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7561263" cy="10693400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orient="horz" pos="193">
          <p15:clr>
            <a:srgbClr val="A4A3A4"/>
          </p15:clr>
        </p15:guide>
        <p15:guide id="3" pos="2382">
          <p15:clr>
            <a:srgbClr val="A4A3A4"/>
          </p15:clr>
        </p15:guide>
        <p15:guide id="4" pos="4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2D"/>
    <a:srgbClr val="174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3" autoAdjust="0"/>
    <p:restoredTop sz="94708" autoAdjust="0"/>
  </p:normalViewPr>
  <p:slideViewPr>
    <p:cSldViewPr>
      <p:cViewPr varScale="1">
        <p:scale>
          <a:sx n="73" d="100"/>
          <a:sy n="73" d="100"/>
        </p:scale>
        <p:origin x="2388" y="60"/>
      </p:cViewPr>
      <p:guideLst>
        <p:guide orient="horz" pos="3368"/>
        <p:guide orient="horz" pos="193"/>
        <p:guide pos="2382"/>
        <p:guide pos="4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6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73DFB7A-A583-4B1E-A87B-6B9DCB063C57}" type="datetimeFigureOut">
              <a:rPr lang="en-NZ"/>
              <a:pPr>
                <a:defRPr/>
              </a:pPr>
              <a:t>25/10/2016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5876251-7AB8-48EE-A120-E2702797E32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88854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738" y="3322638"/>
            <a:ext cx="6427787" cy="22907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475" y="6059488"/>
            <a:ext cx="5294313" cy="27320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77825" y="9737725"/>
            <a:ext cx="1765300" cy="742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82863" y="10171236"/>
            <a:ext cx="2395537" cy="45491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36815" y="9523165"/>
            <a:ext cx="360040" cy="28803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3CE9F-1569-416C-893E-507C831A384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825" y="2495550"/>
            <a:ext cx="6805613" cy="70564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77825" y="9737725"/>
            <a:ext cx="1765300" cy="742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82863" y="10171236"/>
            <a:ext cx="2395537" cy="45491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36815" y="9523165"/>
            <a:ext cx="360040" cy="28803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9A50B-E995-4CE4-9519-4FC39404FFE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3225" y="428625"/>
            <a:ext cx="1700213" cy="912336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825" y="428625"/>
            <a:ext cx="4953000" cy="9123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77825" y="9737725"/>
            <a:ext cx="1765300" cy="742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82863" y="10171236"/>
            <a:ext cx="2395537" cy="45491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36815" y="9523165"/>
            <a:ext cx="360040" cy="28803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0C984-F7F9-4C7B-87EA-55F50E154EF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825" y="2495550"/>
            <a:ext cx="6805613" cy="70564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77825" y="9737725"/>
            <a:ext cx="1765300" cy="742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82863" y="10171236"/>
            <a:ext cx="2395537" cy="45491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36815" y="9523165"/>
            <a:ext cx="360040" cy="28803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8CD6E-2DB8-4AD6-A803-E3FB44A530A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00" y="6872288"/>
            <a:ext cx="6427788" cy="2122487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6900" y="4532313"/>
            <a:ext cx="6427788" cy="23399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77825" y="9737725"/>
            <a:ext cx="1765300" cy="742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82863" y="10171236"/>
            <a:ext cx="2395537" cy="45491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36815" y="9523165"/>
            <a:ext cx="360040" cy="28803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C210B-8FA2-4B79-9DD0-7AA1640EE46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825" y="2495550"/>
            <a:ext cx="3325813" cy="70564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6038" y="2495550"/>
            <a:ext cx="3327400" cy="70564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377825" y="9737725"/>
            <a:ext cx="1765300" cy="742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82863" y="10171236"/>
            <a:ext cx="2395537" cy="45491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36815" y="9523165"/>
            <a:ext cx="360040" cy="28803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632C1-7CBF-46F6-9A9D-216BB0BBA78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825" y="2393950"/>
            <a:ext cx="3341688" cy="9969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825" y="3390900"/>
            <a:ext cx="3341688" cy="61610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750" y="2393950"/>
            <a:ext cx="3341688" cy="9969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750" y="3390900"/>
            <a:ext cx="3341688" cy="61610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77825" y="9737725"/>
            <a:ext cx="1765300" cy="742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82863" y="10171236"/>
            <a:ext cx="2395537" cy="45491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36815" y="9523165"/>
            <a:ext cx="360040" cy="28803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D6696-E2FA-4A92-8260-20B733C59B6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77825" y="9737725"/>
            <a:ext cx="1765300" cy="742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82863" y="10171236"/>
            <a:ext cx="2395537" cy="45491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5007" y="162124"/>
            <a:ext cx="360040" cy="307603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CE058007-B58B-4EA6-9955-9433FC222AA0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77825" y="9737725"/>
            <a:ext cx="1765300" cy="742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82863" y="10171236"/>
            <a:ext cx="2395537" cy="45491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36815" y="9523165"/>
            <a:ext cx="360040" cy="28803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C87D2-CB4C-450E-BD2F-C1A1691EBE1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825" y="425450"/>
            <a:ext cx="2487613" cy="18129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925" y="425450"/>
            <a:ext cx="4227513" cy="912653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825" y="2238375"/>
            <a:ext cx="2487613" cy="7313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377825" y="9737725"/>
            <a:ext cx="1765300" cy="742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82863" y="10171236"/>
            <a:ext cx="2395537" cy="45491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36815" y="9523165"/>
            <a:ext cx="360040" cy="28803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3CB31-C3A7-4D92-978C-3EC3E7B74FD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5" y="7485063"/>
            <a:ext cx="4535488" cy="8842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725" y="955675"/>
            <a:ext cx="4535488" cy="6415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5" y="8369300"/>
            <a:ext cx="4535488" cy="1254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377825" y="9737725"/>
            <a:ext cx="1765300" cy="742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82863" y="10171236"/>
            <a:ext cx="2395537" cy="45491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36815" y="9523165"/>
            <a:ext cx="360040" cy="28803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23846-132F-4328-8F9F-EC01EC82B0D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1548383" y="1027113"/>
            <a:ext cx="2233042" cy="2889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de-DE" sz="1300" b="1" dirty="0">
              <a:solidFill>
                <a:srgbClr val="17407E"/>
              </a:solidFill>
            </a:endParaRPr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3781425" y="1027113"/>
            <a:ext cx="503262" cy="2889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de-DE" sz="1300" b="1">
                <a:solidFill>
                  <a:srgbClr val="17407E"/>
                </a:solidFill>
              </a:rPr>
              <a:t>Date:</a:t>
            </a:r>
          </a:p>
        </p:txBody>
      </p:sp>
      <p:sp>
        <p:nvSpPr>
          <p:cNvPr id="1033" name="Rectangle 25"/>
          <p:cNvSpPr>
            <a:spLocks noChangeArrowheads="1"/>
          </p:cNvSpPr>
          <p:nvPr/>
        </p:nvSpPr>
        <p:spPr bwMode="auto">
          <a:xfrm>
            <a:off x="468263" y="377825"/>
            <a:ext cx="6624687" cy="6477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b="1">
              <a:solidFill>
                <a:srgbClr val="17407E"/>
              </a:solidFill>
            </a:endParaRPr>
          </a:p>
        </p:txBody>
      </p:sp>
      <p:sp>
        <p:nvSpPr>
          <p:cNvPr id="1034" name="Rectangle 26"/>
          <p:cNvSpPr>
            <a:spLocks noChangeArrowheads="1"/>
          </p:cNvSpPr>
          <p:nvPr/>
        </p:nvSpPr>
        <p:spPr bwMode="auto">
          <a:xfrm>
            <a:off x="468263" y="1026220"/>
            <a:ext cx="1080119" cy="2889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de-DE" sz="1200" b="1" baseline="0" dirty="0" smtClean="0">
                <a:solidFill>
                  <a:srgbClr val="17407E"/>
                </a:solidFill>
              </a:rPr>
              <a:t>Responsible</a:t>
            </a:r>
            <a:endParaRPr lang="de-DE" sz="1800" b="1" dirty="0">
              <a:solidFill>
                <a:srgbClr val="17407E"/>
              </a:solidFill>
            </a:endParaRPr>
          </a:p>
        </p:txBody>
      </p:sp>
      <p:sp>
        <p:nvSpPr>
          <p:cNvPr id="1035" name="Rectangle 28"/>
          <p:cNvSpPr>
            <a:spLocks noChangeArrowheads="1"/>
          </p:cNvSpPr>
          <p:nvPr/>
        </p:nvSpPr>
        <p:spPr bwMode="auto">
          <a:xfrm>
            <a:off x="3781425" y="1025525"/>
            <a:ext cx="503262" cy="2889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de-DE" sz="1200" b="1" dirty="0" smtClean="0">
                <a:solidFill>
                  <a:srgbClr val="17407E"/>
                </a:solidFill>
              </a:rPr>
              <a:t>Date </a:t>
            </a:r>
            <a:endParaRPr lang="de-DE" sz="1800" b="1" dirty="0">
              <a:solidFill>
                <a:srgbClr val="17407E"/>
              </a:solidFill>
            </a:endParaRPr>
          </a:p>
        </p:txBody>
      </p:sp>
      <p:sp>
        <p:nvSpPr>
          <p:cNvPr id="1036" name="Rectangle 30"/>
          <p:cNvSpPr>
            <a:spLocks noChangeArrowheads="1"/>
          </p:cNvSpPr>
          <p:nvPr/>
        </p:nvSpPr>
        <p:spPr bwMode="auto">
          <a:xfrm>
            <a:off x="5508625" y="1025525"/>
            <a:ext cx="1584325" cy="2889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NZ"/>
          </a:p>
        </p:txBody>
      </p:sp>
      <p:sp>
        <p:nvSpPr>
          <p:cNvPr id="1037" name="Rectangle 31"/>
          <p:cNvSpPr>
            <a:spLocks noChangeArrowheads="1"/>
          </p:cNvSpPr>
          <p:nvPr/>
        </p:nvSpPr>
        <p:spPr bwMode="auto">
          <a:xfrm>
            <a:off x="5508625" y="1026220"/>
            <a:ext cx="1008310" cy="2889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de-DE" sz="1200" b="1" dirty="0" smtClean="0">
                <a:solidFill>
                  <a:srgbClr val="17407E"/>
                </a:solidFill>
              </a:rPr>
              <a:t>Version No.</a:t>
            </a:r>
            <a:endParaRPr lang="de-DE" sz="1200" b="1" dirty="0">
              <a:solidFill>
                <a:srgbClr val="17407E"/>
              </a:solidFill>
            </a:endParaRPr>
          </a:p>
        </p:txBody>
      </p:sp>
      <p:sp>
        <p:nvSpPr>
          <p:cNvPr id="1039" name="Line 37"/>
          <p:cNvSpPr>
            <a:spLocks noChangeShapeType="1"/>
          </p:cNvSpPr>
          <p:nvPr/>
        </p:nvSpPr>
        <p:spPr bwMode="auto">
          <a:xfrm>
            <a:off x="4284687" y="1314252"/>
            <a:ext cx="0" cy="8856663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NZ"/>
          </a:p>
        </p:txBody>
      </p:sp>
      <p:sp>
        <p:nvSpPr>
          <p:cNvPr id="16" name="Rectangle 39"/>
          <p:cNvSpPr>
            <a:spLocks noChangeArrowheads="1"/>
          </p:cNvSpPr>
          <p:nvPr/>
        </p:nvSpPr>
        <p:spPr bwMode="auto">
          <a:xfrm>
            <a:off x="468263" y="1314450"/>
            <a:ext cx="6624687" cy="8856663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NZ"/>
          </a:p>
        </p:txBody>
      </p:sp>
      <p:sp>
        <p:nvSpPr>
          <p:cNvPr id="2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5007" y="162124"/>
            <a:ext cx="360040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/>
            </a:lvl1pPr>
          </a:lstStyle>
          <a:p>
            <a:pPr>
              <a:defRPr/>
            </a:pPr>
            <a:fld id="{33B32096-08F8-447A-A87E-3AA8EAA9DDD4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  <p:sp>
        <p:nvSpPr>
          <p:cNvPr id="25" name="Rectangle 7"/>
          <p:cNvSpPr>
            <a:spLocks noChangeArrowheads="1"/>
          </p:cNvSpPr>
          <p:nvPr userDrawn="1"/>
        </p:nvSpPr>
        <p:spPr bwMode="auto">
          <a:xfrm>
            <a:off x="468263" y="378148"/>
            <a:ext cx="2016224" cy="64807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de-DE" sz="1600" b="1" dirty="0">
              <a:solidFill>
                <a:srgbClr val="17407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87" y="10294306"/>
            <a:ext cx="1865376" cy="304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5"/>
          <p:cNvSpPr>
            <a:spLocks noChangeArrowheads="1"/>
          </p:cNvSpPr>
          <p:nvPr/>
        </p:nvSpPr>
        <p:spPr bwMode="auto">
          <a:xfrm>
            <a:off x="1548383" y="1028700"/>
            <a:ext cx="234416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1300" dirty="0" smtClean="0"/>
              <a:t>[Name of Person]</a:t>
            </a:r>
            <a:endParaRPr lang="de-DE" sz="1300" dirty="0"/>
          </a:p>
        </p:txBody>
      </p:sp>
      <p:sp>
        <p:nvSpPr>
          <p:cNvPr id="2051" name="Rectangle 36"/>
          <p:cNvSpPr>
            <a:spLocks noChangeArrowheads="1"/>
          </p:cNvSpPr>
          <p:nvPr/>
        </p:nvSpPr>
        <p:spPr bwMode="auto">
          <a:xfrm>
            <a:off x="4284688" y="1028700"/>
            <a:ext cx="122413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1300" dirty="0"/>
              <a:t>00.00.0000</a:t>
            </a:r>
          </a:p>
        </p:txBody>
      </p:sp>
      <p:sp>
        <p:nvSpPr>
          <p:cNvPr id="2052" name="Rectangle 37"/>
          <p:cNvSpPr>
            <a:spLocks noChangeArrowheads="1"/>
          </p:cNvSpPr>
          <p:nvPr/>
        </p:nvSpPr>
        <p:spPr bwMode="auto">
          <a:xfrm>
            <a:off x="6516935" y="1028700"/>
            <a:ext cx="576014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1300" dirty="0"/>
              <a:t>001</a:t>
            </a:r>
          </a:p>
        </p:txBody>
      </p:sp>
      <p:sp>
        <p:nvSpPr>
          <p:cNvPr id="2053" name="Rectangle 38"/>
          <p:cNvSpPr>
            <a:spLocks noChangeArrowheads="1"/>
          </p:cNvSpPr>
          <p:nvPr/>
        </p:nvSpPr>
        <p:spPr bwMode="auto">
          <a:xfrm>
            <a:off x="2484487" y="378148"/>
            <a:ext cx="46085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de-DE" b="1" dirty="0" smtClean="0">
                <a:solidFill>
                  <a:srgbClr val="17407E"/>
                </a:solidFill>
              </a:rPr>
              <a:t>Name of OPL here </a:t>
            </a:r>
            <a:endParaRPr lang="de-DE" b="1" dirty="0">
              <a:solidFill>
                <a:srgbClr val="17407E"/>
              </a:solidFill>
            </a:endParaRPr>
          </a:p>
        </p:txBody>
      </p:sp>
      <p:sp>
        <p:nvSpPr>
          <p:cNvPr id="2055" name="Text Box 44"/>
          <p:cNvSpPr txBox="1">
            <a:spLocks noChangeArrowheads="1"/>
          </p:cNvSpPr>
          <p:nvPr/>
        </p:nvSpPr>
        <p:spPr bwMode="auto">
          <a:xfrm>
            <a:off x="468263" y="1386260"/>
            <a:ext cx="38164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>
              <a:spcBef>
                <a:spcPct val="50000"/>
              </a:spcBef>
              <a:buFont typeface="+mj-lt"/>
              <a:buAutoNum type="arabicPeriod"/>
            </a:pPr>
            <a:r>
              <a:rPr lang="de-DE" sz="1200" dirty="0" smtClean="0"/>
              <a:t>[Type description in this column... </a:t>
            </a:r>
            <a:r>
              <a:rPr lang="de-DE" sz="1200" smtClean="0"/>
              <a:t>Photos/screenshots in righthand column...]</a:t>
            </a:r>
            <a:endParaRPr lang="de-DE" sz="1200" dirty="0" smtClean="0"/>
          </a:p>
          <a:p>
            <a:pPr marL="228600" indent="-228600">
              <a:spcBef>
                <a:spcPct val="50000"/>
              </a:spcBef>
              <a:buFont typeface="+mj-lt"/>
              <a:buAutoNum type="arabicPeriod"/>
            </a:pPr>
            <a:endParaRPr lang="de-DE" sz="1200" dirty="0" smtClean="0"/>
          </a:p>
          <a:p>
            <a:pPr marL="228600" indent="-228600">
              <a:spcBef>
                <a:spcPct val="50000"/>
              </a:spcBef>
              <a:buFont typeface="+mj-lt"/>
              <a:buAutoNum type="arabicPeriod"/>
            </a:pPr>
            <a:endParaRPr lang="de-DE" sz="1200" dirty="0" smtClean="0"/>
          </a:p>
        </p:txBody>
      </p:sp>
      <p:sp>
        <p:nvSpPr>
          <p:cNvPr id="2056" name="TextBox 14"/>
          <p:cNvSpPr txBox="1">
            <a:spLocks noChangeArrowheads="1"/>
          </p:cNvSpPr>
          <p:nvPr/>
        </p:nvSpPr>
        <p:spPr bwMode="auto">
          <a:xfrm>
            <a:off x="6588943" y="10243244"/>
            <a:ext cx="52452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NZ" sz="1100" dirty="0"/>
              <a:t>PTO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8263" y="1386260"/>
            <a:ext cx="3816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n-NZ" dirty="0" smtClean="0"/>
          </a:p>
          <a:p>
            <a:pPr marL="342900" indent="-342900">
              <a:buFont typeface="+mj-lt"/>
              <a:buAutoNum type="arabicPeriod"/>
            </a:pPr>
            <a:endParaRPr lang="en-NZ" dirty="0" smtClean="0"/>
          </a:p>
          <a:p>
            <a:pPr marL="342900" indent="-342900">
              <a:buFont typeface="+mj-lt"/>
              <a:buAutoNum type="arabicPeriod"/>
            </a:pPr>
            <a:endParaRPr lang="en-NZ" dirty="0" smtClean="0"/>
          </a:p>
          <a:p>
            <a:pPr marL="342900" indent="-342900">
              <a:buFont typeface="+mj-lt"/>
              <a:buAutoNum type="arabicPeriod"/>
            </a:pPr>
            <a:endParaRPr lang="en-NZ" dirty="0" smtClean="0"/>
          </a:p>
          <a:p>
            <a:pPr marL="342900" indent="-342900">
              <a:buFont typeface="+mj-lt"/>
              <a:buAutoNum type="arabicPeriod"/>
            </a:pPr>
            <a:endParaRPr lang="en-NZ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1" name="Picture 1" descr="cid:image003.png@01CF9F65.4240F3E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96" y="475714"/>
            <a:ext cx="1595438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" descr="cid:image003.png@01CF9F65.4240F3E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95" y="10219037"/>
            <a:ext cx="1961092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Roche OPL Templ 130313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F4CE4520D6F3469B020C8501506770" ma:contentTypeVersion="14" ma:contentTypeDescription="Create a new document." ma:contentTypeScope="" ma:versionID="e10718081a6bee55ec794f318549e375">
  <xsd:schema xmlns:xsd="http://www.w3.org/2001/XMLSchema" xmlns:xs="http://www.w3.org/2001/XMLSchema" xmlns:p="http://schemas.microsoft.com/office/2006/metadata/properties" xmlns:ns1="http://schemas.microsoft.com/sharepoint/v3" xmlns:ns2="662774e8-ceb8-4889-889a-aa8b0aa1d1db" xmlns:ns3="9f0e7999-c8ed-4616-b0a4-fece3b66517b" targetNamespace="http://schemas.microsoft.com/office/2006/metadata/properties" ma:root="true" ma:fieldsID="8064651da9f971ba128248e9d2024f4e" ns1:_="" ns2:_="" ns3:_="">
    <xsd:import namespace="http://schemas.microsoft.com/sharepoint/v3"/>
    <xsd:import namespace="662774e8-ceb8-4889-889a-aa8b0aa1d1db"/>
    <xsd:import namespace="9f0e7999-c8ed-4616-b0a4-fece3b6651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774e8-ceb8-4889-889a-aa8b0aa1d1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e7999-c8ed-4616-b0a4-fece3b66517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D559E9B-0D45-4514-BD82-D262CC52D5B6}"/>
</file>

<file path=customXml/itemProps2.xml><?xml version="1.0" encoding="utf-8"?>
<ds:datastoreItem xmlns:ds="http://schemas.openxmlformats.org/officeDocument/2006/customXml" ds:itemID="{1F6450D7-A95A-4515-A62C-95B13C9ABC94}"/>
</file>

<file path=customXml/itemProps3.xml><?xml version="1.0" encoding="utf-8"?>
<ds:datastoreItem xmlns:ds="http://schemas.openxmlformats.org/officeDocument/2006/customXml" ds:itemID="{BAAC0B62-9004-40F7-9019-A07FA4DE091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24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1_Roche OPL Templ 130313</vt:lpstr>
      <vt:lpstr>PowerPoint Presentation</vt:lpstr>
    </vt:vector>
  </TitlesOfParts>
  <Company>KAIZEN Teaching AG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Peet Wiid</dc:creator>
  <cp:lastModifiedBy>Vanessa Simpson</cp:lastModifiedBy>
  <cp:revision>10</cp:revision>
  <dcterms:created xsi:type="dcterms:W3CDTF">2016-06-12T21:07:10Z</dcterms:created>
  <dcterms:modified xsi:type="dcterms:W3CDTF">2016-10-25T00:26:44Z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0x01010067F4CE4520D6F3469B020C8501506770</vt:lpwstr>
  </property>
</Properties>
</file>