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9" r:id="rId2"/>
    <p:sldId id="342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1399"/>
  </p:normalViewPr>
  <p:slideViewPr>
    <p:cSldViewPr snapToGrid="0" snapToObjects="1">
      <p:cViewPr varScale="1">
        <p:scale>
          <a:sx n="104" d="100"/>
          <a:sy n="104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63F51CBD-ACD7-4C1A-BC77-6D63DD641675}" type="datetimeFigureOut">
              <a:rPr lang="en-NZ" smtClean="0"/>
              <a:t>27/03/2019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074404FF-1B85-422A-BFF1-3FD13E5381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19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D5420133-5B23-3E43-95A5-E7E152F589AE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1D591913-BA24-7647-B0A7-24725170D6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4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356350"/>
            <a:ext cx="2743200" cy="365125"/>
          </a:xfrm>
        </p:spPr>
        <p:txBody>
          <a:bodyPr/>
          <a:lstStyle/>
          <a:p>
            <a:fld id="{948242B8-94B9-6E49-91F4-5BE99A8C0FD6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356351"/>
            <a:ext cx="685800" cy="365124"/>
          </a:xfrm>
        </p:spPr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12" y="6356350"/>
            <a:ext cx="186537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4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E1C3-CCD0-014B-8605-CA494C4CCE7E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9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6B8B-9CCC-B047-883A-831EFBCB8F10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9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BD8F-67C6-BE4D-B1F9-6A3C5A44BD03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4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8458-9B23-B34C-9265-D06DC0458500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E930-B90E-F04C-84C7-6158BBBA4C8C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7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20B4-5411-2C49-A9F1-FC2C51EB5F74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1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059C-815B-6C40-B312-9EC4C291A0F1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140C-24B0-A747-A5EF-DD5A50B78592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8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158D-58C3-B743-801B-74697C6F18E4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1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47F-5B9F-744D-B93B-519937FAB033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1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58E0-0275-2E47-BA39-4303E2BC8959}" type="datetime1">
              <a:rPr lang="en-NZ" smtClean="0"/>
              <a:t>27/03/2019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9B20-4BC1-E443-BE3C-4E480CD43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2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9"/>
          <p:cNvSpPr>
            <a:spLocks noGrp="1"/>
          </p:cNvSpPr>
          <p:nvPr>
            <p:ph type="ctrTitle"/>
          </p:nvPr>
        </p:nvSpPr>
        <p:spPr>
          <a:xfrm>
            <a:off x="1802576" y="0"/>
            <a:ext cx="8941125" cy="497318"/>
          </a:xfrm>
        </p:spPr>
        <p:txBody>
          <a:bodyPr>
            <a:normAutofit/>
          </a:bodyPr>
          <a:lstStyle/>
          <a:p>
            <a:r>
              <a:rPr lang="en-GB" sz="2400" dirty="0"/>
              <a:t>Structured problem solving template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884" y="495038"/>
            <a:ext cx="9940786" cy="568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3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54" y="640551"/>
            <a:ext cx="8469524" cy="5562492"/>
          </a:xfrm>
          <a:prstGeom prst="rect">
            <a:avLst/>
          </a:prstGeom>
        </p:spPr>
      </p:pic>
      <p:sp>
        <p:nvSpPr>
          <p:cNvPr id="4" name="Title 2"/>
          <p:cNvSpPr>
            <a:spLocks noGrp="1"/>
          </p:cNvSpPr>
          <p:nvPr>
            <p:ph type="ctrTitle"/>
          </p:nvPr>
        </p:nvSpPr>
        <p:spPr>
          <a:xfrm>
            <a:off x="1871216" y="123371"/>
            <a:ext cx="8737600" cy="442686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Ishikawa or fishbone diagram</a:t>
            </a:r>
          </a:p>
        </p:txBody>
      </p:sp>
    </p:spTree>
    <p:extLst>
      <p:ext uri="{BB962C8B-B14F-4D97-AF65-F5344CB8AC3E}">
        <p14:creationId xmlns:p14="http://schemas.microsoft.com/office/powerpoint/2010/main" val="112021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F4CE4520D6F3469B020C8501506770" ma:contentTypeVersion="14" ma:contentTypeDescription="Create a new document." ma:contentTypeScope="" ma:versionID="e10718081a6bee55ec794f318549e375">
  <xsd:schema xmlns:xsd="http://www.w3.org/2001/XMLSchema" xmlns:xs="http://www.w3.org/2001/XMLSchema" xmlns:p="http://schemas.microsoft.com/office/2006/metadata/properties" xmlns:ns1="http://schemas.microsoft.com/sharepoint/v3" xmlns:ns2="662774e8-ceb8-4889-889a-aa8b0aa1d1db" xmlns:ns3="9f0e7999-c8ed-4616-b0a4-fece3b66517b" targetNamespace="http://schemas.microsoft.com/office/2006/metadata/properties" ma:root="true" ma:fieldsID="8064651da9f971ba128248e9d2024f4e" ns1:_="" ns2:_="" ns3:_="">
    <xsd:import namespace="http://schemas.microsoft.com/sharepoint/v3"/>
    <xsd:import namespace="662774e8-ceb8-4889-889a-aa8b0aa1d1db"/>
    <xsd:import namespace="9f0e7999-c8ed-4616-b0a4-fece3b665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74e8-ceb8-4889-889a-aa8b0aa1d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7999-c8ed-4616-b0a4-fece3b665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8B0D56-7291-4B13-B46F-D77B44EA002C}"/>
</file>

<file path=customXml/itemProps2.xml><?xml version="1.0" encoding="utf-8"?>
<ds:datastoreItem xmlns:ds="http://schemas.openxmlformats.org/officeDocument/2006/customXml" ds:itemID="{A56443FF-6B05-4ECB-8703-B0F0559C513B}"/>
</file>

<file path=customXml/itemProps3.xml><?xml version="1.0" encoding="utf-8"?>
<ds:datastoreItem xmlns:ds="http://schemas.openxmlformats.org/officeDocument/2006/customXml" ds:itemID="{9995E4C1-F625-454F-BA04-15D160B6D129}"/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Structured problem solving template</vt:lpstr>
      <vt:lpstr>Ishikawa or fishbone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Lean Primary Healthcare</dc:title>
  <dc:creator>Microsoft account</dc:creator>
  <cp:lastModifiedBy>Wendy Horo-Gregory</cp:lastModifiedBy>
  <cp:revision>46</cp:revision>
  <cp:lastPrinted>2017-09-12T23:12:18Z</cp:lastPrinted>
  <dcterms:created xsi:type="dcterms:W3CDTF">2016-01-26T21:32:05Z</dcterms:created>
  <dcterms:modified xsi:type="dcterms:W3CDTF">2019-03-27T03:02:55Z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0x01010067F4CE4520D6F3469B020C8501506770</vt:lpwstr>
  </property>
</Properties>
</file>