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9" r:id="rId5"/>
    <p:sldId id="260" r:id="rId6"/>
  </p:sldIdLst>
  <p:sldSz cx="10693400" cy="7561263"/>
  <p:notesSz cx="9934575" cy="68024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1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1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1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1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72">
          <p15:clr>
            <a:srgbClr val="A4A3A4"/>
          </p15:clr>
        </p15:guide>
        <p15:guide id="2" orient="horz" pos="4377">
          <p15:clr>
            <a:srgbClr val="A4A3A4"/>
          </p15:clr>
        </p15:guide>
        <p15:guide id="3" orient="horz" pos="567">
          <p15:clr>
            <a:srgbClr val="A4A3A4"/>
          </p15:clr>
        </p15:guide>
        <p15:guide id="4" pos="193">
          <p15:clr>
            <a:srgbClr val="A4A3A4"/>
          </p15:clr>
        </p15:guide>
        <p15:guide id="5" pos="6543">
          <p15:clr>
            <a:srgbClr val="A4A3A4"/>
          </p15:clr>
        </p15:guide>
        <p15:guide id="6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3">
          <p15:clr>
            <a:srgbClr val="A4A3A4"/>
          </p15:clr>
        </p15:guide>
        <p15:guide id="2" pos="31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A9A"/>
    <a:srgbClr val="85B75F"/>
    <a:srgbClr val="7EB65E"/>
    <a:srgbClr val="85A95E"/>
    <a:srgbClr val="FF0000"/>
    <a:srgbClr val="FFFF00"/>
    <a:srgbClr val="91002D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4"/>
    <p:restoredTop sz="94458"/>
  </p:normalViewPr>
  <p:slideViewPr>
    <p:cSldViewPr>
      <p:cViewPr varScale="1">
        <p:scale>
          <a:sx n="98" d="100"/>
          <a:sy n="98" d="100"/>
        </p:scale>
        <p:origin x="1368" y="84"/>
      </p:cViewPr>
      <p:guideLst>
        <p:guide orient="horz" pos="2472"/>
        <p:guide orient="horz" pos="4377"/>
        <p:guide orient="horz" pos="567"/>
        <p:guide pos="193"/>
        <p:guide pos="6543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8" d="100"/>
          <a:sy n="108" d="100"/>
        </p:scale>
        <p:origin x="-102" y="-168"/>
      </p:cViewPr>
      <p:guideLst>
        <p:guide orient="horz" pos="2143"/>
        <p:guide pos="3129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 Henson" userId="d137d708-5de2-4767-96eb-8e7812c5f977" providerId="ADAL" clId="{62AF1064-9D70-443A-A306-0A57A3C5B122}"/>
    <pc:docChg chg="undo modSld">
      <pc:chgData name="Jo Henson" userId="d137d708-5de2-4767-96eb-8e7812c5f977" providerId="ADAL" clId="{62AF1064-9D70-443A-A306-0A57A3C5B122}" dt="2020-06-07T06:46:04.185" v="19" actId="20577"/>
      <pc:docMkLst>
        <pc:docMk/>
      </pc:docMkLst>
      <pc:sldChg chg="modSp">
        <pc:chgData name="Jo Henson" userId="d137d708-5de2-4767-96eb-8e7812c5f977" providerId="ADAL" clId="{62AF1064-9D70-443A-A306-0A57A3C5B122}" dt="2020-06-07T06:45:44.785" v="10" actId="20577"/>
        <pc:sldMkLst>
          <pc:docMk/>
          <pc:sldMk cId="0" sldId="259"/>
        </pc:sldMkLst>
        <pc:graphicFrameChg chg="modGraphic">
          <ac:chgData name="Jo Henson" userId="d137d708-5de2-4767-96eb-8e7812c5f977" providerId="ADAL" clId="{62AF1064-9D70-443A-A306-0A57A3C5B122}" dt="2020-06-07T06:45:44.785" v="10" actId="20577"/>
          <ac:graphicFrameMkLst>
            <pc:docMk/>
            <pc:sldMk cId="0" sldId="259"/>
            <ac:graphicFrameMk id="2" creationId="{00000000-0000-0000-0000-000000000000}"/>
          </ac:graphicFrameMkLst>
        </pc:graphicFrameChg>
      </pc:sldChg>
      <pc:sldChg chg="modSp">
        <pc:chgData name="Jo Henson" userId="d137d708-5de2-4767-96eb-8e7812c5f977" providerId="ADAL" clId="{62AF1064-9D70-443A-A306-0A57A3C5B122}" dt="2020-06-07T06:46:04.185" v="19" actId="20577"/>
        <pc:sldMkLst>
          <pc:docMk/>
          <pc:sldMk cId="0" sldId="260"/>
        </pc:sldMkLst>
        <pc:graphicFrameChg chg="modGraphic">
          <ac:chgData name="Jo Henson" userId="d137d708-5de2-4767-96eb-8e7812c5f977" providerId="ADAL" clId="{62AF1064-9D70-443A-A306-0A57A3C5B122}" dt="2020-06-07T06:46:04.185" v="19" actId="20577"/>
          <ac:graphicFrameMkLst>
            <pc:docMk/>
            <pc:sldMk cId="0" sldId="260"/>
            <ac:graphicFrameMk id="2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5"/>
          <p:cNvSpPr>
            <a:spLocks noChangeArrowheads="1"/>
          </p:cNvSpPr>
          <p:nvPr/>
        </p:nvSpPr>
        <p:spPr bwMode="auto">
          <a:xfrm>
            <a:off x="1588" y="6043613"/>
            <a:ext cx="9932987" cy="368300"/>
          </a:xfrm>
          <a:prstGeom prst="rect">
            <a:avLst/>
          </a:prstGeom>
          <a:noFill/>
          <a:ln w="9525">
            <a:solidFill>
              <a:srgbClr val="96969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5630" tIns="47815" rIns="95630" bIns="47815" anchor="ctr"/>
          <a:lstStyle/>
          <a:p>
            <a:endParaRPr lang="en-NZ"/>
          </a:p>
        </p:txBody>
      </p:sp>
      <p:sp>
        <p:nvSpPr>
          <p:cNvPr id="4099" name="Text Box 67"/>
          <p:cNvSpPr txBox="1">
            <a:spLocks noChangeArrowheads="1"/>
          </p:cNvSpPr>
          <p:nvPr/>
        </p:nvSpPr>
        <p:spPr bwMode="auto">
          <a:xfrm>
            <a:off x="7756525" y="6102350"/>
            <a:ext cx="7540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131" tIns="52067" rIns="104131" bIns="52067">
            <a:spAutoFit/>
          </a:bodyPr>
          <a:lstStyle>
            <a:lvl1pPr defTabSz="10541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10541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10541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10541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10541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541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541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541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541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1100">
                <a:solidFill>
                  <a:srgbClr val="4D4D4D"/>
                </a:solidFill>
              </a:rPr>
              <a:t>Page </a:t>
            </a:r>
            <a:fld id="{DFDFEC0F-9927-4C43-B5B8-365C3F581C32}" type="slidenum">
              <a:rPr lang="de-DE" sz="1100" smtClean="0">
                <a:solidFill>
                  <a:srgbClr val="4D4D4D"/>
                </a:solidFill>
              </a:rPr>
              <a:pPr eaLnBrk="1" hangingPunct="1">
                <a:defRPr/>
              </a:pPr>
              <a:t>‹#›</a:t>
            </a:fld>
            <a:endParaRPr lang="de-DE" sz="1100">
              <a:solidFill>
                <a:srgbClr val="4D4D4D"/>
              </a:solidFill>
            </a:endParaRPr>
          </a:p>
        </p:txBody>
      </p:sp>
      <p:sp>
        <p:nvSpPr>
          <p:cNvPr id="4100" name="Text Box 68"/>
          <p:cNvSpPr txBox="1">
            <a:spLocks noChangeArrowheads="1"/>
          </p:cNvSpPr>
          <p:nvPr/>
        </p:nvSpPr>
        <p:spPr bwMode="auto">
          <a:xfrm>
            <a:off x="8864600" y="6102350"/>
            <a:ext cx="9302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131" tIns="52067" rIns="104131" bIns="52067">
            <a:spAutoFit/>
          </a:bodyPr>
          <a:lstStyle>
            <a:lvl1pPr defTabSz="1054100" eaLnBrk="0" hangingPunct="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54100" eaLnBrk="0" hangingPunct="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54100" eaLnBrk="0" hangingPunct="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54100" eaLnBrk="0" hangingPunct="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54100" eaLnBrk="0" hangingPunct="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541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541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541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541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de-DE" sz="1100">
                <a:solidFill>
                  <a:srgbClr val="4D4D4D"/>
                </a:solidFill>
                <a:ea typeface="+mn-ea"/>
              </a:rPr>
              <a:t>Version 2.0</a:t>
            </a:r>
          </a:p>
        </p:txBody>
      </p:sp>
      <p:sp>
        <p:nvSpPr>
          <p:cNvPr id="4101" name="Text Box 69"/>
          <p:cNvSpPr txBox="1">
            <a:spLocks noChangeArrowheads="1"/>
          </p:cNvSpPr>
          <p:nvPr/>
        </p:nvSpPr>
        <p:spPr bwMode="auto">
          <a:xfrm>
            <a:off x="4494213" y="6083300"/>
            <a:ext cx="1749425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131" tIns="52067" rIns="104131" bIns="52067">
            <a:spAutoFit/>
          </a:bodyPr>
          <a:lstStyle>
            <a:lvl1pPr defTabSz="1054100" eaLnBrk="0" hangingPunct="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54100" eaLnBrk="0" hangingPunct="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54100" eaLnBrk="0" hangingPunct="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54100" eaLnBrk="0" hangingPunct="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54100" eaLnBrk="0" hangingPunct="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541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541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541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541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de-DE" sz="1300" b="1">
                <a:ea typeface="+mn-ea"/>
              </a:rPr>
              <a:t>Chapter 3 - Subject</a:t>
            </a:r>
          </a:p>
        </p:txBody>
      </p:sp>
      <p:sp>
        <p:nvSpPr>
          <p:cNvPr id="2054" name="Rectangle 70"/>
          <p:cNvSpPr>
            <a:spLocks noChangeArrowheads="1"/>
          </p:cNvSpPr>
          <p:nvPr/>
        </p:nvSpPr>
        <p:spPr bwMode="auto">
          <a:xfrm>
            <a:off x="0" y="401638"/>
            <a:ext cx="7627938" cy="4927600"/>
          </a:xfrm>
          <a:prstGeom prst="rect">
            <a:avLst/>
          </a:prstGeom>
          <a:solidFill>
            <a:schemeClr val="bg1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5630" tIns="47815" rIns="95630" bIns="47815" anchor="ctr"/>
          <a:lstStyle/>
          <a:p>
            <a:endParaRPr lang="en-NZ"/>
          </a:p>
        </p:txBody>
      </p:sp>
      <p:sp>
        <p:nvSpPr>
          <p:cNvPr id="2055" name="Rectangle 71"/>
          <p:cNvSpPr>
            <a:spLocks noChangeArrowheads="1"/>
          </p:cNvSpPr>
          <p:nvPr/>
        </p:nvSpPr>
        <p:spPr bwMode="auto">
          <a:xfrm>
            <a:off x="7550150" y="401638"/>
            <a:ext cx="2384425" cy="4927600"/>
          </a:xfrm>
          <a:prstGeom prst="rect">
            <a:avLst/>
          </a:prstGeom>
          <a:solidFill>
            <a:schemeClr val="bg1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5630" tIns="47815" rIns="95630" bIns="47815"/>
          <a:lstStyle/>
          <a:p>
            <a:pPr defTabSz="1039813"/>
            <a:endParaRPr lang="en-US" sz="1200"/>
          </a:p>
        </p:txBody>
      </p:sp>
      <p:sp>
        <p:nvSpPr>
          <p:cNvPr id="4104" name="Text Box 72"/>
          <p:cNvSpPr txBox="1">
            <a:spLocks noChangeArrowheads="1"/>
          </p:cNvSpPr>
          <p:nvPr/>
        </p:nvSpPr>
        <p:spPr bwMode="auto">
          <a:xfrm>
            <a:off x="153988" y="6083300"/>
            <a:ext cx="873125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131" tIns="52067" rIns="104131" bIns="52067">
            <a:spAutoFit/>
          </a:bodyPr>
          <a:lstStyle>
            <a:lvl1pPr defTabSz="1054100" eaLnBrk="0" hangingPunct="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54100" eaLnBrk="0" hangingPunct="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54100" eaLnBrk="0" hangingPunct="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54100" eaLnBrk="0" hangingPunct="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54100" eaLnBrk="0" hangingPunct="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541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541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541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541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de-DE" sz="1300" b="1">
                <a:ea typeface="+mn-ea"/>
              </a:rPr>
              <a:t>Seminar</a:t>
            </a:r>
          </a:p>
        </p:txBody>
      </p:sp>
      <p:grpSp>
        <p:nvGrpSpPr>
          <p:cNvPr id="2057" name="Group 74"/>
          <p:cNvGrpSpPr>
            <a:grpSpLocks/>
          </p:cNvGrpSpPr>
          <p:nvPr/>
        </p:nvGrpSpPr>
        <p:grpSpPr bwMode="auto">
          <a:xfrm rot="-148040">
            <a:off x="7732713" y="669925"/>
            <a:ext cx="292100" cy="449263"/>
            <a:chOff x="2426" y="828"/>
            <a:chExt cx="1638" cy="2892"/>
          </a:xfrm>
        </p:grpSpPr>
        <p:sp>
          <p:nvSpPr>
            <p:cNvPr id="2061" name="Freeform 75"/>
            <p:cNvSpPr>
              <a:spLocks noEditPoints="1"/>
            </p:cNvSpPr>
            <p:nvPr/>
          </p:nvSpPr>
          <p:spPr bwMode="auto">
            <a:xfrm>
              <a:off x="2321" y="813"/>
              <a:ext cx="1629" cy="2882"/>
            </a:xfrm>
            <a:custGeom>
              <a:avLst/>
              <a:gdLst>
                <a:gd name="T0" fmla="*/ 2147483647 w 272"/>
                <a:gd name="T1" fmla="*/ 2147483647 h 481"/>
                <a:gd name="T2" fmla="*/ 2147483647 w 272"/>
                <a:gd name="T3" fmla="*/ 2147483647 h 481"/>
                <a:gd name="T4" fmla="*/ 2147483647 w 272"/>
                <a:gd name="T5" fmla="*/ 2147483647 h 481"/>
                <a:gd name="T6" fmla="*/ 2147483647 w 272"/>
                <a:gd name="T7" fmla="*/ 2147483647 h 481"/>
                <a:gd name="T8" fmla="*/ 2147483647 w 272"/>
                <a:gd name="T9" fmla="*/ 2147483647 h 481"/>
                <a:gd name="T10" fmla="*/ 2147483647 w 272"/>
                <a:gd name="T11" fmla="*/ 2147483647 h 481"/>
                <a:gd name="T12" fmla="*/ 2147483647 w 272"/>
                <a:gd name="T13" fmla="*/ 2147483647 h 481"/>
                <a:gd name="T14" fmla="*/ 2147483647 w 272"/>
                <a:gd name="T15" fmla="*/ 2147483647 h 481"/>
                <a:gd name="T16" fmla="*/ 2147483647 w 272"/>
                <a:gd name="T17" fmla="*/ 2147483647 h 481"/>
                <a:gd name="T18" fmla="*/ 2147483647 w 272"/>
                <a:gd name="T19" fmla="*/ 2147483647 h 481"/>
                <a:gd name="T20" fmla="*/ 2147483647 w 272"/>
                <a:gd name="T21" fmla="*/ 2147483647 h 481"/>
                <a:gd name="T22" fmla="*/ 2147483647 w 272"/>
                <a:gd name="T23" fmla="*/ 2147483647 h 481"/>
                <a:gd name="T24" fmla="*/ 2147483647 w 272"/>
                <a:gd name="T25" fmla="*/ 2147483647 h 481"/>
                <a:gd name="T26" fmla="*/ 2147483647 w 272"/>
                <a:gd name="T27" fmla="*/ 2147483647 h 481"/>
                <a:gd name="T28" fmla="*/ 2147483647 w 272"/>
                <a:gd name="T29" fmla="*/ 2147483647 h 481"/>
                <a:gd name="T30" fmla="*/ 2147483647 w 272"/>
                <a:gd name="T31" fmla="*/ 2147483647 h 481"/>
                <a:gd name="T32" fmla="*/ 2147483647 w 272"/>
                <a:gd name="T33" fmla="*/ 2147483647 h 481"/>
                <a:gd name="T34" fmla="*/ 2147483647 w 272"/>
                <a:gd name="T35" fmla="*/ 2147483647 h 481"/>
                <a:gd name="T36" fmla="*/ 2147483647 w 272"/>
                <a:gd name="T37" fmla="*/ 2147483647 h 481"/>
                <a:gd name="T38" fmla="*/ 2147483647 w 272"/>
                <a:gd name="T39" fmla="*/ 2147483647 h 481"/>
                <a:gd name="T40" fmla="*/ 2147483647 w 272"/>
                <a:gd name="T41" fmla="*/ 2147483647 h 481"/>
                <a:gd name="T42" fmla="*/ 2147483647 w 272"/>
                <a:gd name="T43" fmla="*/ 2147483647 h 481"/>
                <a:gd name="T44" fmla="*/ 2147483647 w 272"/>
                <a:gd name="T45" fmla="*/ 2147483647 h 481"/>
                <a:gd name="T46" fmla="*/ 2147483647 w 272"/>
                <a:gd name="T47" fmla="*/ 2147483647 h 481"/>
                <a:gd name="T48" fmla="*/ 2147483647 w 272"/>
                <a:gd name="T49" fmla="*/ 2147483647 h 481"/>
                <a:gd name="T50" fmla="*/ 2147483647 w 272"/>
                <a:gd name="T51" fmla="*/ 2147483647 h 481"/>
                <a:gd name="T52" fmla="*/ 2147483647 w 272"/>
                <a:gd name="T53" fmla="*/ 2147483647 h 481"/>
                <a:gd name="T54" fmla="*/ 2147483647 w 272"/>
                <a:gd name="T55" fmla="*/ 2147483647 h 481"/>
                <a:gd name="T56" fmla="*/ 2147483647 w 272"/>
                <a:gd name="T57" fmla="*/ 2147483647 h 481"/>
                <a:gd name="T58" fmla="*/ 2147483647 w 272"/>
                <a:gd name="T59" fmla="*/ 2147483647 h 481"/>
                <a:gd name="T60" fmla="*/ 2147483647 w 272"/>
                <a:gd name="T61" fmla="*/ 2147483647 h 481"/>
                <a:gd name="T62" fmla="*/ 2147483647 w 272"/>
                <a:gd name="T63" fmla="*/ 2147483647 h 481"/>
                <a:gd name="T64" fmla="*/ 2147483647 w 272"/>
                <a:gd name="T65" fmla="*/ 2147483647 h 4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72" h="481">
                  <a:moveTo>
                    <a:pt x="248" y="16"/>
                  </a:moveTo>
                  <a:cubicBezTo>
                    <a:pt x="261" y="27"/>
                    <a:pt x="272" y="45"/>
                    <a:pt x="265" y="64"/>
                  </a:cubicBezTo>
                  <a:cubicBezTo>
                    <a:pt x="264" y="69"/>
                    <a:pt x="260" y="73"/>
                    <a:pt x="258" y="78"/>
                  </a:cubicBezTo>
                  <a:cubicBezTo>
                    <a:pt x="253" y="82"/>
                    <a:pt x="251" y="89"/>
                    <a:pt x="247" y="93"/>
                  </a:cubicBezTo>
                  <a:cubicBezTo>
                    <a:pt x="248" y="97"/>
                    <a:pt x="243" y="100"/>
                    <a:pt x="240" y="102"/>
                  </a:cubicBezTo>
                  <a:cubicBezTo>
                    <a:pt x="234" y="113"/>
                    <a:pt x="227" y="124"/>
                    <a:pt x="220" y="137"/>
                  </a:cubicBezTo>
                  <a:cubicBezTo>
                    <a:pt x="222" y="139"/>
                    <a:pt x="220" y="142"/>
                    <a:pt x="219" y="144"/>
                  </a:cubicBezTo>
                  <a:cubicBezTo>
                    <a:pt x="213" y="144"/>
                    <a:pt x="212" y="151"/>
                    <a:pt x="209" y="154"/>
                  </a:cubicBezTo>
                  <a:cubicBezTo>
                    <a:pt x="202" y="163"/>
                    <a:pt x="197" y="171"/>
                    <a:pt x="192" y="181"/>
                  </a:cubicBezTo>
                  <a:lnTo>
                    <a:pt x="192" y="186"/>
                  </a:lnTo>
                  <a:cubicBezTo>
                    <a:pt x="206" y="206"/>
                    <a:pt x="217" y="227"/>
                    <a:pt x="220" y="252"/>
                  </a:cubicBezTo>
                  <a:cubicBezTo>
                    <a:pt x="220" y="258"/>
                    <a:pt x="219" y="265"/>
                    <a:pt x="213" y="268"/>
                  </a:cubicBezTo>
                  <a:cubicBezTo>
                    <a:pt x="196" y="274"/>
                    <a:pt x="176" y="271"/>
                    <a:pt x="158" y="273"/>
                  </a:cubicBezTo>
                  <a:cubicBezTo>
                    <a:pt x="158" y="276"/>
                    <a:pt x="155" y="277"/>
                    <a:pt x="154" y="279"/>
                  </a:cubicBezTo>
                  <a:cubicBezTo>
                    <a:pt x="157" y="281"/>
                    <a:pt x="158" y="288"/>
                    <a:pt x="163" y="285"/>
                  </a:cubicBezTo>
                  <a:cubicBezTo>
                    <a:pt x="167" y="287"/>
                    <a:pt x="172" y="288"/>
                    <a:pt x="172" y="294"/>
                  </a:cubicBezTo>
                  <a:cubicBezTo>
                    <a:pt x="170" y="298"/>
                    <a:pt x="176" y="299"/>
                    <a:pt x="176" y="304"/>
                  </a:cubicBezTo>
                  <a:cubicBezTo>
                    <a:pt x="177" y="305"/>
                    <a:pt x="177" y="308"/>
                    <a:pt x="175" y="309"/>
                  </a:cubicBezTo>
                  <a:lnTo>
                    <a:pt x="174" y="310"/>
                  </a:lnTo>
                  <a:cubicBezTo>
                    <a:pt x="176" y="311"/>
                    <a:pt x="178" y="313"/>
                    <a:pt x="178" y="316"/>
                  </a:cubicBezTo>
                  <a:cubicBezTo>
                    <a:pt x="178" y="319"/>
                    <a:pt x="175" y="322"/>
                    <a:pt x="172" y="324"/>
                  </a:cubicBezTo>
                  <a:cubicBezTo>
                    <a:pt x="163" y="326"/>
                    <a:pt x="151" y="329"/>
                    <a:pt x="143" y="322"/>
                  </a:cubicBezTo>
                  <a:cubicBezTo>
                    <a:pt x="137" y="317"/>
                    <a:pt x="135" y="309"/>
                    <a:pt x="133" y="302"/>
                  </a:cubicBezTo>
                  <a:cubicBezTo>
                    <a:pt x="125" y="321"/>
                    <a:pt x="120" y="342"/>
                    <a:pt x="113" y="361"/>
                  </a:cubicBezTo>
                  <a:cubicBezTo>
                    <a:pt x="111" y="368"/>
                    <a:pt x="109" y="374"/>
                    <a:pt x="108" y="380"/>
                  </a:cubicBezTo>
                  <a:cubicBezTo>
                    <a:pt x="94" y="392"/>
                    <a:pt x="82" y="405"/>
                    <a:pt x="71" y="419"/>
                  </a:cubicBezTo>
                  <a:cubicBezTo>
                    <a:pt x="56" y="439"/>
                    <a:pt x="43" y="459"/>
                    <a:pt x="31" y="480"/>
                  </a:cubicBezTo>
                  <a:cubicBezTo>
                    <a:pt x="30" y="481"/>
                    <a:pt x="30" y="479"/>
                    <a:pt x="30" y="478"/>
                  </a:cubicBezTo>
                  <a:cubicBezTo>
                    <a:pt x="30" y="450"/>
                    <a:pt x="30" y="423"/>
                    <a:pt x="25" y="396"/>
                  </a:cubicBezTo>
                  <a:cubicBezTo>
                    <a:pt x="24" y="388"/>
                    <a:pt x="23" y="380"/>
                    <a:pt x="23" y="373"/>
                  </a:cubicBezTo>
                  <a:cubicBezTo>
                    <a:pt x="22" y="368"/>
                    <a:pt x="20" y="364"/>
                    <a:pt x="20" y="360"/>
                  </a:cubicBezTo>
                  <a:cubicBezTo>
                    <a:pt x="18" y="352"/>
                    <a:pt x="18" y="343"/>
                    <a:pt x="16" y="336"/>
                  </a:cubicBezTo>
                  <a:cubicBezTo>
                    <a:pt x="24" y="312"/>
                    <a:pt x="33" y="288"/>
                    <a:pt x="43" y="265"/>
                  </a:cubicBezTo>
                  <a:cubicBezTo>
                    <a:pt x="41" y="264"/>
                    <a:pt x="38" y="267"/>
                    <a:pt x="35" y="267"/>
                  </a:cubicBezTo>
                  <a:cubicBezTo>
                    <a:pt x="27" y="270"/>
                    <a:pt x="16" y="271"/>
                    <a:pt x="9" y="264"/>
                  </a:cubicBezTo>
                  <a:cubicBezTo>
                    <a:pt x="5" y="260"/>
                    <a:pt x="0" y="254"/>
                    <a:pt x="2" y="247"/>
                  </a:cubicBezTo>
                  <a:cubicBezTo>
                    <a:pt x="3" y="245"/>
                    <a:pt x="5" y="244"/>
                    <a:pt x="8" y="244"/>
                  </a:cubicBezTo>
                  <a:cubicBezTo>
                    <a:pt x="11" y="246"/>
                    <a:pt x="11" y="240"/>
                    <a:pt x="14" y="239"/>
                  </a:cubicBezTo>
                  <a:cubicBezTo>
                    <a:pt x="18" y="238"/>
                    <a:pt x="21" y="232"/>
                    <a:pt x="27" y="234"/>
                  </a:cubicBezTo>
                  <a:cubicBezTo>
                    <a:pt x="30" y="236"/>
                    <a:pt x="32" y="237"/>
                    <a:pt x="35" y="239"/>
                  </a:cubicBezTo>
                  <a:cubicBezTo>
                    <a:pt x="37" y="235"/>
                    <a:pt x="41" y="234"/>
                    <a:pt x="45" y="234"/>
                  </a:cubicBezTo>
                  <a:cubicBezTo>
                    <a:pt x="35" y="221"/>
                    <a:pt x="30" y="202"/>
                    <a:pt x="37" y="186"/>
                  </a:cubicBezTo>
                  <a:cubicBezTo>
                    <a:pt x="49" y="176"/>
                    <a:pt x="62" y="168"/>
                    <a:pt x="76" y="162"/>
                  </a:cubicBezTo>
                  <a:cubicBezTo>
                    <a:pt x="82" y="160"/>
                    <a:pt x="87" y="156"/>
                    <a:pt x="93" y="154"/>
                  </a:cubicBezTo>
                  <a:cubicBezTo>
                    <a:pt x="100" y="143"/>
                    <a:pt x="102" y="129"/>
                    <a:pt x="112" y="122"/>
                  </a:cubicBezTo>
                  <a:cubicBezTo>
                    <a:pt x="119" y="112"/>
                    <a:pt x="122" y="102"/>
                    <a:pt x="129" y="93"/>
                  </a:cubicBezTo>
                  <a:cubicBezTo>
                    <a:pt x="131" y="88"/>
                    <a:pt x="132" y="82"/>
                    <a:pt x="137" y="80"/>
                  </a:cubicBezTo>
                  <a:cubicBezTo>
                    <a:pt x="143" y="69"/>
                    <a:pt x="151" y="59"/>
                    <a:pt x="158" y="50"/>
                  </a:cubicBezTo>
                  <a:cubicBezTo>
                    <a:pt x="158" y="45"/>
                    <a:pt x="161" y="41"/>
                    <a:pt x="165" y="38"/>
                  </a:cubicBezTo>
                  <a:cubicBezTo>
                    <a:pt x="169" y="39"/>
                    <a:pt x="168" y="33"/>
                    <a:pt x="170" y="32"/>
                  </a:cubicBezTo>
                  <a:cubicBezTo>
                    <a:pt x="172" y="28"/>
                    <a:pt x="174" y="25"/>
                    <a:pt x="177" y="21"/>
                  </a:cubicBezTo>
                  <a:cubicBezTo>
                    <a:pt x="182" y="16"/>
                    <a:pt x="189" y="10"/>
                    <a:pt x="196" y="6"/>
                  </a:cubicBezTo>
                  <a:cubicBezTo>
                    <a:pt x="206" y="4"/>
                    <a:pt x="219" y="0"/>
                    <a:pt x="230" y="6"/>
                  </a:cubicBezTo>
                  <a:cubicBezTo>
                    <a:pt x="236" y="8"/>
                    <a:pt x="242" y="13"/>
                    <a:pt x="248" y="16"/>
                  </a:cubicBezTo>
                  <a:close/>
                  <a:moveTo>
                    <a:pt x="74" y="197"/>
                  </a:moveTo>
                  <a:cubicBezTo>
                    <a:pt x="69" y="206"/>
                    <a:pt x="66" y="216"/>
                    <a:pt x="61" y="225"/>
                  </a:cubicBezTo>
                  <a:cubicBezTo>
                    <a:pt x="52" y="219"/>
                    <a:pt x="52" y="207"/>
                    <a:pt x="52" y="198"/>
                  </a:cubicBezTo>
                  <a:cubicBezTo>
                    <a:pt x="63" y="187"/>
                    <a:pt x="74" y="179"/>
                    <a:pt x="86" y="171"/>
                  </a:cubicBezTo>
                  <a:cubicBezTo>
                    <a:pt x="85" y="180"/>
                    <a:pt x="77" y="187"/>
                    <a:pt x="74" y="197"/>
                  </a:cubicBezTo>
                  <a:close/>
                  <a:moveTo>
                    <a:pt x="196" y="252"/>
                  </a:moveTo>
                  <a:cubicBezTo>
                    <a:pt x="183" y="253"/>
                    <a:pt x="170" y="256"/>
                    <a:pt x="157" y="256"/>
                  </a:cubicBezTo>
                  <a:cubicBezTo>
                    <a:pt x="158" y="255"/>
                    <a:pt x="156" y="255"/>
                    <a:pt x="156" y="254"/>
                  </a:cubicBezTo>
                  <a:lnTo>
                    <a:pt x="155" y="254"/>
                  </a:lnTo>
                  <a:cubicBezTo>
                    <a:pt x="161" y="237"/>
                    <a:pt x="170" y="221"/>
                    <a:pt x="177" y="205"/>
                  </a:cubicBezTo>
                  <a:lnTo>
                    <a:pt x="183" y="204"/>
                  </a:lnTo>
                  <a:cubicBezTo>
                    <a:pt x="191" y="218"/>
                    <a:pt x="198" y="235"/>
                    <a:pt x="196" y="252"/>
                  </a:cubicBez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Freeform 76"/>
            <p:cNvSpPr>
              <a:spLocks noEditPoints="1"/>
            </p:cNvSpPr>
            <p:nvPr/>
          </p:nvSpPr>
          <p:spPr bwMode="auto">
            <a:xfrm>
              <a:off x="2426" y="828"/>
              <a:ext cx="1629" cy="2882"/>
            </a:xfrm>
            <a:custGeom>
              <a:avLst/>
              <a:gdLst>
                <a:gd name="T0" fmla="*/ 2147483647 w 271"/>
                <a:gd name="T1" fmla="*/ 2147483647 h 481"/>
                <a:gd name="T2" fmla="*/ 2147483647 w 271"/>
                <a:gd name="T3" fmla="*/ 2147483647 h 481"/>
                <a:gd name="T4" fmla="*/ 2147483647 w 271"/>
                <a:gd name="T5" fmla="*/ 2147483647 h 481"/>
                <a:gd name="T6" fmla="*/ 2147483647 w 271"/>
                <a:gd name="T7" fmla="*/ 2147483647 h 481"/>
                <a:gd name="T8" fmla="*/ 2147483647 w 271"/>
                <a:gd name="T9" fmla="*/ 2147483647 h 481"/>
                <a:gd name="T10" fmla="*/ 2147483647 w 271"/>
                <a:gd name="T11" fmla="*/ 2147483647 h 481"/>
                <a:gd name="T12" fmla="*/ 2147483647 w 271"/>
                <a:gd name="T13" fmla="*/ 2147483647 h 481"/>
                <a:gd name="T14" fmla="*/ 2147483647 w 271"/>
                <a:gd name="T15" fmla="*/ 2147483647 h 481"/>
                <a:gd name="T16" fmla="*/ 2147483647 w 271"/>
                <a:gd name="T17" fmla="*/ 2147483647 h 481"/>
                <a:gd name="T18" fmla="*/ 2147483647 w 271"/>
                <a:gd name="T19" fmla="*/ 2147483647 h 481"/>
                <a:gd name="T20" fmla="*/ 2147483647 w 271"/>
                <a:gd name="T21" fmla="*/ 2147483647 h 481"/>
                <a:gd name="T22" fmla="*/ 2147483647 w 271"/>
                <a:gd name="T23" fmla="*/ 2147483647 h 481"/>
                <a:gd name="T24" fmla="*/ 2147483647 w 271"/>
                <a:gd name="T25" fmla="*/ 2147483647 h 481"/>
                <a:gd name="T26" fmla="*/ 2147483647 w 271"/>
                <a:gd name="T27" fmla="*/ 2147483647 h 481"/>
                <a:gd name="T28" fmla="*/ 2147483647 w 271"/>
                <a:gd name="T29" fmla="*/ 2147483647 h 481"/>
                <a:gd name="T30" fmla="*/ 2147483647 w 271"/>
                <a:gd name="T31" fmla="*/ 2147483647 h 481"/>
                <a:gd name="T32" fmla="*/ 2147483647 w 271"/>
                <a:gd name="T33" fmla="*/ 2147483647 h 481"/>
                <a:gd name="T34" fmla="*/ 2147483647 w 271"/>
                <a:gd name="T35" fmla="*/ 2147483647 h 481"/>
                <a:gd name="T36" fmla="*/ 2147483647 w 271"/>
                <a:gd name="T37" fmla="*/ 2147483647 h 481"/>
                <a:gd name="T38" fmla="*/ 2147483647 w 271"/>
                <a:gd name="T39" fmla="*/ 2147483647 h 481"/>
                <a:gd name="T40" fmla="*/ 2147483647 w 271"/>
                <a:gd name="T41" fmla="*/ 2147483647 h 481"/>
                <a:gd name="T42" fmla="*/ 2147483647 w 271"/>
                <a:gd name="T43" fmla="*/ 2147483647 h 481"/>
                <a:gd name="T44" fmla="*/ 2147483647 w 271"/>
                <a:gd name="T45" fmla="*/ 2147483647 h 481"/>
                <a:gd name="T46" fmla="*/ 2147483647 w 271"/>
                <a:gd name="T47" fmla="*/ 2147483647 h 481"/>
                <a:gd name="T48" fmla="*/ 2147483647 w 271"/>
                <a:gd name="T49" fmla="*/ 2147483647 h 481"/>
                <a:gd name="T50" fmla="*/ 2147483647 w 271"/>
                <a:gd name="T51" fmla="*/ 2147483647 h 481"/>
                <a:gd name="T52" fmla="*/ 2147483647 w 271"/>
                <a:gd name="T53" fmla="*/ 2147483647 h 481"/>
                <a:gd name="T54" fmla="*/ 2147483647 w 271"/>
                <a:gd name="T55" fmla="*/ 2147483647 h 481"/>
                <a:gd name="T56" fmla="*/ 2147483647 w 271"/>
                <a:gd name="T57" fmla="*/ 2147483647 h 481"/>
                <a:gd name="T58" fmla="*/ 2147483647 w 271"/>
                <a:gd name="T59" fmla="*/ 2147483647 h 481"/>
                <a:gd name="T60" fmla="*/ 2147483647 w 271"/>
                <a:gd name="T61" fmla="*/ 2147483647 h 481"/>
                <a:gd name="T62" fmla="*/ 2147483647 w 271"/>
                <a:gd name="T63" fmla="*/ 2147483647 h 481"/>
                <a:gd name="T64" fmla="*/ 2147483647 w 271"/>
                <a:gd name="T65" fmla="*/ 2147483647 h 481"/>
                <a:gd name="T66" fmla="*/ 2147483647 w 271"/>
                <a:gd name="T67" fmla="*/ 2147483647 h 481"/>
                <a:gd name="T68" fmla="*/ 2147483647 w 271"/>
                <a:gd name="T69" fmla="*/ 2147483647 h 481"/>
                <a:gd name="T70" fmla="*/ 2147483647 w 271"/>
                <a:gd name="T71" fmla="*/ 2147483647 h 481"/>
                <a:gd name="T72" fmla="*/ 2147483647 w 271"/>
                <a:gd name="T73" fmla="*/ 2147483647 h 481"/>
                <a:gd name="T74" fmla="*/ 2147483647 w 271"/>
                <a:gd name="T75" fmla="*/ 2147483647 h 481"/>
                <a:gd name="T76" fmla="*/ 2147483647 w 271"/>
                <a:gd name="T77" fmla="*/ 2147483647 h 481"/>
                <a:gd name="T78" fmla="*/ 2147483647 w 271"/>
                <a:gd name="T79" fmla="*/ 2147483647 h 481"/>
                <a:gd name="T80" fmla="*/ 2147483647 w 271"/>
                <a:gd name="T81" fmla="*/ 2147483647 h 481"/>
                <a:gd name="T82" fmla="*/ 2147483647 w 271"/>
                <a:gd name="T83" fmla="*/ 2147483647 h 481"/>
                <a:gd name="T84" fmla="*/ 2147483647 w 271"/>
                <a:gd name="T85" fmla="*/ 2147483647 h 481"/>
                <a:gd name="T86" fmla="*/ 2147483647 w 271"/>
                <a:gd name="T87" fmla="*/ 2147483647 h 481"/>
                <a:gd name="T88" fmla="*/ 2147483647 w 271"/>
                <a:gd name="T89" fmla="*/ 2147483647 h 481"/>
                <a:gd name="T90" fmla="*/ 2147483647 w 271"/>
                <a:gd name="T91" fmla="*/ 2147483647 h 481"/>
                <a:gd name="T92" fmla="*/ 2147483647 w 271"/>
                <a:gd name="T93" fmla="*/ 2147483647 h 481"/>
                <a:gd name="T94" fmla="*/ 2147483647 w 271"/>
                <a:gd name="T95" fmla="*/ 2147483647 h 481"/>
                <a:gd name="T96" fmla="*/ 2147483647 w 271"/>
                <a:gd name="T97" fmla="*/ 2147483647 h 481"/>
                <a:gd name="T98" fmla="*/ 2147483647 w 271"/>
                <a:gd name="T99" fmla="*/ 2147483647 h 481"/>
                <a:gd name="T100" fmla="*/ 2147483647 w 271"/>
                <a:gd name="T101" fmla="*/ 2147483647 h 481"/>
                <a:gd name="T102" fmla="*/ 2147483647 w 271"/>
                <a:gd name="T103" fmla="*/ 2147483647 h 481"/>
                <a:gd name="T104" fmla="*/ 2147483647 w 271"/>
                <a:gd name="T105" fmla="*/ 2147483647 h 481"/>
                <a:gd name="T106" fmla="*/ 2147483647 w 271"/>
                <a:gd name="T107" fmla="*/ 2147483647 h 481"/>
                <a:gd name="T108" fmla="*/ 2147483647 w 271"/>
                <a:gd name="T109" fmla="*/ 2147483647 h 481"/>
                <a:gd name="T110" fmla="*/ 2147483647 w 271"/>
                <a:gd name="T111" fmla="*/ 2147483647 h 481"/>
                <a:gd name="T112" fmla="*/ 2147483647 w 271"/>
                <a:gd name="T113" fmla="*/ 2147483647 h 481"/>
                <a:gd name="T114" fmla="*/ 2147483647 w 271"/>
                <a:gd name="T115" fmla="*/ 2147483647 h 481"/>
                <a:gd name="T116" fmla="*/ 2147483647 w 271"/>
                <a:gd name="T117" fmla="*/ 2147483647 h 481"/>
                <a:gd name="T118" fmla="*/ 2147483647 w 271"/>
                <a:gd name="T119" fmla="*/ 2147483647 h 481"/>
                <a:gd name="T120" fmla="*/ 2147483647 w 271"/>
                <a:gd name="T121" fmla="*/ 2147483647 h 481"/>
                <a:gd name="T122" fmla="*/ 2147483647 w 271"/>
                <a:gd name="T123" fmla="*/ 2147483647 h 48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71" h="481">
                  <a:moveTo>
                    <a:pt x="250" y="14"/>
                  </a:moveTo>
                  <a:cubicBezTo>
                    <a:pt x="257" y="20"/>
                    <a:pt x="264" y="29"/>
                    <a:pt x="267" y="38"/>
                  </a:cubicBezTo>
                  <a:lnTo>
                    <a:pt x="265" y="39"/>
                  </a:lnTo>
                  <a:cubicBezTo>
                    <a:pt x="262" y="30"/>
                    <a:pt x="255" y="22"/>
                    <a:pt x="249" y="16"/>
                  </a:cubicBezTo>
                  <a:lnTo>
                    <a:pt x="250" y="14"/>
                  </a:lnTo>
                  <a:close/>
                  <a:moveTo>
                    <a:pt x="267" y="38"/>
                  </a:moveTo>
                  <a:cubicBezTo>
                    <a:pt x="270" y="46"/>
                    <a:pt x="271" y="55"/>
                    <a:pt x="267" y="63"/>
                  </a:cubicBezTo>
                  <a:lnTo>
                    <a:pt x="265" y="62"/>
                  </a:lnTo>
                  <a:cubicBezTo>
                    <a:pt x="268" y="54"/>
                    <a:pt x="267" y="46"/>
                    <a:pt x="265" y="39"/>
                  </a:cubicBezTo>
                  <a:lnTo>
                    <a:pt x="267" y="38"/>
                  </a:lnTo>
                  <a:close/>
                  <a:moveTo>
                    <a:pt x="265" y="63"/>
                  </a:moveTo>
                  <a:lnTo>
                    <a:pt x="265" y="63"/>
                  </a:lnTo>
                  <a:lnTo>
                    <a:pt x="265" y="62"/>
                  </a:lnTo>
                  <a:lnTo>
                    <a:pt x="266" y="63"/>
                  </a:lnTo>
                  <a:lnTo>
                    <a:pt x="265" y="63"/>
                  </a:lnTo>
                  <a:close/>
                  <a:moveTo>
                    <a:pt x="267" y="63"/>
                  </a:moveTo>
                  <a:cubicBezTo>
                    <a:pt x="267" y="66"/>
                    <a:pt x="265" y="69"/>
                    <a:pt x="264" y="71"/>
                  </a:cubicBezTo>
                  <a:lnTo>
                    <a:pt x="261" y="70"/>
                  </a:lnTo>
                  <a:cubicBezTo>
                    <a:pt x="263" y="68"/>
                    <a:pt x="264" y="65"/>
                    <a:pt x="265" y="63"/>
                  </a:cubicBezTo>
                  <a:lnTo>
                    <a:pt x="267" y="63"/>
                  </a:lnTo>
                  <a:close/>
                  <a:moveTo>
                    <a:pt x="264" y="71"/>
                  </a:moveTo>
                  <a:cubicBezTo>
                    <a:pt x="262" y="73"/>
                    <a:pt x="261" y="75"/>
                    <a:pt x="260" y="78"/>
                  </a:cubicBezTo>
                  <a:lnTo>
                    <a:pt x="258" y="77"/>
                  </a:lnTo>
                  <a:cubicBezTo>
                    <a:pt x="259" y="74"/>
                    <a:pt x="260" y="72"/>
                    <a:pt x="261" y="70"/>
                  </a:cubicBezTo>
                  <a:lnTo>
                    <a:pt x="264" y="71"/>
                  </a:lnTo>
                  <a:close/>
                  <a:moveTo>
                    <a:pt x="260" y="78"/>
                  </a:moveTo>
                  <a:lnTo>
                    <a:pt x="260" y="78"/>
                  </a:lnTo>
                  <a:lnTo>
                    <a:pt x="259" y="77"/>
                  </a:lnTo>
                  <a:lnTo>
                    <a:pt x="260" y="78"/>
                  </a:lnTo>
                  <a:close/>
                  <a:moveTo>
                    <a:pt x="260" y="78"/>
                  </a:moveTo>
                  <a:cubicBezTo>
                    <a:pt x="257" y="80"/>
                    <a:pt x="256" y="83"/>
                    <a:pt x="254" y="86"/>
                  </a:cubicBezTo>
                  <a:lnTo>
                    <a:pt x="252" y="85"/>
                  </a:lnTo>
                  <a:cubicBezTo>
                    <a:pt x="253" y="82"/>
                    <a:pt x="255" y="79"/>
                    <a:pt x="258" y="76"/>
                  </a:cubicBezTo>
                  <a:lnTo>
                    <a:pt x="260" y="78"/>
                  </a:lnTo>
                  <a:close/>
                  <a:moveTo>
                    <a:pt x="254" y="86"/>
                  </a:moveTo>
                  <a:cubicBezTo>
                    <a:pt x="253" y="89"/>
                    <a:pt x="251" y="91"/>
                    <a:pt x="249" y="93"/>
                  </a:cubicBezTo>
                  <a:lnTo>
                    <a:pt x="247" y="91"/>
                  </a:lnTo>
                  <a:cubicBezTo>
                    <a:pt x="249" y="90"/>
                    <a:pt x="250" y="87"/>
                    <a:pt x="252" y="85"/>
                  </a:cubicBezTo>
                  <a:lnTo>
                    <a:pt x="254" y="86"/>
                  </a:lnTo>
                  <a:close/>
                  <a:moveTo>
                    <a:pt x="247" y="92"/>
                  </a:moveTo>
                  <a:lnTo>
                    <a:pt x="247" y="92"/>
                  </a:lnTo>
                  <a:lnTo>
                    <a:pt x="247" y="91"/>
                  </a:lnTo>
                  <a:lnTo>
                    <a:pt x="248" y="92"/>
                  </a:lnTo>
                  <a:lnTo>
                    <a:pt x="247" y="92"/>
                  </a:lnTo>
                  <a:close/>
                  <a:moveTo>
                    <a:pt x="250" y="92"/>
                  </a:moveTo>
                  <a:cubicBezTo>
                    <a:pt x="250" y="94"/>
                    <a:pt x="249" y="96"/>
                    <a:pt x="247" y="98"/>
                  </a:cubicBezTo>
                  <a:lnTo>
                    <a:pt x="245" y="96"/>
                  </a:lnTo>
                  <a:cubicBezTo>
                    <a:pt x="246" y="95"/>
                    <a:pt x="247" y="94"/>
                    <a:pt x="247" y="92"/>
                  </a:cubicBezTo>
                  <a:lnTo>
                    <a:pt x="250" y="92"/>
                  </a:lnTo>
                  <a:close/>
                  <a:moveTo>
                    <a:pt x="247" y="98"/>
                  </a:moveTo>
                  <a:cubicBezTo>
                    <a:pt x="246" y="100"/>
                    <a:pt x="244" y="101"/>
                    <a:pt x="242" y="102"/>
                  </a:cubicBezTo>
                  <a:lnTo>
                    <a:pt x="241" y="100"/>
                  </a:lnTo>
                  <a:cubicBezTo>
                    <a:pt x="242" y="99"/>
                    <a:pt x="244" y="97"/>
                    <a:pt x="245" y="96"/>
                  </a:cubicBezTo>
                  <a:lnTo>
                    <a:pt x="247" y="98"/>
                  </a:lnTo>
                  <a:close/>
                  <a:moveTo>
                    <a:pt x="240" y="100"/>
                  </a:moveTo>
                  <a:lnTo>
                    <a:pt x="240" y="100"/>
                  </a:lnTo>
                  <a:lnTo>
                    <a:pt x="241" y="100"/>
                  </a:lnTo>
                  <a:lnTo>
                    <a:pt x="241" y="101"/>
                  </a:lnTo>
                  <a:lnTo>
                    <a:pt x="240" y="100"/>
                  </a:lnTo>
                  <a:close/>
                  <a:moveTo>
                    <a:pt x="243" y="101"/>
                  </a:moveTo>
                  <a:cubicBezTo>
                    <a:pt x="240" y="106"/>
                    <a:pt x="237" y="110"/>
                    <a:pt x="235" y="115"/>
                  </a:cubicBezTo>
                  <a:lnTo>
                    <a:pt x="232" y="114"/>
                  </a:lnTo>
                  <a:cubicBezTo>
                    <a:pt x="235" y="109"/>
                    <a:pt x="238" y="104"/>
                    <a:pt x="240" y="100"/>
                  </a:cubicBezTo>
                  <a:lnTo>
                    <a:pt x="243" y="101"/>
                  </a:lnTo>
                  <a:close/>
                  <a:moveTo>
                    <a:pt x="235" y="115"/>
                  </a:moveTo>
                  <a:cubicBezTo>
                    <a:pt x="231" y="122"/>
                    <a:pt x="226" y="129"/>
                    <a:pt x="223" y="136"/>
                  </a:cubicBezTo>
                  <a:lnTo>
                    <a:pt x="220" y="135"/>
                  </a:lnTo>
                  <a:cubicBezTo>
                    <a:pt x="224" y="128"/>
                    <a:pt x="228" y="121"/>
                    <a:pt x="232" y="114"/>
                  </a:cubicBezTo>
                  <a:lnTo>
                    <a:pt x="235" y="115"/>
                  </a:lnTo>
                  <a:close/>
                  <a:moveTo>
                    <a:pt x="220" y="136"/>
                  </a:moveTo>
                  <a:lnTo>
                    <a:pt x="220" y="136"/>
                  </a:lnTo>
                  <a:lnTo>
                    <a:pt x="220" y="135"/>
                  </a:lnTo>
                  <a:lnTo>
                    <a:pt x="221" y="136"/>
                  </a:lnTo>
                  <a:lnTo>
                    <a:pt x="220" y="136"/>
                  </a:lnTo>
                  <a:close/>
                  <a:moveTo>
                    <a:pt x="223" y="135"/>
                  </a:moveTo>
                  <a:cubicBezTo>
                    <a:pt x="224" y="138"/>
                    <a:pt x="222" y="141"/>
                    <a:pt x="221" y="143"/>
                  </a:cubicBezTo>
                  <a:lnTo>
                    <a:pt x="219" y="141"/>
                  </a:lnTo>
                  <a:cubicBezTo>
                    <a:pt x="220" y="140"/>
                    <a:pt x="221" y="138"/>
                    <a:pt x="220" y="136"/>
                  </a:cubicBezTo>
                  <a:lnTo>
                    <a:pt x="223" y="135"/>
                  </a:lnTo>
                  <a:close/>
                  <a:moveTo>
                    <a:pt x="221" y="143"/>
                  </a:moveTo>
                  <a:cubicBezTo>
                    <a:pt x="221" y="143"/>
                    <a:pt x="221" y="143"/>
                    <a:pt x="221" y="143"/>
                  </a:cubicBezTo>
                  <a:lnTo>
                    <a:pt x="218" y="142"/>
                  </a:lnTo>
                  <a:cubicBezTo>
                    <a:pt x="219" y="142"/>
                    <a:pt x="219" y="141"/>
                    <a:pt x="219" y="141"/>
                  </a:cubicBezTo>
                  <a:lnTo>
                    <a:pt x="221" y="143"/>
                  </a:lnTo>
                  <a:close/>
                  <a:moveTo>
                    <a:pt x="221" y="143"/>
                  </a:moveTo>
                  <a:lnTo>
                    <a:pt x="220" y="144"/>
                  </a:lnTo>
                  <a:lnTo>
                    <a:pt x="220" y="143"/>
                  </a:lnTo>
                  <a:lnTo>
                    <a:pt x="221" y="143"/>
                  </a:lnTo>
                  <a:close/>
                  <a:moveTo>
                    <a:pt x="220" y="144"/>
                  </a:moveTo>
                  <a:cubicBezTo>
                    <a:pt x="217" y="144"/>
                    <a:pt x="215" y="147"/>
                    <a:pt x="214" y="149"/>
                  </a:cubicBezTo>
                  <a:lnTo>
                    <a:pt x="212" y="148"/>
                  </a:lnTo>
                  <a:cubicBezTo>
                    <a:pt x="213" y="145"/>
                    <a:pt x="215" y="142"/>
                    <a:pt x="219" y="141"/>
                  </a:cubicBezTo>
                  <a:lnTo>
                    <a:pt x="220" y="144"/>
                  </a:lnTo>
                  <a:close/>
                  <a:moveTo>
                    <a:pt x="214" y="149"/>
                  </a:moveTo>
                  <a:cubicBezTo>
                    <a:pt x="213" y="151"/>
                    <a:pt x="212" y="153"/>
                    <a:pt x="211" y="154"/>
                  </a:cubicBezTo>
                  <a:lnTo>
                    <a:pt x="209" y="152"/>
                  </a:lnTo>
                  <a:cubicBezTo>
                    <a:pt x="210" y="151"/>
                    <a:pt x="211" y="150"/>
                    <a:pt x="212" y="148"/>
                  </a:cubicBezTo>
                  <a:lnTo>
                    <a:pt x="214" y="149"/>
                  </a:lnTo>
                  <a:close/>
                  <a:moveTo>
                    <a:pt x="209" y="152"/>
                  </a:moveTo>
                  <a:lnTo>
                    <a:pt x="209" y="152"/>
                  </a:lnTo>
                  <a:lnTo>
                    <a:pt x="210" y="153"/>
                  </a:lnTo>
                  <a:lnTo>
                    <a:pt x="209" y="152"/>
                  </a:lnTo>
                  <a:close/>
                  <a:moveTo>
                    <a:pt x="211" y="154"/>
                  </a:moveTo>
                  <a:cubicBezTo>
                    <a:pt x="208" y="158"/>
                    <a:pt x="205" y="162"/>
                    <a:pt x="202" y="167"/>
                  </a:cubicBezTo>
                  <a:lnTo>
                    <a:pt x="200" y="165"/>
                  </a:lnTo>
                  <a:cubicBezTo>
                    <a:pt x="202" y="161"/>
                    <a:pt x="205" y="157"/>
                    <a:pt x="209" y="152"/>
                  </a:cubicBezTo>
                  <a:lnTo>
                    <a:pt x="211" y="154"/>
                  </a:lnTo>
                  <a:close/>
                  <a:moveTo>
                    <a:pt x="202" y="167"/>
                  </a:moveTo>
                  <a:cubicBezTo>
                    <a:pt x="199" y="171"/>
                    <a:pt x="196" y="176"/>
                    <a:pt x="194" y="181"/>
                  </a:cubicBezTo>
                  <a:lnTo>
                    <a:pt x="191" y="179"/>
                  </a:lnTo>
                  <a:cubicBezTo>
                    <a:pt x="194" y="174"/>
                    <a:pt x="197" y="170"/>
                    <a:pt x="200" y="165"/>
                  </a:cubicBezTo>
                  <a:lnTo>
                    <a:pt x="202" y="167"/>
                  </a:lnTo>
                  <a:close/>
                  <a:moveTo>
                    <a:pt x="191" y="180"/>
                  </a:moveTo>
                  <a:lnTo>
                    <a:pt x="191" y="180"/>
                  </a:lnTo>
                  <a:lnTo>
                    <a:pt x="191" y="179"/>
                  </a:lnTo>
                  <a:lnTo>
                    <a:pt x="193" y="180"/>
                  </a:lnTo>
                  <a:lnTo>
                    <a:pt x="191" y="180"/>
                  </a:lnTo>
                  <a:close/>
                  <a:moveTo>
                    <a:pt x="194" y="180"/>
                  </a:moveTo>
                  <a:lnTo>
                    <a:pt x="194" y="185"/>
                  </a:lnTo>
                  <a:lnTo>
                    <a:pt x="192" y="185"/>
                  </a:lnTo>
                  <a:lnTo>
                    <a:pt x="191" y="180"/>
                  </a:lnTo>
                  <a:lnTo>
                    <a:pt x="194" y="180"/>
                  </a:lnTo>
                  <a:close/>
                  <a:moveTo>
                    <a:pt x="192" y="186"/>
                  </a:moveTo>
                  <a:lnTo>
                    <a:pt x="192" y="186"/>
                  </a:lnTo>
                  <a:lnTo>
                    <a:pt x="192" y="185"/>
                  </a:lnTo>
                  <a:lnTo>
                    <a:pt x="193" y="185"/>
                  </a:lnTo>
                  <a:lnTo>
                    <a:pt x="192" y="186"/>
                  </a:lnTo>
                  <a:close/>
                  <a:moveTo>
                    <a:pt x="194" y="184"/>
                  </a:moveTo>
                  <a:cubicBezTo>
                    <a:pt x="201" y="194"/>
                    <a:pt x="207" y="205"/>
                    <a:pt x="212" y="216"/>
                  </a:cubicBezTo>
                  <a:lnTo>
                    <a:pt x="210" y="217"/>
                  </a:lnTo>
                  <a:cubicBezTo>
                    <a:pt x="205" y="206"/>
                    <a:pt x="199" y="196"/>
                    <a:pt x="192" y="186"/>
                  </a:cubicBezTo>
                  <a:lnTo>
                    <a:pt x="194" y="184"/>
                  </a:lnTo>
                  <a:close/>
                  <a:moveTo>
                    <a:pt x="212" y="216"/>
                  </a:moveTo>
                  <a:cubicBezTo>
                    <a:pt x="217" y="227"/>
                    <a:pt x="221" y="238"/>
                    <a:pt x="222" y="251"/>
                  </a:cubicBezTo>
                  <a:lnTo>
                    <a:pt x="220" y="251"/>
                  </a:lnTo>
                  <a:cubicBezTo>
                    <a:pt x="218" y="239"/>
                    <a:pt x="215" y="228"/>
                    <a:pt x="210" y="217"/>
                  </a:cubicBezTo>
                  <a:lnTo>
                    <a:pt x="212" y="216"/>
                  </a:lnTo>
                  <a:close/>
                  <a:moveTo>
                    <a:pt x="222" y="251"/>
                  </a:moveTo>
                  <a:lnTo>
                    <a:pt x="222" y="251"/>
                  </a:lnTo>
                  <a:lnTo>
                    <a:pt x="221" y="251"/>
                  </a:lnTo>
                  <a:lnTo>
                    <a:pt x="222" y="251"/>
                  </a:lnTo>
                  <a:close/>
                  <a:moveTo>
                    <a:pt x="222" y="251"/>
                  </a:moveTo>
                  <a:cubicBezTo>
                    <a:pt x="222" y="254"/>
                    <a:pt x="222" y="257"/>
                    <a:pt x="221" y="261"/>
                  </a:cubicBezTo>
                  <a:lnTo>
                    <a:pt x="218" y="260"/>
                  </a:lnTo>
                  <a:cubicBezTo>
                    <a:pt x="219" y="257"/>
                    <a:pt x="220" y="254"/>
                    <a:pt x="220" y="251"/>
                  </a:cubicBezTo>
                  <a:lnTo>
                    <a:pt x="222" y="251"/>
                  </a:lnTo>
                  <a:close/>
                  <a:moveTo>
                    <a:pt x="221" y="261"/>
                  </a:moveTo>
                  <a:cubicBezTo>
                    <a:pt x="220" y="264"/>
                    <a:pt x="218" y="267"/>
                    <a:pt x="214" y="269"/>
                  </a:cubicBezTo>
                  <a:lnTo>
                    <a:pt x="213" y="266"/>
                  </a:lnTo>
                  <a:cubicBezTo>
                    <a:pt x="216" y="265"/>
                    <a:pt x="218" y="262"/>
                    <a:pt x="218" y="260"/>
                  </a:cubicBezTo>
                  <a:lnTo>
                    <a:pt x="221" y="261"/>
                  </a:lnTo>
                  <a:close/>
                  <a:moveTo>
                    <a:pt x="214" y="269"/>
                  </a:moveTo>
                  <a:lnTo>
                    <a:pt x="214" y="269"/>
                  </a:lnTo>
                  <a:lnTo>
                    <a:pt x="214" y="267"/>
                  </a:lnTo>
                  <a:lnTo>
                    <a:pt x="214" y="269"/>
                  </a:lnTo>
                  <a:close/>
                  <a:moveTo>
                    <a:pt x="214" y="269"/>
                  </a:moveTo>
                  <a:cubicBezTo>
                    <a:pt x="203" y="273"/>
                    <a:pt x="191" y="273"/>
                    <a:pt x="179" y="273"/>
                  </a:cubicBezTo>
                  <a:lnTo>
                    <a:pt x="179" y="270"/>
                  </a:lnTo>
                  <a:cubicBezTo>
                    <a:pt x="191" y="270"/>
                    <a:pt x="203" y="270"/>
                    <a:pt x="213" y="266"/>
                  </a:cubicBezTo>
                  <a:lnTo>
                    <a:pt x="214" y="269"/>
                  </a:lnTo>
                  <a:close/>
                  <a:moveTo>
                    <a:pt x="179" y="273"/>
                  </a:moveTo>
                  <a:cubicBezTo>
                    <a:pt x="172" y="273"/>
                    <a:pt x="166" y="273"/>
                    <a:pt x="159" y="274"/>
                  </a:cubicBezTo>
                  <a:lnTo>
                    <a:pt x="159" y="271"/>
                  </a:lnTo>
                  <a:cubicBezTo>
                    <a:pt x="165" y="270"/>
                    <a:pt x="172" y="270"/>
                    <a:pt x="179" y="270"/>
                  </a:cubicBezTo>
                  <a:lnTo>
                    <a:pt x="179" y="273"/>
                  </a:lnTo>
                  <a:close/>
                  <a:moveTo>
                    <a:pt x="158" y="272"/>
                  </a:moveTo>
                  <a:lnTo>
                    <a:pt x="158" y="271"/>
                  </a:lnTo>
                  <a:lnTo>
                    <a:pt x="159" y="271"/>
                  </a:lnTo>
                  <a:lnTo>
                    <a:pt x="159" y="272"/>
                  </a:lnTo>
                  <a:lnTo>
                    <a:pt x="158" y="272"/>
                  </a:lnTo>
                  <a:close/>
                  <a:moveTo>
                    <a:pt x="160" y="272"/>
                  </a:moveTo>
                  <a:cubicBezTo>
                    <a:pt x="160" y="275"/>
                    <a:pt x="159" y="276"/>
                    <a:pt x="157" y="277"/>
                  </a:cubicBezTo>
                  <a:lnTo>
                    <a:pt x="156" y="275"/>
                  </a:lnTo>
                  <a:cubicBezTo>
                    <a:pt x="157" y="274"/>
                    <a:pt x="157" y="273"/>
                    <a:pt x="158" y="272"/>
                  </a:cubicBezTo>
                  <a:lnTo>
                    <a:pt x="160" y="272"/>
                  </a:lnTo>
                  <a:close/>
                  <a:moveTo>
                    <a:pt x="157" y="277"/>
                  </a:moveTo>
                  <a:cubicBezTo>
                    <a:pt x="157" y="277"/>
                    <a:pt x="156" y="278"/>
                    <a:pt x="156" y="278"/>
                  </a:cubicBezTo>
                  <a:lnTo>
                    <a:pt x="154" y="277"/>
                  </a:lnTo>
                  <a:cubicBezTo>
                    <a:pt x="154" y="276"/>
                    <a:pt x="155" y="275"/>
                    <a:pt x="156" y="275"/>
                  </a:cubicBezTo>
                  <a:lnTo>
                    <a:pt x="157" y="277"/>
                  </a:lnTo>
                  <a:close/>
                  <a:moveTo>
                    <a:pt x="154" y="279"/>
                  </a:moveTo>
                  <a:lnTo>
                    <a:pt x="153" y="278"/>
                  </a:lnTo>
                  <a:lnTo>
                    <a:pt x="154" y="277"/>
                  </a:lnTo>
                  <a:lnTo>
                    <a:pt x="155" y="278"/>
                  </a:lnTo>
                  <a:lnTo>
                    <a:pt x="154" y="279"/>
                  </a:lnTo>
                  <a:close/>
                  <a:moveTo>
                    <a:pt x="156" y="277"/>
                  </a:moveTo>
                  <a:cubicBezTo>
                    <a:pt x="157" y="278"/>
                    <a:pt x="158" y="279"/>
                    <a:pt x="158" y="280"/>
                  </a:cubicBezTo>
                  <a:lnTo>
                    <a:pt x="156" y="282"/>
                  </a:lnTo>
                  <a:cubicBezTo>
                    <a:pt x="155" y="281"/>
                    <a:pt x="155" y="279"/>
                    <a:pt x="154" y="279"/>
                  </a:cubicBezTo>
                  <a:lnTo>
                    <a:pt x="156" y="277"/>
                  </a:lnTo>
                  <a:close/>
                  <a:moveTo>
                    <a:pt x="158" y="280"/>
                  </a:moveTo>
                  <a:cubicBezTo>
                    <a:pt x="160" y="282"/>
                    <a:pt x="161" y="284"/>
                    <a:pt x="163" y="283"/>
                  </a:cubicBezTo>
                  <a:lnTo>
                    <a:pt x="164" y="286"/>
                  </a:lnTo>
                  <a:cubicBezTo>
                    <a:pt x="160" y="288"/>
                    <a:pt x="158" y="285"/>
                    <a:pt x="156" y="282"/>
                  </a:cubicBezTo>
                  <a:lnTo>
                    <a:pt x="158" y="280"/>
                  </a:lnTo>
                  <a:close/>
                  <a:moveTo>
                    <a:pt x="163" y="283"/>
                  </a:moveTo>
                  <a:lnTo>
                    <a:pt x="164" y="283"/>
                  </a:lnTo>
                  <a:lnTo>
                    <a:pt x="164" y="284"/>
                  </a:lnTo>
                  <a:lnTo>
                    <a:pt x="163" y="283"/>
                  </a:lnTo>
                  <a:close/>
                  <a:moveTo>
                    <a:pt x="164" y="283"/>
                  </a:moveTo>
                  <a:cubicBezTo>
                    <a:pt x="166" y="284"/>
                    <a:pt x="169" y="285"/>
                    <a:pt x="171" y="286"/>
                  </a:cubicBezTo>
                  <a:lnTo>
                    <a:pt x="169" y="288"/>
                  </a:lnTo>
                  <a:cubicBezTo>
                    <a:pt x="167" y="287"/>
                    <a:pt x="165" y="286"/>
                    <a:pt x="163" y="286"/>
                  </a:cubicBezTo>
                  <a:lnTo>
                    <a:pt x="164" y="283"/>
                  </a:lnTo>
                  <a:close/>
                  <a:moveTo>
                    <a:pt x="171" y="286"/>
                  </a:moveTo>
                  <a:cubicBezTo>
                    <a:pt x="173" y="287"/>
                    <a:pt x="174" y="289"/>
                    <a:pt x="174" y="293"/>
                  </a:cubicBezTo>
                  <a:lnTo>
                    <a:pt x="172" y="293"/>
                  </a:lnTo>
                  <a:cubicBezTo>
                    <a:pt x="172" y="291"/>
                    <a:pt x="170" y="289"/>
                    <a:pt x="169" y="288"/>
                  </a:cubicBezTo>
                  <a:lnTo>
                    <a:pt x="171" y="286"/>
                  </a:lnTo>
                  <a:close/>
                  <a:moveTo>
                    <a:pt x="174" y="293"/>
                  </a:moveTo>
                  <a:lnTo>
                    <a:pt x="174" y="293"/>
                  </a:lnTo>
                  <a:lnTo>
                    <a:pt x="173" y="293"/>
                  </a:lnTo>
                  <a:lnTo>
                    <a:pt x="174" y="293"/>
                  </a:lnTo>
                  <a:close/>
                  <a:moveTo>
                    <a:pt x="174" y="293"/>
                  </a:moveTo>
                  <a:cubicBezTo>
                    <a:pt x="173" y="295"/>
                    <a:pt x="174" y="296"/>
                    <a:pt x="176" y="297"/>
                  </a:cubicBezTo>
                  <a:lnTo>
                    <a:pt x="174" y="299"/>
                  </a:lnTo>
                  <a:cubicBezTo>
                    <a:pt x="172" y="297"/>
                    <a:pt x="170" y="296"/>
                    <a:pt x="172" y="292"/>
                  </a:cubicBezTo>
                  <a:lnTo>
                    <a:pt x="174" y="293"/>
                  </a:lnTo>
                  <a:close/>
                  <a:moveTo>
                    <a:pt x="176" y="297"/>
                  </a:moveTo>
                  <a:cubicBezTo>
                    <a:pt x="177" y="299"/>
                    <a:pt x="178" y="300"/>
                    <a:pt x="179" y="302"/>
                  </a:cubicBezTo>
                  <a:lnTo>
                    <a:pt x="176" y="303"/>
                  </a:lnTo>
                  <a:cubicBezTo>
                    <a:pt x="176" y="301"/>
                    <a:pt x="175" y="300"/>
                    <a:pt x="174" y="299"/>
                  </a:cubicBezTo>
                  <a:lnTo>
                    <a:pt x="176" y="297"/>
                  </a:lnTo>
                  <a:close/>
                  <a:moveTo>
                    <a:pt x="176" y="303"/>
                  </a:moveTo>
                  <a:lnTo>
                    <a:pt x="176" y="303"/>
                  </a:lnTo>
                  <a:lnTo>
                    <a:pt x="177" y="303"/>
                  </a:lnTo>
                  <a:lnTo>
                    <a:pt x="176" y="303"/>
                  </a:lnTo>
                  <a:close/>
                  <a:moveTo>
                    <a:pt x="179" y="302"/>
                  </a:moveTo>
                  <a:cubicBezTo>
                    <a:pt x="179" y="303"/>
                    <a:pt x="179" y="305"/>
                    <a:pt x="179" y="306"/>
                  </a:cubicBezTo>
                  <a:lnTo>
                    <a:pt x="176" y="305"/>
                  </a:lnTo>
                  <a:cubicBezTo>
                    <a:pt x="176" y="305"/>
                    <a:pt x="176" y="304"/>
                    <a:pt x="176" y="303"/>
                  </a:cubicBezTo>
                  <a:lnTo>
                    <a:pt x="179" y="302"/>
                  </a:lnTo>
                  <a:close/>
                  <a:moveTo>
                    <a:pt x="179" y="306"/>
                  </a:moveTo>
                  <a:cubicBezTo>
                    <a:pt x="178" y="307"/>
                    <a:pt x="178" y="308"/>
                    <a:pt x="177" y="309"/>
                  </a:cubicBezTo>
                  <a:lnTo>
                    <a:pt x="175" y="307"/>
                  </a:lnTo>
                  <a:cubicBezTo>
                    <a:pt x="176" y="307"/>
                    <a:pt x="176" y="306"/>
                    <a:pt x="176" y="305"/>
                  </a:cubicBezTo>
                  <a:lnTo>
                    <a:pt x="179" y="306"/>
                  </a:lnTo>
                  <a:close/>
                  <a:moveTo>
                    <a:pt x="177" y="309"/>
                  </a:moveTo>
                  <a:lnTo>
                    <a:pt x="177" y="309"/>
                  </a:lnTo>
                  <a:lnTo>
                    <a:pt x="176" y="308"/>
                  </a:lnTo>
                  <a:lnTo>
                    <a:pt x="177" y="309"/>
                  </a:lnTo>
                  <a:close/>
                  <a:moveTo>
                    <a:pt x="177" y="309"/>
                  </a:moveTo>
                  <a:lnTo>
                    <a:pt x="176" y="310"/>
                  </a:lnTo>
                  <a:lnTo>
                    <a:pt x="174" y="308"/>
                  </a:lnTo>
                  <a:lnTo>
                    <a:pt x="175" y="307"/>
                  </a:lnTo>
                  <a:lnTo>
                    <a:pt x="177" y="309"/>
                  </a:lnTo>
                  <a:close/>
                  <a:moveTo>
                    <a:pt x="174" y="310"/>
                  </a:moveTo>
                  <a:lnTo>
                    <a:pt x="173" y="309"/>
                  </a:lnTo>
                  <a:lnTo>
                    <a:pt x="174" y="308"/>
                  </a:lnTo>
                  <a:lnTo>
                    <a:pt x="175" y="309"/>
                  </a:lnTo>
                  <a:lnTo>
                    <a:pt x="174" y="310"/>
                  </a:lnTo>
                  <a:close/>
                  <a:moveTo>
                    <a:pt x="176" y="308"/>
                  </a:moveTo>
                  <a:cubicBezTo>
                    <a:pt x="176" y="308"/>
                    <a:pt x="177" y="308"/>
                    <a:pt x="177" y="308"/>
                  </a:cubicBezTo>
                  <a:lnTo>
                    <a:pt x="175" y="311"/>
                  </a:lnTo>
                  <a:cubicBezTo>
                    <a:pt x="175" y="310"/>
                    <a:pt x="175" y="310"/>
                    <a:pt x="174" y="310"/>
                  </a:cubicBezTo>
                  <a:lnTo>
                    <a:pt x="176" y="308"/>
                  </a:lnTo>
                  <a:close/>
                  <a:moveTo>
                    <a:pt x="177" y="308"/>
                  </a:moveTo>
                  <a:lnTo>
                    <a:pt x="177" y="308"/>
                  </a:lnTo>
                  <a:lnTo>
                    <a:pt x="176" y="310"/>
                  </a:lnTo>
                  <a:lnTo>
                    <a:pt x="177" y="308"/>
                  </a:lnTo>
                  <a:close/>
                  <a:moveTo>
                    <a:pt x="177" y="308"/>
                  </a:moveTo>
                  <a:cubicBezTo>
                    <a:pt x="179" y="310"/>
                    <a:pt x="181" y="312"/>
                    <a:pt x="180" y="315"/>
                  </a:cubicBezTo>
                  <a:lnTo>
                    <a:pt x="178" y="314"/>
                  </a:lnTo>
                  <a:cubicBezTo>
                    <a:pt x="178" y="313"/>
                    <a:pt x="176" y="312"/>
                    <a:pt x="175" y="311"/>
                  </a:cubicBezTo>
                  <a:lnTo>
                    <a:pt x="177" y="308"/>
                  </a:lnTo>
                  <a:close/>
                  <a:moveTo>
                    <a:pt x="178" y="315"/>
                  </a:moveTo>
                  <a:lnTo>
                    <a:pt x="178" y="315"/>
                  </a:lnTo>
                  <a:lnTo>
                    <a:pt x="178" y="314"/>
                  </a:lnTo>
                  <a:lnTo>
                    <a:pt x="179" y="315"/>
                  </a:lnTo>
                  <a:lnTo>
                    <a:pt x="178" y="315"/>
                  </a:lnTo>
                  <a:close/>
                  <a:moveTo>
                    <a:pt x="180" y="315"/>
                  </a:moveTo>
                  <a:cubicBezTo>
                    <a:pt x="180" y="317"/>
                    <a:pt x="179" y="319"/>
                    <a:pt x="178" y="320"/>
                  </a:cubicBezTo>
                  <a:lnTo>
                    <a:pt x="176" y="318"/>
                  </a:lnTo>
                  <a:cubicBezTo>
                    <a:pt x="177" y="317"/>
                    <a:pt x="178" y="316"/>
                    <a:pt x="178" y="315"/>
                  </a:cubicBezTo>
                  <a:lnTo>
                    <a:pt x="180" y="315"/>
                  </a:lnTo>
                  <a:close/>
                  <a:moveTo>
                    <a:pt x="178" y="320"/>
                  </a:moveTo>
                  <a:cubicBezTo>
                    <a:pt x="177" y="322"/>
                    <a:pt x="175" y="323"/>
                    <a:pt x="174" y="324"/>
                  </a:cubicBezTo>
                  <a:lnTo>
                    <a:pt x="172" y="322"/>
                  </a:lnTo>
                  <a:cubicBezTo>
                    <a:pt x="173" y="321"/>
                    <a:pt x="175" y="320"/>
                    <a:pt x="176" y="318"/>
                  </a:cubicBezTo>
                  <a:lnTo>
                    <a:pt x="178" y="320"/>
                  </a:lnTo>
                  <a:close/>
                  <a:moveTo>
                    <a:pt x="174" y="324"/>
                  </a:moveTo>
                  <a:lnTo>
                    <a:pt x="174" y="324"/>
                  </a:lnTo>
                  <a:lnTo>
                    <a:pt x="173" y="324"/>
                  </a:lnTo>
                  <a:lnTo>
                    <a:pt x="173" y="323"/>
                  </a:lnTo>
                  <a:lnTo>
                    <a:pt x="174" y="324"/>
                  </a:lnTo>
                  <a:close/>
                  <a:moveTo>
                    <a:pt x="173" y="324"/>
                  </a:moveTo>
                  <a:cubicBezTo>
                    <a:pt x="169" y="325"/>
                    <a:pt x="163" y="327"/>
                    <a:pt x="158" y="327"/>
                  </a:cubicBezTo>
                  <a:lnTo>
                    <a:pt x="158" y="324"/>
                  </a:lnTo>
                  <a:cubicBezTo>
                    <a:pt x="163" y="324"/>
                    <a:pt x="168" y="323"/>
                    <a:pt x="173" y="321"/>
                  </a:cubicBezTo>
                  <a:lnTo>
                    <a:pt x="173" y="324"/>
                  </a:lnTo>
                  <a:close/>
                  <a:moveTo>
                    <a:pt x="158" y="327"/>
                  </a:moveTo>
                  <a:cubicBezTo>
                    <a:pt x="152" y="327"/>
                    <a:pt x="147" y="326"/>
                    <a:pt x="143" y="322"/>
                  </a:cubicBezTo>
                  <a:lnTo>
                    <a:pt x="144" y="320"/>
                  </a:lnTo>
                  <a:cubicBezTo>
                    <a:pt x="148" y="323"/>
                    <a:pt x="153" y="324"/>
                    <a:pt x="158" y="324"/>
                  </a:cubicBezTo>
                  <a:lnTo>
                    <a:pt x="158" y="327"/>
                  </a:lnTo>
                  <a:close/>
                  <a:moveTo>
                    <a:pt x="143" y="322"/>
                  </a:moveTo>
                  <a:lnTo>
                    <a:pt x="143" y="322"/>
                  </a:lnTo>
                  <a:lnTo>
                    <a:pt x="144" y="321"/>
                  </a:lnTo>
                  <a:lnTo>
                    <a:pt x="143" y="322"/>
                  </a:lnTo>
                  <a:close/>
                  <a:moveTo>
                    <a:pt x="143" y="322"/>
                  </a:moveTo>
                  <a:cubicBezTo>
                    <a:pt x="137" y="317"/>
                    <a:pt x="135" y="310"/>
                    <a:pt x="133" y="304"/>
                  </a:cubicBezTo>
                  <a:lnTo>
                    <a:pt x="136" y="303"/>
                  </a:lnTo>
                  <a:cubicBezTo>
                    <a:pt x="138" y="309"/>
                    <a:pt x="140" y="316"/>
                    <a:pt x="144" y="320"/>
                  </a:cubicBezTo>
                  <a:lnTo>
                    <a:pt x="143" y="322"/>
                  </a:lnTo>
                  <a:close/>
                  <a:moveTo>
                    <a:pt x="133" y="304"/>
                  </a:moveTo>
                  <a:cubicBezTo>
                    <a:pt x="133" y="303"/>
                    <a:pt x="133" y="302"/>
                    <a:pt x="133" y="301"/>
                  </a:cubicBezTo>
                  <a:lnTo>
                    <a:pt x="135" y="301"/>
                  </a:lnTo>
                  <a:cubicBezTo>
                    <a:pt x="136" y="301"/>
                    <a:pt x="136" y="302"/>
                    <a:pt x="136" y="303"/>
                  </a:cubicBezTo>
                  <a:lnTo>
                    <a:pt x="133" y="304"/>
                  </a:lnTo>
                  <a:close/>
                  <a:moveTo>
                    <a:pt x="133" y="300"/>
                  </a:moveTo>
                  <a:lnTo>
                    <a:pt x="134" y="297"/>
                  </a:lnTo>
                  <a:lnTo>
                    <a:pt x="135" y="301"/>
                  </a:lnTo>
                  <a:lnTo>
                    <a:pt x="134" y="301"/>
                  </a:lnTo>
                  <a:lnTo>
                    <a:pt x="133" y="300"/>
                  </a:lnTo>
                  <a:close/>
                  <a:moveTo>
                    <a:pt x="135" y="301"/>
                  </a:moveTo>
                  <a:cubicBezTo>
                    <a:pt x="131" y="312"/>
                    <a:pt x="127" y="324"/>
                    <a:pt x="123" y="335"/>
                  </a:cubicBezTo>
                  <a:lnTo>
                    <a:pt x="121" y="334"/>
                  </a:lnTo>
                  <a:cubicBezTo>
                    <a:pt x="125" y="323"/>
                    <a:pt x="128" y="311"/>
                    <a:pt x="133" y="300"/>
                  </a:cubicBezTo>
                  <a:lnTo>
                    <a:pt x="135" y="301"/>
                  </a:lnTo>
                  <a:close/>
                  <a:moveTo>
                    <a:pt x="123" y="335"/>
                  </a:moveTo>
                  <a:cubicBezTo>
                    <a:pt x="121" y="344"/>
                    <a:pt x="118" y="352"/>
                    <a:pt x="115" y="361"/>
                  </a:cubicBezTo>
                  <a:lnTo>
                    <a:pt x="112" y="360"/>
                  </a:lnTo>
                  <a:cubicBezTo>
                    <a:pt x="115" y="351"/>
                    <a:pt x="118" y="343"/>
                    <a:pt x="121" y="334"/>
                  </a:cubicBezTo>
                  <a:lnTo>
                    <a:pt x="123" y="335"/>
                  </a:lnTo>
                  <a:close/>
                  <a:moveTo>
                    <a:pt x="112" y="360"/>
                  </a:moveTo>
                  <a:lnTo>
                    <a:pt x="112" y="360"/>
                  </a:lnTo>
                  <a:lnTo>
                    <a:pt x="114" y="360"/>
                  </a:lnTo>
                  <a:lnTo>
                    <a:pt x="112" y="360"/>
                  </a:lnTo>
                  <a:close/>
                  <a:moveTo>
                    <a:pt x="115" y="360"/>
                  </a:moveTo>
                  <a:cubicBezTo>
                    <a:pt x="114" y="364"/>
                    <a:pt x="113" y="367"/>
                    <a:pt x="112" y="370"/>
                  </a:cubicBezTo>
                  <a:lnTo>
                    <a:pt x="110" y="369"/>
                  </a:lnTo>
                  <a:cubicBezTo>
                    <a:pt x="111" y="366"/>
                    <a:pt x="112" y="363"/>
                    <a:pt x="112" y="360"/>
                  </a:cubicBezTo>
                  <a:lnTo>
                    <a:pt x="115" y="360"/>
                  </a:lnTo>
                  <a:close/>
                  <a:moveTo>
                    <a:pt x="112" y="370"/>
                  </a:moveTo>
                  <a:cubicBezTo>
                    <a:pt x="111" y="373"/>
                    <a:pt x="110" y="376"/>
                    <a:pt x="110" y="380"/>
                  </a:cubicBezTo>
                  <a:lnTo>
                    <a:pt x="107" y="379"/>
                  </a:lnTo>
                  <a:cubicBezTo>
                    <a:pt x="108" y="376"/>
                    <a:pt x="109" y="372"/>
                    <a:pt x="110" y="369"/>
                  </a:cubicBezTo>
                  <a:lnTo>
                    <a:pt x="112" y="370"/>
                  </a:lnTo>
                  <a:close/>
                  <a:moveTo>
                    <a:pt x="110" y="380"/>
                  </a:moveTo>
                  <a:lnTo>
                    <a:pt x="110" y="380"/>
                  </a:lnTo>
                  <a:lnTo>
                    <a:pt x="109" y="380"/>
                  </a:lnTo>
                  <a:lnTo>
                    <a:pt x="109" y="379"/>
                  </a:lnTo>
                  <a:lnTo>
                    <a:pt x="110" y="380"/>
                  </a:lnTo>
                  <a:close/>
                  <a:moveTo>
                    <a:pt x="109" y="380"/>
                  </a:moveTo>
                  <a:cubicBezTo>
                    <a:pt x="103" y="386"/>
                    <a:pt x="96" y="392"/>
                    <a:pt x="90" y="399"/>
                  </a:cubicBezTo>
                  <a:lnTo>
                    <a:pt x="88" y="397"/>
                  </a:lnTo>
                  <a:cubicBezTo>
                    <a:pt x="94" y="391"/>
                    <a:pt x="101" y="384"/>
                    <a:pt x="108" y="378"/>
                  </a:cubicBezTo>
                  <a:lnTo>
                    <a:pt x="109" y="380"/>
                  </a:lnTo>
                  <a:close/>
                  <a:moveTo>
                    <a:pt x="90" y="399"/>
                  </a:moveTo>
                  <a:cubicBezTo>
                    <a:pt x="84" y="405"/>
                    <a:pt x="79" y="412"/>
                    <a:pt x="73" y="419"/>
                  </a:cubicBezTo>
                  <a:lnTo>
                    <a:pt x="71" y="418"/>
                  </a:lnTo>
                  <a:cubicBezTo>
                    <a:pt x="76" y="411"/>
                    <a:pt x="82" y="404"/>
                    <a:pt x="88" y="397"/>
                  </a:cubicBezTo>
                  <a:lnTo>
                    <a:pt x="90" y="399"/>
                  </a:lnTo>
                  <a:close/>
                  <a:moveTo>
                    <a:pt x="73" y="419"/>
                  </a:moveTo>
                  <a:lnTo>
                    <a:pt x="73" y="419"/>
                  </a:lnTo>
                  <a:lnTo>
                    <a:pt x="72" y="418"/>
                  </a:lnTo>
                  <a:lnTo>
                    <a:pt x="73" y="419"/>
                  </a:lnTo>
                  <a:close/>
                  <a:moveTo>
                    <a:pt x="73" y="419"/>
                  </a:moveTo>
                  <a:cubicBezTo>
                    <a:pt x="66" y="429"/>
                    <a:pt x="59" y="439"/>
                    <a:pt x="52" y="449"/>
                  </a:cubicBezTo>
                  <a:lnTo>
                    <a:pt x="50" y="448"/>
                  </a:lnTo>
                  <a:cubicBezTo>
                    <a:pt x="57" y="437"/>
                    <a:pt x="64" y="427"/>
                    <a:pt x="71" y="418"/>
                  </a:cubicBezTo>
                  <a:lnTo>
                    <a:pt x="73" y="419"/>
                  </a:lnTo>
                  <a:close/>
                  <a:moveTo>
                    <a:pt x="52" y="449"/>
                  </a:moveTo>
                  <a:cubicBezTo>
                    <a:pt x="45" y="459"/>
                    <a:pt x="39" y="469"/>
                    <a:pt x="33" y="480"/>
                  </a:cubicBezTo>
                  <a:lnTo>
                    <a:pt x="31" y="478"/>
                  </a:lnTo>
                  <a:cubicBezTo>
                    <a:pt x="37" y="468"/>
                    <a:pt x="43" y="458"/>
                    <a:pt x="50" y="448"/>
                  </a:cubicBezTo>
                  <a:lnTo>
                    <a:pt x="52" y="449"/>
                  </a:lnTo>
                  <a:close/>
                  <a:moveTo>
                    <a:pt x="33" y="480"/>
                  </a:moveTo>
                  <a:lnTo>
                    <a:pt x="33" y="480"/>
                  </a:lnTo>
                  <a:lnTo>
                    <a:pt x="32" y="480"/>
                  </a:lnTo>
                  <a:lnTo>
                    <a:pt x="32" y="479"/>
                  </a:lnTo>
                  <a:lnTo>
                    <a:pt x="33" y="480"/>
                  </a:lnTo>
                  <a:close/>
                  <a:moveTo>
                    <a:pt x="32" y="480"/>
                  </a:moveTo>
                  <a:cubicBezTo>
                    <a:pt x="31" y="481"/>
                    <a:pt x="30" y="481"/>
                    <a:pt x="30" y="479"/>
                  </a:cubicBezTo>
                  <a:lnTo>
                    <a:pt x="32" y="479"/>
                  </a:lnTo>
                  <a:cubicBezTo>
                    <a:pt x="32" y="479"/>
                    <a:pt x="31" y="478"/>
                    <a:pt x="31" y="478"/>
                  </a:cubicBezTo>
                  <a:lnTo>
                    <a:pt x="32" y="480"/>
                  </a:lnTo>
                  <a:close/>
                  <a:moveTo>
                    <a:pt x="30" y="479"/>
                  </a:moveTo>
                  <a:cubicBezTo>
                    <a:pt x="30" y="479"/>
                    <a:pt x="30" y="479"/>
                    <a:pt x="30" y="478"/>
                  </a:cubicBezTo>
                  <a:lnTo>
                    <a:pt x="32" y="478"/>
                  </a:lnTo>
                  <a:cubicBezTo>
                    <a:pt x="32" y="478"/>
                    <a:pt x="32" y="478"/>
                    <a:pt x="32" y="479"/>
                  </a:cubicBezTo>
                  <a:lnTo>
                    <a:pt x="30" y="479"/>
                  </a:lnTo>
                  <a:close/>
                  <a:moveTo>
                    <a:pt x="30" y="478"/>
                  </a:moveTo>
                  <a:cubicBezTo>
                    <a:pt x="30" y="478"/>
                    <a:pt x="30" y="477"/>
                    <a:pt x="29" y="477"/>
                  </a:cubicBezTo>
                  <a:lnTo>
                    <a:pt x="32" y="477"/>
                  </a:lnTo>
                  <a:cubicBezTo>
                    <a:pt x="32" y="477"/>
                    <a:pt x="32" y="478"/>
                    <a:pt x="32" y="478"/>
                  </a:cubicBezTo>
                  <a:lnTo>
                    <a:pt x="30" y="478"/>
                  </a:lnTo>
                  <a:close/>
                  <a:moveTo>
                    <a:pt x="29" y="477"/>
                  </a:moveTo>
                  <a:lnTo>
                    <a:pt x="29" y="477"/>
                  </a:lnTo>
                  <a:lnTo>
                    <a:pt x="31" y="477"/>
                  </a:lnTo>
                  <a:lnTo>
                    <a:pt x="29" y="477"/>
                  </a:lnTo>
                  <a:close/>
                  <a:moveTo>
                    <a:pt x="29" y="477"/>
                  </a:moveTo>
                  <a:cubicBezTo>
                    <a:pt x="29" y="463"/>
                    <a:pt x="29" y="450"/>
                    <a:pt x="29" y="436"/>
                  </a:cubicBezTo>
                  <a:lnTo>
                    <a:pt x="31" y="436"/>
                  </a:lnTo>
                  <a:cubicBezTo>
                    <a:pt x="32" y="449"/>
                    <a:pt x="32" y="463"/>
                    <a:pt x="32" y="477"/>
                  </a:cubicBezTo>
                  <a:lnTo>
                    <a:pt x="29" y="477"/>
                  </a:lnTo>
                  <a:close/>
                  <a:moveTo>
                    <a:pt x="29" y="436"/>
                  </a:moveTo>
                  <a:cubicBezTo>
                    <a:pt x="28" y="422"/>
                    <a:pt x="27" y="409"/>
                    <a:pt x="25" y="396"/>
                  </a:cubicBezTo>
                  <a:lnTo>
                    <a:pt x="27" y="395"/>
                  </a:lnTo>
                  <a:cubicBezTo>
                    <a:pt x="30" y="409"/>
                    <a:pt x="31" y="422"/>
                    <a:pt x="31" y="436"/>
                  </a:cubicBezTo>
                  <a:lnTo>
                    <a:pt x="29" y="436"/>
                  </a:lnTo>
                  <a:close/>
                  <a:moveTo>
                    <a:pt x="25" y="396"/>
                  </a:moveTo>
                  <a:lnTo>
                    <a:pt x="25" y="395"/>
                  </a:lnTo>
                  <a:lnTo>
                    <a:pt x="26" y="395"/>
                  </a:lnTo>
                  <a:lnTo>
                    <a:pt x="25" y="396"/>
                  </a:lnTo>
                  <a:close/>
                  <a:moveTo>
                    <a:pt x="25" y="395"/>
                  </a:moveTo>
                  <a:cubicBezTo>
                    <a:pt x="24" y="393"/>
                    <a:pt x="24" y="390"/>
                    <a:pt x="24" y="387"/>
                  </a:cubicBezTo>
                  <a:lnTo>
                    <a:pt x="26" y="386"/>
                  </a:lnTo>
                  <a:cubicBezTo>
                    <a:pt x="27" y="389"/>
                    <a:pt x="27" y="392"/>
                    <a:pt x="27" y="395"/>
                  </a:cubicBezTo>
                  <a:lnTo>
                    <a:pt x="25" y="395"/>
                  </a:lnTo>
                  <a:close/>
                  <a:moveTo>
                    <a:pt x="24" y="387"/>
                  </a:moveTo>
                  <a:cubicBezTo>
                    <a:pt x="23" y="382"/>
                    <a:pt x="22" y="377"/>
                    <a:pt x="22" y="372"/>
                  </a:cubicBezTo>
                  <a:lnTo>
                    <a:pt x="25" y="372"/>
                  </a:lnTo>
                  <a:cubicBezTo>
                    <a:pt x="25" y="376"/>
                    <a:pt x="26" y="381"/>
                    <a:pt x="26" y="386"/>
                  </a:cubicBezTo>
                  <a:lnTo>
                    <a:pt x="24" y="387"/>
                  </a:lnTo>
                  <a:close/>
                  <a:moveTo>
                    <a:pt x="25" y="371"/>
                  </a:moveTo>
                  <a:lnTo>
                    <a:pt x="25" y="371"/>
                  </a:lnTo>
                  <a:lnTo>
                    <a:pt x="25" y="372"/>
                  </a:lnTo>
                  <a:lnTo>
                    <a:pt x="24" y="372"/>
                  </a:lnTo>
                  <a:lnTo>
                    <a:pt x="25" y="371"/>
                  </a:lnTo>
                  <a:close/>
                  <a:moveTo>
                    <a:pt x="22" y="372"/>
                  </a:moveTo>
                  <a:cubicBezTo>
                    <a:pt x="22" y="370"/>
                    <a:pt x="22" y="369"/>
                    <a:pt x="21" y="367"/>
                  </a:cubicBezTo>
                  <a:lnTo>
                    <a:pt x="24" y="367"/>
                  </a:lnTo>
                  <a:cubicBezTo>
                    <a:pt x="24" y="368"/>
                    <a:pt x="25" y="370"/>
                    <a:pt x="25" y="371"/>
                  </a:cubicBezTo>
                  <a:lnTo>
                    <a:pt x="22" y="372"/>
                  </a:lnTo>
                  <a:close/>
                  <a:moveTo>
                    <a:pt x="21" y="367"/>
                  </a:moveTo>
                  <a:cubicBezTo>
                    <a:pt x="20" y="365"/>
                    <a:pt x="20" y="362"/>
                    <a:pt x="20" y="359"/>
                  </a:cubicBezTo>
                  <a:lnTo>
                    <a:pt x="22" y="359"/>
                  </a:lnTo>
                  <a:cubicBezTo>
                    <a:pt x="22" y="362"/>
                    <a:pt x="23" y="364"/>
                    <a:pt x="24" y="367"/>
                  </a:cubicBezTo>
                  <a:lnTo>
                    <a:pt x="21" y="367"/>
                  </a:lnTo>
                  <a:close/>
                  <a:moveTo>
                    <a:pt x="22" y="358"/>
                  </a:moveTo>
                  <a:lnTo>
                    <a:pt x="22" y="359"/>
                  </a:lnTo>
                  <a:lnTo>
                    <a:pt x="21" y="359"/>
                  </a:lnTo>
                  <a:lnTo>
                    <a:pt x="22" y="358"/>
                  </a:lnTo>
                  <a:close/>
                  <a:moveTo>
                    <a:pt x="20" y="359"/>
                  </a:moveTo>
                  <a:cubicBezTo>
                    <a:pt x="19" y="355"/>
                    <a:pt x="18" y="351"/>
                    <a:pt x="18" y="347"/>
                  </a:cubicBezTo>
                  <a:lnTo>
                    <a:pt x="20" y="347"/>
                  </a:lnTo>
                  <a:cubicBezTo>
                    <a:pt x="21" y="351"/>
                    <a:pt x="21" y="355"/>
                    <a:pt x="22" y="358"/>
                  </a:cubicBezTo>
                  <a:lnTo>
                    <a:pt x="20" y="359"/>
                  </a:lnTo>
                  <a:close/>
                  <a:moveTo>
                    <a:pt x="18" y="347"/>
                  </a:moveTo>
                  <a:cubicBezTo>
                    <a:pt x="17" y="343"/>
                    <a:pt x="17" y="339"/>
                    <a:pt x="16" y="335"/>
                  </a:cubicBezTo>
                  <a:lnTo>
                    <a:pt x="19" y="335"/>
                  </a:lnTo>
                  <a:cubicBezTo>
                    <a:pt x="20" y="339"/>
                    <a:pt x="20" y="343"/>
                    <a:pt x="20" y="347"/>
                  </a:cubicBezTo>
                  <a:lnTo>
                    <a:pt x="18" y="347"/>
                  </a:lnTo>
                  <a:close/>
                  <a:moveTo>
                    <a:pt x="16" y="335"/>
                  </a:moveTo>
                  <a:lnTo>
                    <a:pt x="16" y="335"/>
                  </a:lnTo>
                  <a:lnTo>
                    <a:pt x="17" y="335"/>
                  </a:lnTo>
                  <a:lnTo>
                    <a:pt x="16" y="335"/>
                  </a:lnTo>
                  <a:close/>
                  <a:moveTo>
                    <a:pt x="16" y="335"/>
                  </a:moveTo>
                  <a:cubicBezTo>
                    <a:pt x="20" y="323"/>
                    <a:pt x="24" y="310"/>
                    <a:pt x="29" y="299"/>
                  </a:cubicBezTo>
                  <a:lnTo>
                    <a:pt x="31" y="300"/>
                  </a:lnTo>
                  <a:cubicBezTo>
                    <a:pt x="27" y="311"/>
                    <a:pt x="22" y="323"/>
                    <a:pt x="19" y="336"/>
                  </a:cubicBezTo>
                  <a:lnTo>
                    <a:pt x="16" y="335"/>
                  </a:lnTo>
                  <a:close/>
                  <a:moveTo>
                    <a:pt x="29" y="299"/>
                  </a:moveTo>
                  <a:cubicBezTo>
                    <a:pt x="33" y="287"/>
                    <a:pt x="38" y="275"/>
                    <a:pt x="43" y="263"/>
                  </a:cubicBezTo>
                  <a:lnTo>
                    <a:pt x="46" y="264"/>
                  </a:lnTo>
                  <a:cubicBezTo>
                    <a:pt x="40" y="276"/>
                    <a:pt x="36" y="288"/>
                    <a:pt x="31" y="300"/>
                  </a:cubicBezTo>
                  <a:lnTo>
                    <a:pt x="29" y="299"/>
                  </a:lnTo>
                  <a:close/>
                  <a:moveTo>
                    <a:pt x="44" y="262"/>
                  </a:moveTo>
                  <a:lnTo>
                    <a:pt x="46" y="263"/>
                  </a:lnTo>
                  <a:lnTo>
                    <a:pt x="46" y="264"/>
                  </a:lnTo>
                  <a:lnTo>
                    <a:pt x="44" y="264"/>
                  </a:lnTo>
                  <a:lnTo>
                    <a:pt x="44" y="262"/>
                  </a:lnTo>
                  <a:close/>
                  <a:moveTo>
                    <a:pt x="44" y="265"/>
                  </a:moveTo>
                  <a:cubicBezTo>
                    <a:pt x="43" y="265"/>
                    <a:pt x="42" y="266"/>
                    <a:pt x="40" y="266"/>
                  </a:cubicBezTo>
                  <a:lnTo>
                    <a:pt x="39" y="264"/>
                  </a:lnTo>
                  <a:cubicBezTo>
                    <a:pt x="41" y="263"/>
                    <a:pt x="42" y="262"/>
                    <a:pt x="44" y="262"/>
                  </a:cubicBezTo>
                  <a:lnTo>
                    <a:pt x="44" y="265"/>
                  </a:lnTo>
                  <a:close/>
                  <a:moveTo>
                    <a:pt x="40" y="266"/>
                  </a:moveTo>
                  <a:cubicBezTo>
                    <a:pt x="39" y="267"/>
                    <a:pt x="38" y="267"/>
                    <a:pt x="37" y="268"/>
                  </a:cubicBezTo>
                  <a:lnTo>
                    <a:pt x="36" y="265"/>
                  </a:lnTo>
                  <a:cubicBezTo>
                    <a:pt x="37" y="265"/>
                    <a:pt x="38" y="264"/>
                    <a:pt x="39" y="264"/>
                  </a:cubicBezTo>
                  <a:lnTo>
                    <a:pt x="40" y="266"/>
                  </a:lnTo>
                  <a:close/>
                  <a:moveTo>
                    <a:pt x="36" y="265"/>
                  </a:moveTo>
                  <a:lnTo>
                    <a:pt x="36" y="265"/>
                  </a:lnTo>
                  <a:lnTo>
                    <a:pt x="36" y="266"/>
                  </a:lnTo>
                  <a:lnTo>
                    <a:pt x="36" y="265"/>
                  </a:lnTo>
                  <a:close/>
                  <a:moveTo>
                    <a:pt x="37" y="268"/>
                  </a:moveTo>
                  <a:cubicBezTo>
                    <a:pt x="32" y="269"/>
                    <a:pt x="26" y="270"/>
                    <a:pt x="21" y="269"/>
                  </a:cubicBezTo>
                  <a:lnTo>
                    <a:pt x="21" y="267"/>
                  </a:lnTo>
                  <a:cubicBezTo>
                    <a:pt x="26" y="267"/>
                    <a:pt x="31" y="266"/>
                    <a:pt x="36" y="265"/>
                  </a:cubicBezTo>
                  <a:lnTo>
                    <a:pt x="37" y="268"/>
                  </a:lnTo>
                  <a:close/>
                  <a:moveTo>
                    <a:pt x="21" y="269"/>
                  </a:moveTo>
                  <a:cubicBezTo>
                    <a:pt x="16" y="269"/>
                    <a:pt x="12" y="267"/>
                    <a:pt x="9" y="264"/>
                  </a:cubicBezTo>
                  <a:lnTo>
                    <a:pt x="11" y="262"/>
                  </a:lnTo>
                  <a:cubicBezTo>
                    <a:pt x="14" y="265"/>
                    <a:pt x="17" y="266"/>
                    <a:pt x="21" y="267"/>
                  </a:cubicBezTo>
                  <a:lnTo>
                    <a:pt x="21" y="269"/>
                  </a:lnTo>
                  <a:close/>
                  <a:moveTo>
                    <a:pt x="9" y="264"/>
                  </a:moveTo>
                  <a:lnTo>
                    <a:pt x="9" y="264"/>
                  </a:lnTo>
                  <a:lnTo>
                    <a:pt x="10" y="263"/>
                  </a:lnTo>
                  <a:lnTo>
                    <a:pt x="9" y="264"/>
                  </a:lnTo>
                  <a:close/>
                  <a:moveTo>
                    <a:pt x="9" y="264"/>
                  </a:moveTo>
                  <a:cubicBezTo>
                    <a:pt x="8" y="264"/>
                    <a:pt x="8" y="263"/>
                    <a:pt x="8" y="263"/>
                  </a:cubicBezTo>
                  <a:lnTo>
                    <a:pt x="10" y="261"/>
                  </a:lnTo>
                  <a:cubicBezTo>
                    <a:pt x="10" y="262"/>
                    <a:pt x="11" y="262"/>
                    <a:pt x="11" y="262"/>
                  </a:cubicBezTo>
                  <a:lnTo>
                    <a:pt x="9" y="264"/>
                  </a:lnTo>
                  <a:close/>
                  <a:moveTo>
                    <a:pt x="8" y="263"/>
                  </a:moveTo>
                  <a:cubicBezTo>
                    <a:pt x="4" y="258"/>
                    <a:pt x="0" y="252"/>
                    <a:pt x="2" y="246"/>
                  </a:cubicBezTo>
                  <a:lnTo>
                    <a:pt x="5" y="246"/>
                  </a:lnTo>
                  <a:cubicBezTo>
                    <a:pt x="3" y="252"/>
                    <a:pt x="7" y="257"/>
                    <a:pt x="10" y="261"/>
                  </a:cubicBezTo>
                  <a:lnTo>
                    <a:pt x="8" y="263"/>
                  </a:lnTo>
                  <a:close/>
                  <a:moveTo>
                    <a:pt x="2" y="246"/>
                  </a:moveTo>
                  <a:lnTo>
                    <a:pt x="2" y="245"/>
                  </a:lnTo>
                  <a:lnTo>
                    <a:pt x="3" y="246"/>
                  </a:lnTo>
                  <a:lnTo>
                    <a:pt x="2" y="246"/>
                  </a:lnTo>
                  <a:close/>
                  <a:moveTo>
                    <a:pt x="2" y="245"/>
                  </a:moveTo>
                  <a:cubicBezTo>
                    <a:pt x="3" y="244"/>
                    <a:pt x="4" y="243"/>
                    <a:pt x="5" y="242"/>
                  </a:cubicBezTo>
                  <a:lnTo>
                    <a:pt x="6" y="245"/>
                  </a:lnTo>
                  <a:cubicBezTo>
                    <a:pt x="6" y="245"/>
                    <a:pt x="5" y="246"/>
                    <a:pt x="4" y="247"/>
                  </a:cubicBezTo>
                  <a:lnTo>
                    <a:pt x="2" y="245"/>
                  </a:lnTo>
                  <a:close/>
                  <a:moveTo>
                    <a:pt x="5" y="242"/>
                  </a:moveTo>
                  <a:cubicBezTo>
                    <a:pt x="6" y="242"/>
                    <a:pt x="7" y="241"/>
                    <a:pt x="9" y="241"/>
                  </a:cubicBezTo>
                  <a:lnTo>
                    <a:pt x="9" y="244"/>
                  </a:lnTo>
                  <a:cubicBezTo>
                    <a:pt x="8" y="244"/>
                    <a:pt x="7" y="244"/>
                    <a:pt x="6" y="245"/>
                  </a:cubicBezTo>
                  <a:lnTo>
                    <a:pt x="5" y="242"/>
                  </a:lnTo>
                  <a:close/>
                  <a:moveTo>
                    <a:pt x="9" y="241"/>
                  </a:moveTo>
                  <a:lnTo>
                    <a:pt x="9" y="241"/>
                  </a:lnTo>
                  <a:lnTo>
                    <a:pt x="9" y="242"/>
                  </a:lnTo>
                  <a:lnTo>
                    <a:pt x="9" y="243"/>
                  </a:lnTo>
                  <a:lnTo>
                    <a:pt x="9" y="241"/>
                  </a:lnTo>
                  <a:close/>
                  <a:moveTo>
                    <a:pt x="9" y="242"/>
                  </a:moveTo>
                  <a:cubicBezTo>
                    <a:pt x="10" y="242"/>
                    <a:pt x="10" y="242"/>
                    <a:pt x="11" y="241"/>
                  </a:cubicBezTo>
                  <a:lnTo>
                    <a:pt x="13" y="243"/>
                  </a:lnTo>
                  <a:cubicBezTo>
                    <a:pt x="12" y="244"/>
                    <a:pt x="11" y="245"/>
                    <a:pt x="8" y="244"/>
                  </a:cubicBezTo>
                  <a:lnTo>
                    <a:pt x="9" y="242"/>
                  </a:lnTo>
                  <a:close/>
                  <a:moveTo>
                    <a:pt x="11" y="241"/>
                  </a:moveTo>
                  <a:cubicBezTo>
                    <a:pt x="11" y="241"/>
                    <a:pt x="11" y="241"/>
                    <a:pt x="11" y="240"/>
                  </a:cubicBezTo>
                  <a:lnTo>
                    <a:pt x="14" y="241"/>
                  </a:lnTo>
                  <a:cubicBezTo>
                    <a:pt x="13" y="242"/>
                    <a:pt x="13" y="242"/>
                    <a:pt x="13" y="243"/>
                  </a:cubicBezTo>
                  <a:lnTo>
                    <a:pt x="11" y="241"/>
                  </a:lnTo>
                  <a:close/>
                  <a:moveTo>
                    <a:pt x="11" y="240"/>
                  </a:moveTo>
                  <a:cubicBezTo>
                    <a:pt x="12" y="239"/>
                    <a:pt x="13" y="237"/>
                    <a:pt x="14" y="237"/>
                  </a:cubicBezTo>
                  <a:lnTo>
                    <a:pt x="15" y="239"/>
                  </a:lnTo>
                  <a:cubicBezTo>
                    <a:pt x="15" y="239"/>
                    <a:pt x="14" y="240"/>
                    <a:pt x="14" y="241"/>
                  </a:cubicBezTo>
                  <a:lnTo>
                    <a:pt x="11" y="240"/>
                  </a:lnTo>
                  <a:close/>
                  <a:moveTo>
                    <a:pt x="14" y="237"/>
                  </a:moveTo>
                  <a:lnTo>
                    <a:pt x="14" y="237"/>
                  </a:lnTo>
                  <a:lnTo>
                    <a:pt x="15" y="237"/>
                  </a:lnTo>
                  <a:lnTo>
                    <a:pt x="15" y="238"/>
                  </a:lnTo>
                  <a:lnTo>
                    <a:pt x="14" y="237"/>
                  </a:lnTo>
                  <a:close/>
                  <a:moveTo>
                    <a:pt x="15" y="237"/>
                  </a:moveTo>
                  <a:cubicBezTo>
                    <a:pt x="16" y="236"/>
                    <a:pt x="18" y="235"/>
                    <a:pt x="19" y="234"/>
                  </a:cubicBezTo>
                  <a:lnTo>
                    <a:pt x="21" y="236"/>
                  </a:lnTo>
                  <a:cubicBezTo>
                    <a:pt x="19" y="238"/>
                    <a:pt x="17" y="239"/>
                    <a:pt x="15" y="239"/>
                  </a:cubicBezTo>
                  <a:lnTo>
                    <a:pt x="15" y="237"/>
                  </a:lnTo>
                  <a:close/>
                  <a:moveTo>
                    <a:pt x="19" y="234"/>
                  </a:moveTo>
                  <a:cubicBezTo>
                    <a:pt x="22" y="232"/>
                    <a:pt x="24" y="230"/>
                    <a:pt x="29" y="232"/>
                  </a:cubicBezTo>
                  <a:lnTo>
                    <a:pt x="27" y="234"/>
                  </a:lnTo>
                  <a:cubicBezTo>
                    <a:pt x="25" y="233"/>
                    <a:pt x="23" y="235"/>
                    <a:pt x="21" y="236"/>
                  </a:cubicBezTo>
                  <a:lnTo>
                    <a:pt x="19" y="234"/>
                  </a:lnTo>
                  <a:close/>
                  <a:moveTo>
                    <a:pt x="29" y="232"/>
                  </a:moveTo>
                  <a:lnTo>
                    <a:pt x="29" y="232"/>
                  </a:lnTo>
                  <a:lnTo>
                    <a:pt x="28" y="233"/>
                  </a:lnTo>
                  <a:lnTo>
                    <a:pt x="29" y="232"/>
                  </a:lnTo>
                  <a:close/>
                  <a:moveTo>
                    <a:pt x="29" y="232"/>
                  </a:moveTo>
                  <a:cubicBezTo>
                    <a:pt x="30" y="232"/>
                    <a:pt x="30" y="233"/>
                    <a:pt x="31" y="233"/>
                  </a:cubicBezTo>
                  <a:lnTo>
                    <a:pt x="30" y="236"/>
                  </a:lnTo>
                  <a:cubicBezTo>
                    <a:pt x="29" y="235"/>
                    <a:pt x="28" y="235"/>
                    <a:pt x="27" y="234"/>
                  </a:cubicBezTo>
                  <a:lnTo>
                    <a:pt x="29" y="232"/>
                  </a:lnTo>
                  <a:close/>
                  <a:moveTo>
                    <a:pt x="31" y="233"/>
                  </a:moveTo>
                  <a:cubicBezTo>
                    <a:pt x="33" y="234"/>
                    <a:pt x="35" y="235"/>
                    <a:pt x="37" y="237"/>
                  </a:cubicBezTo>
                  <a:lnTo>
                    <a:pt x="35" y="239"/>
                  </a:lnTo>
                  <a:cubicBezTo>
                    <a:pt x="33" y="237"/>
                    <a:pt x="32" y="237"/>
                    <a:pt x="30" y="236"/>
                  </a:cubicBezTo>
                  <a:lnTo>
                    <a:pt x="31" y="233"/>
                  </a:lnTo>
                  <a:close/>
                  <a:moveTo>
                    <a:pt x="37" y="238"/>
                  </a:moveTo>
                  <a:lnTo>
                    <a:pt x="36" y="240"/>
                  </a:lnTo>
                  <a:lnTo>
                    <a:pt x="35" y="239"/>
                  </a:lnTo>
                  <a:lnTo>
                    <a:pt x="36" y="238"/>
                  </a:lnTo>
                  <a:lnTo>
                    <a:pt x="37" y="238"/>
                  </a:lnTo>
                  <a:close/>
                  <a:moveTo>
                    <a:pt x="35" y="237"/>
                  </a:moveTo>
                  <a:cubicBezTo>
                    <a:pt x="36" y="235"/>
                    <a:pt x="38" y="234"/>
                    <a:pt x="40" y="233"/>
                  </a:cubicBezTo>
                  <a:lnTo>
                    <a:pt x="41" y="235"/>
                  </a:lnTo>
                  <a:cubicBezTo>
                    <a:pt x="39" y="236"/>
                    <a:pt x="38" y="237"/>
                    <a:pt x="37" y="238"/>
                  </a:cubicBezTo>
                  <a:lnTo>
                    <a:pt x="35" y="237"/>
                  </a:lnTo>
                  <a:close/>
                  <a:moveTo>
                    <a:pt x="40" y="233"/>
                  </a:moveTo>
                  <a:cubicBezTo>
                    <a:pt x="42" y="232"/>
                    <a:pt x="44" y="232"/>
                    <a:pt x="46" y="232"/>
                  </a:cubicBezTo>
                  <a:lnTo>
                    <a:pt x="46" y="234"/>
                  </a:lnTo>
                  <a:cubicBezTo>
                    <a:pt x="44" y="234"/>
                    <a:pt x="42" y="235"/>
                    <a:pt x="41" y="235"/>
                  </a:cubicBezTo>
                  <a:lnTo>
                    <a:pt x="40" y="233"/>
                  </a:lnTo>
                  <a:close/>
                  <a:moveTo>
                    <a:pt x="47" y="232"/>
                  </a:moveTo>
                  <a:lnTo>
                    <a:pt x="48" y="234"/>
                  </a:lnTo>
                  <a:lnTo>
                    <a:pt x="46" y="234"/>
                  </a:lnTo>
                  <a:lnTo>
                    <a:pt x="46" y="233"/>
                  </a:lnTo>
                  <a:lnTo>
                    <a:pt x="47" y="232"/>
                  </a:lnTo>
                  <a:close/>
                  <a:moveTo>
                    <a:pt x="45" y="234"/>
                  </a:moveTo>
                  <a:cubicBezTo>
                    <a:pt x="39" y="227"/>
                    <a:pt x="36" y="218"/>
                    <a:pt x="34" y="210"/>
                  </a:cubicBezTo>
                  <a:lnTo>
                    <a:pt x="37" y="209"/>
                  </a:lnTo>
                  <a:cubicBezTo>
                    <a:pt x="38" y="218"/>
                    <a:pt x="42" y="226"/>
                    <a:pt x="47" y="232"/>
                  </a:cubicBezTo>
                  <a:lnTo>
                    <a:pt x="45" y="234"/>
                  </a:lnTo>
                  <a:close/>
                  <a:moveTo>
                    <a:pt x="34" y="210"/>
                  </a:moveTo>
                  <a:cubicBezTo>
                    <a:pt x="33" y="201"/>
                    <a:pt x="34" y="193"/>
                    <a:pt x="37" y="185"/>
                  </a:cubicBezTo>
                  <a:lnTo>
                    <a:pt x="39" y="186"/>
                  </a:lnTo>
                  <a:cubicBezTo>
                    <a:pt x="36" y="193"/>
                    <a:pt x="36" y="201"/>
                    <a:pt x="37" y="209"/>
                  </a:cubicBezTo>
                  <a:lnTo>
                    <a:pt x="34" y="210"/>
                  </a:lnTo>
                  <a:close/>
                  <a:moveTo>
                    <a:pt x="37" y="185"/>
                  </a:moveTo>
                  <a:lnTo>
                    <a:pt x="37" y="185"/>
                  </a:lnTo>
                  <a:lnTo>
                    <a:pt x="37" y="184"/>
                  </a:lnTo>
                  <a:lnTo>
                    <a:pt x="38" y="185"/>
                  </a:lnTo>
                  <a:lnTo>
                    <a:pt x="37" y="185"/>
                  </a:lnTo>
                  <a:close/>
                  <a:moveTo>
                    <a:pt x="37" y="184"/>
                  </a:moveTo>
                  <a:cubicBezTo>
                    <a:pt x="43" y="179"/>
                    <a:pt x="50" y="175"/>
                    <a:pt x="56" y="171"/>
                  </a:cubicBezTo>
                  <a:lnTo>
                    <a:pt x="58" y="173"/>
                  </a:lnTo>
                  <a:cubicBezTo>
                    <a:pt x="51" y="177"/>
                    <a:pt x="45" y="181"/>
                    <a:pt x="39" y="186"/>
                  </a:cubicBezTo>
                  <a:lnTo>
                    <a:pt x="37" y="184"/>
                  </a:lnTo>
                  <a:close/>
                  <a:moveTo>
                    <a:pt x="56" y="171"/>
                  </a:moveTo>
                  <a:cubicBezTo>
                    <a:pt x="63" y="167"/>
                    <a:pt x="69" y="163"/>
                    <a:pt x="77" y="160"/>
                  </a:cubicBezTo>
                  <a:lnTo>
                    <a:pt x="78" y="162"/>
                  </a:lnTo>
                  <a:cubicBezTo>
                    <a:pt x="71" y="165"/>
                    <a:pt x="64" y="169"/>
                    <a:pt x="58" y="173"/>
                  </a:cubicBezTo>
                  <a:lnTo>
                    <a:pt x="56" y="171"/>
                  </a:lnTo>
                  <a:close/>
                  <a:moveTo>
                    <a:pt x="77" y="160"/>
                  </a:moveTo>
                  <a:lnTo>
                    <a:pt x="77" y="160"/>
                  </a:lnTo>
                  <a:lnTo>
                    <a:pt x="77" y="161"/>
                  </a:lnTo>
                  <a:lnTo>
                    <a:pt x="77" y="160"/>
                  </a:lnTo>
                  <a:close/>
                  <a:moveTo>
                    <a:pt x="77" y="160"/>
                  </a:moveTo>
                  <a:cubicBezTo>
                    <a:pt x="80" y="159"/>
                    <a:pt x="82" y="157"/>
                    <a:pt x="85" y="156"/>
                  </a:cubicBezTo>
                  <a:lnTo>
                    <a:pt x="86" y="158"/>
                  </a:lnTo>
                  <a:cubicBezTo>
                    <a:pt x="83" y="160"/>
                    <a:pt x="81" y="161"/>
                    <a:pt x="78" y="162"/>
                  </a:cubicBezTo>
                  <a:lnTo>
                    <a:pt x="77" y="160"/>
                  </a:lnTo>
                  <a:close/>
                  <a:moveTo>
                    <a:pt x="85" y="156"/>
                  </a:moveTo>
                  <a:cubicBezTo>
                    <a:pt x="88" y="154"/>
                    <a:pt x="91" y="153"/>
                    <a:pt x="94" y="152"/>
                  </a:cubicBezTo>
                  <a:lnTo>
                    <a:pt x="95" y="154"/>
                  </a:lnTo>
                  <a:cubicBezTo>
                    <a:pt x="92" y="155"/>
                    <a:pt x="89" y="157"/>
                    <a:pt x="86" y="158"/>
                  </a:cubicBezTo>
                  <a:lnTo>
                    <a:pt x="85" y="156"/>
                  </a:lnTo>
                  <a:close/>
                  <a:moveTo>
                    <a:pt x="96" y="154"/>
                  </a:moveTo>
                  <a:lnTo>
                    <a:pt x="95" y="154"/>
                  </a:lnTo>
                  <a:lnTo>
                    <a:pt x="94" y="153"/>
                  </a:lnTo>
                  <a:lnTo>
                    <a:pt x="96" y="154"/>
                  </a:lnTo>
                  <a:close/>
                  <a:moveTo>
                    <a:pt x="93" y="152"/>
                  </a:moveTo>
                  <a:cubicBezTo>
                    <a:pt x="95" y="149"/>
                    <a:pt x="97" y="145"/>
                    <a:pt x="99" y="141"/>
                  </a:cubicBezTo>
                  <a:lnTo>
                    <a:pt x="101" y="142"/>
                  </a:lnTo>
                  <a:cubicBezTo>
                    <a:pt x="99" y="146"/>
                    <a:pt x="98" y="150"/>
                    <a:pt x="96" y="154"/>
                  </a:cubicBezTo>
                  <a:lnTo>
                    <a:pt x="93" y="152"/>
                  </a:lnTo>
                  <a:close/>
                  <a:moveTo>
                    <a:pt x="99" y="141"/>
                  </a:moveTo>
                  <a:cubicBezTo>
                    <a:pt x="102" y="133"/>
                    <a:pt x="105" y="125"/>
                    <a:pt x="112" y="120"/>
                  </a:cubicBezTo>
                  <a:lnTo>
                    <a:pt x="114" y="122"/>
                  </a:lnTo>
                  <a:cubicBezTo>
                    <a:pt x="108" y="126"/>
                    <a:pt x="104" y="134"/>
                    <a:pt x="101" y="142"/>
                  </a:cubicBezTo>
                  <a:lnTo>
                    <a:pt x="99" y="141"/>
                  </a:lnTo>
                  <a:close/>
                  <a:moveTo>
                    <a:pt x="114" y="122"/>
                  </a:moveTo>
                  <a:lnTo>
                    <a:pt x="114" y="122"/>
                  </a:lnTo>
                  <a:lnTo>
                    <a:pt x="113" y="121"/>
                  </a:lnTo>
                  <a:lnTo>
                    <a:pt x="114" y="122"/>
                  </a:lnTo>
                  <a:close/>
                  <a:moveTo>
                    <a:pt x="112" y="120"/>
                  </a:moveTo>
                  <a:cubicBezTo>
                    <a:pt x="115" y="116"/>
                    <a:pt x="117" y="112"/>
                    <a:pt x="119" y="108"/>
                  </a:cubicBezTo>
                  <a:lnTo>
                    <a:pt x="121" y="109"/>
                  </a:lnTo>
                  <a:cubicBezTo>
                    <a:pt x="119" y="113"/>
                    <a:pt x="117" y="117"/>
                    <a:pt x="114" y="122"/>
                  </a:cubicBezTo>
                  <a:lnTo>
                    <a:pt x="112" y="120"/>
                  </a:lnTo>
                  <a:close/>
                  <a:moveTo>
                    <a:pt x="119" y="108"/>
                  </a:moveTo>
                  <a:cubicBezTo>
                    <a:pt x="122" y="102"/>
                    <a:pt x="125" y="96"/>
                    <a:pt x="129" y="91"/>
                  </a:cubicBezTo>
                  <a:lnTo>
                    <a:pt x="131" y="93"/>
                  </a:lnTo>
                  <a:cubicBezTo>
                    <a:pt x="127" y="98"/>
                    <a:pt x="124" y="103"/>
                    <a:pt x="121" y="109"/>
                  </a:cubicBezTo>
                  <a:lnTo>
                    <a:pt x="119" y="108"/>
                  </a:lnTo>
                  <a:close/>
                  <a:moveTo>
                    <a:pt x="132" y="92"/>
                  </a:moveTo>
                  <a:lnTo>
                    <a:pt x="131" y="92"/>
                  </a:lnTo>
                  <a:lnTo>
                    <a:pt x="131" y="93"/>
                  </a:lnTo>
                  <a:lnTo>
                    <a:pt x="130" y="92"/>
                  </a:lnTo>
                  <a:lnTo>
                    <a:pt x="132" y="92"/>
                  </a:lnTo>
                  <a:close/>
                  <a:moveTo>
                    <a:pt x="129" y="91"/>
                  </a:moveTo>
                  <a:cubicBezTo>
                    <a:pt x="129" y="90"/>
                    <a:pt x="130" y="89"/>
                    <a:pt x="130" y="89"/>
                  </a:cubicBezTo>
                  <a:lnTo>
                    <a:pt x="133" y="89"/>
                  </a:lnTo>
                  <a:cubicBezTo>
                    <a:pt x="132" y="90"/>
                    <a:pt x="132" y="91"/>
                    <a:pt x="132" y="92"/>
                  </a:cubicBezTo>
                  <a:lnTo>
                    <a:pt x="129" y="91"/>
                  </a:lnTo>
                  <a:close/>
                  <a:moveTo>
                    <a:pt x="130" y="89"/>
                  </a:moveTo>
                  <a:cubicBezTo>
                    <a:pt x="131" y="84"/>
                    <a:pt x="133" y="80"/>
                    <a:pt x="137" y="77"/>
                  </a:cubicBezTo>
                  <a:lnTo>
                    <a:pt x="139" y="80"/>
                  </a:lnTo>
                  <a:cubicBezTo>
                    <a:pt x="135" y="82"/>
                    <a:pt x="134" y="86"/>
                    <a:pt x="133" y="89"/>
                  </a:cubicBezTo>
                  <a:lnTo>
                    <a:pt x="130" y="89"/>
                  </a:lnTo>
                  <a:close/>
                  <a:moveTo>
                    <a:pt x="139" y="79"/>
                  </a:moveTo>
                  <a:lnTo>
                    <a:pt x="139" y="80"/>
                  </a:lnTo>
                  <a:lnTo>
                    <a:pt x="138" y="79"/>
                  </a:lnTo>
                  <a:lnTo>
                    <a:pt x="139" y="79"/>
                  </a:lnTo>
                  <a:close/>
                  <a:moveTo>
                    <a:pt x="137" y="78"/>
                  </a:moveTo>
                  <a:cubicBezTo>
                    <a:pt x="142" y="69"/>
                    <a:pt x="149" y="60"/>
                    <a:pt x="155" y="51"/>
                  </a:cubicBezTo>
                  <a:lnTo>
                    <a:pt x="158" y="53"/>
                  </a:lnTo>
                  <a:cubicBezTo>
                    <a:pt x="151" y="61"/>
                    <a:pt x="145" y="70"/>
                    <a:pt x="139" y="79"/>
                  </a:cubicBezTo>
                  <a:lnTo>
                    <a:pt x="137" y="78"/>
                  </a:lnTo>
                  <a:close/>
                  <a:moveTo>
                    <a:pt x="155" y="51"/>
                  </a:moveTo>
                  <a:cubicBezTo>
                    <a:pt x="156" y="50"/>
                    <a:pt x="157" y="49"/>
                    <a:pt x="158" y="48"/>
                  </a:cubicBezTo>
                  <a:lnTo>
                    <a:pt x="160" y="49"/>
                  </a:lnTo>
                  <a:cubicBezTo>
                    <a:pt x="159" y="50"/>
                    <a:pt x="158" y="52"/>
                    <a:pt x="158" y="53"/>
                  </a:cubicBezTo>
                  <a:lnTo>
                    <a:pt x="155" y="51"/>
                  </a:lnTo>
                  <a:close/>
                  <a:moveTo>
                    <a:pt x="161" y="49"/>
                  </a:moveTo>
                  <a:lnTo>
                    <a:pt x="160" y="49"/>
                  </a:lnTo>
                  <a:lnTo>
                    <a:pt x="159" y="49"/>
                  </a:lnTo>
                  <a:lnTo>
                    <a:pt x="161" y="49"/>
                  </a:lnTo>
                  <a:close/>
                  <a:moveTo>
                    <a:pt x="158" y="48"/>
                  </a:moveTo>
                  <a:cubicBezTo>
                    <a:pt x="158" y="46"/>
                    <a:pt x="159" y="44"/>
                    <a:pt x="160" y="42"/>
                  </a:cubicBezTo>
                  <a:lnTo>
                    <a:pt x="162" y="43"/>
                  </a:lnTo>
                  <a:cubicBezTo>
                    <a:pt x="161" y="45"/>
                    <a:pt x="161" y="47"/>
                    <a:pt x="161" y="49"/>
                  </a:cubicBezTo>
                  <a:lnTo>
                    <a:pt x="158" y="48"/>
                  </a:lnTo>
                  <a:close/>
                  <a:moveTo>
                    <a:pt x="160" y="42"/>
                  </a:moveTo>
                  <a:cubicBezTo>
                    <a:pt x="161" y="39"/>
                    <a:pt x="163" y="37"/>
                    <a:pt x="165" y="36"/>
                  </a:cubicBezTo>
                  <a:lnTo>
                    <a:pt x="167" y="38"/>
                  </a:lnTo>
                  <a:cubicBezTo>
                    <a:pt x="165" y="39"/>
                    <a:pt x="163" y="41"/>
                    <a:pt x="162" y="43"/>
                  </a:cubicBezTo>
                  <a:lnTo>
                    <a:pt x="160" y="42"/>
                  </a:lnTo>
                  <a:close/>
                  <a:moveTo>
                    <a:pt x="165" y="36"/>
                  </a:moveTo>
                  <a:lnTo>
                    <a:pt x="166" y="35"/>
                  </a:lnTo>
                  <a:lnTo>
                    <a:pt x="166" y="37"/>
                  </a:lnTo>
                  <a:lnTo>
                    <a:pt x="165" y="36"/>
                  </a:lnTo>
                  <a:close/>
                  <a:moveTo>
                    <a:pt x="166" y="35"/>
                  </a:moveTo>
                  <a:cubicBezTo>
                    <a:pt x="167" y="36"/>
                    <a:pt x="168" y="35"/>
                    <a:pt x="168" y="35"/>
                  </a:cubicBezTo>
                  <a:lnTo>
                    <a:pt x="171" y="36"/>
                  </a:lnTo>
                  <a:cubicBezTo>
                    <a:pt x="170" y="38"/>
                    <a:pt x="169" y="39"/>
                    <a:pt x="166" y="38"/>
                  </a:cubicBezTo>
                  <a:lnTo>
                    <a:pt x="166" y="35"/>
                  </a:lnTo>
                  <a:close/>
                  <a:moveTo>
                    <a:pt x="168" y="35"/>
                  </a:moveTo>
                  <a:cubicBezTo>
                    <a:pt x="168" y="34"/>
                    <a:pt x="168" y="34"/>
                    <a:pt x="168" y="33"/>
                  </a:cubicBezTo>
                  <a:lnTo>
                    <a:pt x="171" y="34"/>
                  </a:lnTo>
                  <a:cubicBezTo>
                    <a:pt x="171" y="35"/>
                    <a:pt x="171" y="35"/>
                    <a:pt x="171" y="36"/>
                  </a:cubicBezTo>
                  <a:lnTo>
                    <a:pt x="168" y="35"/>
                  </a:lnTo>
                  <a:close/>
                  <a:moveTo>
                    <a:pt x="168" y="33"/>
                  </a:moveTo>
                  <a:cubicBezTo>
                    <a:pt x="169" y="32"/>
                    <a:pt x="169" y="31"/>
                    <a:pt x="170" y="30"/>
                  </a:cubicBezTo>
                  <a:lnTo>
                    <a:pt x="172" y="32"/>
                  </a:lnTo>
                  <a:cubicBezTo>
                    <a:pt x="172" y="32"/>
                    <a:pt x="171" y="33"/>
                    <a:pt x="171" y="34"/>
                  </a:cubicBezTo>
                  <a:lnTo>
                    <a:pt x="168" y="33"/>
                  </a:lnTo>
                  <a:close/>
                  <a:moveTo>
                    <a:pt x="172" y="31"/>
                  </a:moveTo>
                  <a:lnTo>
                    <a:pt x="172" y="32"/>
                  </a:lnTo>
                  <a:lnTo>
                    <a:pt x="171" y="31"/>
                  </a:lnTo>
                  <a:lnTo>
                    <a:pt x="172" y="31"/>
                  </a:lnTo>
                  <a:close/>
                  <a:moveTo>
                    <a:pt x="170" y="30"/>
                  </a:moveTo>
                  <a:cubicBezTo>
                    <a:pt x="171" y="28"/>
                    <a:pt x="172" y="27"/>
                    <a:pt x="173" y="25"/>
                  </a:cubicBezTo>
                  <a:lnTo>
                    <a:pt x="176" y="26"/>
                  </a:lnTo>
                  <a:cubicBezTo>
                    <a:pt x="174" y="28"/>
                    <a:pt x="173" y="30"/>
                    <a:pt x="172" y="31"/>
                  </a:cubicBezTo>
                  <a:lnTo>
                    <a:pt x="170" y="30"/>
                  </a:lnTo>
                  <a:close/>
                  <a:moveTo>
                    <a:pt x="173" y="25"/>
                  </a:moveTo>
                  <a:cubicBezTo>
                    <a:pt x="174" y="23"/>
                    <a:pt x="175" y="22"/>
                    <a:pt x="176" y="20"/>
                  </a:cubicBezTo>
                  <a:lnTo>
                    <a:pt x="179" y="21"/>
                  </a:lnTo>
                  <a:cubicBezTo>
                    <a:pt x="178" y="23"/>
                    <a:pt x="177" y="25"/>
                    <a:pt x="176" y="26"/>
                  </a:cubicBezTo>
                  <a:lnTo>
                    <a:pt x="173" y="25"/>
                  </a:lnTo>
                  <a:close/>
                  <a:moveTo>
                    <a:pt x="176" y="20"/>
                  </a:moveTo>
                  <a:lnTo>
                    <a:pt x="176" y="20"/>
                  </a:lnTo>
                  <a:lnTo>
                    <a:pt x="177" y="19"/>
                  </a:lnTo>
                  <a:lnTo>
                    <a:pt x="178" y="20"/>
                  </a:lnTo>
                  <a:lnTo>
                    <a:pt x="176" y="20"/>
                  </a:lnTo>
                  <a:close/>
                  <a:moveTo>
                    <a:pt x="177" y="19"/>
                  </a:moveTo>
                  <a:cubicBezTo>
                    <a:pt x="179" y="17"/>
                    <a:pt x="183" y="14"/>
                    <a:pt x="186" y="11"/>
                  </a:cubicBezTo>
                  <a:lnTo>
                    <a:pt x="188" y="13"/>
                  </a:lnTo>
                  <a:cubicBezTo>
                    <a:pt x="184" y="16"/>
                    <a:pt x="181" y="19"/>
                    <a:pt x="179" y="21"/>
                  </a:cubicBezTo>
                  <a:lnTo>
                    <a:pt x="177" y="19"/>
                  </a:lnTo>
                  <a:close/>
                  <a:moveTo>
                    <a:pt x="186" y="11"/>
                  </a:moveTo>
                  <a:cubicBezTo>
                    <a:pt x="189" y="8"/>
                    <a:pt x="193" y="6"/>
                    <a:pt x="196" y="4"/>
                  </a:cubicBezTo>
                  <a:lnTo>
                    <a:pt x="197" y="6"/>
                  </a:lnTo>
                  <a:cubicBezTo>
                    <a:pt x="194" y="8"/>
                    <a:pt x="191" y="11"/>
                    <a:pt x="188" y="13"/>
                  </a:cubicBezTo>
                  <a:lnTo>
                    <a:pt x="186" y="11"/>
                  </a:lnTo>
                  <a:close/>
                  <a:moveTo>
                    <a:pt x="196" y="4"/>
                  </a:moveTo>
                  <a:lnTo>
                    <a:pt x="196" y="4"/>
                  </a:lnTo>
                  <a:lnTo>
                    <a:pt x="197" y="5"/>
                  </a:lnTo>
                  <a:lnTo>
                    <a:pt x="196" y="4"/>
                  </a:lnTo>
                  <a:close/>
                  <a:moveTo>
                    <a:pt x="196" y="4"/>
                  </a:moveTo>
                  <a:cubicBezTo>
                    <a:pt x="202" y="3"/>
                    <a:pt x="208" y="1"/>
                    <a:pt x="213" y="1"/>
                  </a:cubicBezTo>
                  <a:lnTo>
                    <a:pt x="214" y="3"/>
                  </a:lnTo>
                  <a:cubicBezTo>
                    <a:pt x="208" y="4"/>
                    <a:pt x="202" y="5"/>
                    <a:pt x="197" y="7"/>
                  </a:cubicBezTo>
                  <a:lnTo>
                    <a:pt x="196" y="4"/>
                  </a:lnTo>
                  <a:close/>
                  <a:moveTo>
                    <a:pt x="213" y="1"/>
                  </a:moveTo>
                  <a:cubicBezTo>
                    <a:pt x="219" y="0"/>
                    <a:pt x="225" y="1"/>
                    <a:pt x="231" y="3"/>
                  </a:cubicBezTo>
                  <a:lnTo>
                    <a:pt x="230" y="6"/>
                  </a:lnTo>
                  <a:cubicBezTo>
                    <a:pt x="225" y="3"/>
                    <a:pt x="219" y="3"/>
                    <a:pt x="214" y="3"/>
                  </a:cubicBezTo>
                  <a:lnTo>
                    <a:pt x="213" y="1"/>
                  </a:lnTo>
                  <a:close/>
                  <a:moveTo>
                    <a:pt x="230" y="6"/>
                  </a:moveTo>
                  <a:lnTo>
                    <a:pt x="230" y="6"/>
                  </a:lnTo>
                  <a:lnTo>
                    <a:pt x="231" y="5"/>
                  </a:lnTo>
                  <a:lnTo>
                    <a:pt x="230" y="6"/>
                  </a:lnTo>
                  <a:close/>
                  <a:moveTo>
                    <a:pt x="231" y="3"/>
                  </a:moveTo>
                  <a:cubicBezTo>
                    <a:pt x="235" y="5"/>
                    <a:pt x="238" y="7"/>
                    <a:pt x="242" y="9"/>
                  </a:cubicBezTo>
                  <a:lnTo>
                    <a:pt x="240" y="11"/>
                  </a:lnTo>
                  <a:cubicBezTo>
                    <a:pt x="237" y="9"/>
                    <a:pt x="234" y="7"/>
                    <a:pt x="230" y="6"/>
                  </a:cubicBezTo>
                  <a:lnTo>
                    <a:pt x="231" y="3"/>
                  </a:lnTo>
                  <a:close/>
                  <a:moveTo>
                    <a:pt x="242" y="9"/>
                  </a:moveTo>
                  <a:cubicBezTo>
                    <a:pt x="244" y="11"/>
                    <a:pt x="247" y="12"/>
                    <a:pt x="250" y="14"/>
                  </a:cubicBezTo>
                  <a:lnTo>
                    <a:pt x="249" y="16"/>
                  </a:lnTo>
                  <a:cubicBezTo>
                    <a:pt x="246" y="15"/>
                    <a:pt x="243" y="13"/>
                    <a:pt x="240" y="11"/>
                  </a:cubicBezTo>
                  <a:lnTo>
                    <a:pt x="242" y="9"/>
                  </a:lnTo>
                  <a:close/>
                  <a:moveTo>
                    <a:pt x="250" y="14"/>
                  </a:moveTo>
                  <a:lnTo>
                    <a:pt x="250" y="14"/>
                  </a:lnTo>
                  <a:lnTo>
                    <a:pt x="249" y="15"/>
                  </a:lnTo>
                  <a:lnTo>
                    <a:pt x="250" y="14"/>
                  </a:lnTo>
                  <a:close/>
                  <a:moveTo>
                    <a:pt x="76" y="196"/>
                  </a:moveTo>
                  <a:cubicBezTo>
                    <a:pt x="74" y="200"/>
                    <a:pt x="72" y="204"/>
                    <a:pt x="71" y="208"/>
                  </a:cubicBezTo>
                  <a:lnTo>
                    <a:pt x="68" y="207"/>
                  </a:lnTo>
                  <a:cubicBezTo>
                    <a:pt x="70" y="203"/>
                    <a:pt x="72" y="199"/>
                    <a:pt x="74" y="195"/>
                  </a:cubicBezTo>
                  <a:lnTo>
                    <a:pt x="76" y="196"/>
                  </a:lnTo>
                  <a:close/>
                  <a:moveTo>
                    <a:pt x="71" y="208"/>
                  </a:moveTo>
                  <a:cubicBezTo>
                    <a:pt x="68" y="214"/>
                    <a:pt x="66" y="219"/>
                    <a:pt x="63" y="224"/>
                  </a:cubicBezTo>
                  <a:lnTo>
                    <a:pt x="61" y="223"/>
                  </a:lnTo>
                  <a:cubicBezTo>
                    <a:pt x="64" y="218"/>
                    <a:pt x="66" y="213"/>
                    <a:pt x="68" y="207"/>
                  </a:cubicBezTo>
                  <a:lnTo>
                    <a:pt x="71" y="208"/>
                  </a:lnTo>
                  <a:close/>
                  <a:moveTo>
                    <a:pt x="63" y="224"/>
                  </a:moveTo>
                  <a:lnTo>
                    <a:pt x="62" y="226"/>
                  </a:lnTo>
                  <a:lnTo>
                    <a:pt x="61" y="225"/>
                  </a:lnTo>
                  <a:lnTo>
                    <a:pt x="62" y="224"/>
                  </a:lnTo>
                  <a:lnTo>
                    <a:pt x="63" y="224"/>
                  </a:lnTo>
                  <a:close/>
                  <a:moveTo>
                    <a:pt x="61" y="225"/>
                  </a:moveTo>
                  <a:cubicBezTo>
                    <a:pt x="56" y="222"/>
                    <a:pt x="54" y="217"/>
                    <a:pt x="53" y="212"/>
                  </a:cubicBezTo>
                  <a:lnTo>
                    <a:pt x="55" y="211"/>
                  </a:lnTo>
                  <a:cubicBezTo>
                    <a:pt x="56" y="216"/>
                    <a:pt x="59" y="220"/>
                    <a:pt x="62" y="223"/>
                  </a:cubicBezTo>
                  <a:lnTo>
                    <a:pt x="61" y="225"/>
                  </a:lnTo>
                  <a:close/>
                  <a:moveTo>
                    <a:pt x="53" y="212"/>
                  </a:moveTo>
                  <a:cubicBezTo>
                    <a:pt x="52" y="207"/>
                    <a:pt x="52" y="201"/>
                    <a:pt x="52" y="197"/>
                  </a:cubicBezTo>
                  <a:lnTo>
                    <a:pt x="55" y="197"/>
                  </a:lnTo>
                  <a:cubicBezTo>
                    <a:pt x="54" y="201"/>
                    <a:pt x="54" y="206"/>
                    <a:pt x="55" y="211"/>
                  </a:cubicBezTo>
                  <a:lnTo>
                    <a:pt x="53" y="212"/>
                  </a:lnTo>
                  <a:close/>
                  <a:moveTo>
                    <a:pt x="52" y="197"/>
                  </a:moveTo>
                  <a:lnTo>
                    <a:pt x="52" y="196"/>
                  </a:lnTo>
                  <a:lnTo>
                    <a:pt x="53" y="197"/>
                  </a:lnTo>
                  <a:lnTo>
                    <a:pt x="52" y="197"/>
                  </a:lnTo>
                  <a:close/>
                  <a:moveTo>
                    <a:pt x="52" y="196"/>
                  </a:moveTo>
                  <a:cubicBezTo>
                    <a:pt x="58" y="190"/>
                    <a:pt x="63" y="186"/>
                    <a:pt x="69" y="181"/>
                  </a:cubicBezTo>
                  <a:lnTo>
                    <a:pt x="70" y="183"/>
                  </a:lnTo>
                  <a:cubicBezTo>
                    <a:pt x="65" y="188"/>
                    <a:pt x="60" y="192"/>
                    <a:pt x="54" y="198"/>
                  </a:cubicBezTo>
                  <a:lnTo>
                    <a:pt x="52" y="196"/>
                  </a:lnTo>
                  <a:close/>
                  <a:moveTo>
                    <a:pt x="69" y="181"/>
                  </a:moveTo>
                  <a:cubicBezTo>
                    <a:pt x="74" y="177"/>
                    <a:pt x="80" y="173"/>
                    <a:pt x="87" y="169"/>
                  </a:cubicBezTo>
                  <a:lnTo>
                    <a:pt x="88" y="172"/>
                  </a:lnTo>
                  <a:cubicBezTo>
                    <a:pt x="82" y="175"/>
                    <a:pt x="76" y="179"/>
                    <a:pt x="70" y="183"/>
                  </a:cubicBezTo>
                  <a:lnTo>
                    <a:pt x="69" y="181"/>
                  </a:lnTo>
                  <a:close/>
                  <a:moveTo>
                    <a:pt x="87" y="169"/>
                  </a:moveTo>
                  <a:lnTo>
                    <a:pt x="89" y="168"/>
                  </a:lnTo>
                  <a:lnTo>
                    <a:pt x="89" y="171"/>
                  </a:lnTo>
                  <a:lnTo>
                    <a:pt x="87" y="170"/>
                  </a:lnTo>
                  <a:lnTo>
                    <a:pt x="87" y="169"/>
                  </a:lnTo>
                  <a:close/>
                  <a:moveTo>
                    <a:pt x="89" y="171"/>
                  </a:moveTo>
                  <a:cubicBezTo>
                    <a:pt x="88" y="176"/>
                    <a:pt x="85" y="180"/>
                    <a:pt x="82" y="185"/>
                  </a:cubicBezTo>
                  <a:lnTo>
                    <a:pt x="80" y="183"/>
                  </a:lnTo>
                  <a:cubicBezTo>
                    <a:pt x="82" y="179"/>
                    <a:pt x="85" y="175"/>
                    <a:pt x="86" y="170"/>
                  </a:cubicBezTo>
                  <a:lnTo>
                    <a:pt x="89" y="171"/>
                  </a:lnTo>
                  <a:close/>
                  <a:moveTo>
                    <a:pt x="82" y="185"/>
                  </a:moveTo>
                  <a:cubicBezTo>
                    <a:pt x="80" y="188"/>
                    <a:pt x="77" y="192"/>
                    <a:pt x="76" y="196"/>
                  </a:cubicBezTo>
                  <a:lnTo>
                    <a:pt x="74" y="195"/>
                  </a:lnTo>
                  <a:cubicBezTo>
                    <a:pt x="75" y="191"/>
                    <a:pt x="77" y="187"/>
                    <a:pt x="80" y="183"/>
                  </a:cubicBezTo>
                  <a:lnTo>
                    <a:pt x="82" y="185"/>
                  </a:lnTo>
                  <a:close/>
                  <a:moveTo>
                    <a:pt x="76" y="196"/>
                  </a:moveTo>
                  <a:lnTo>
                    <a:pt x="76" y="196"/>
                  </a:lnTo>
                  <a:lnTo>
                    <a:pt x="75" y="196"/>
                  </a:lnTo>
                  <a:lnTo>
                    <a:pt x="76" y="196"/>
                  </a:lnTo>
                  <a:close/>
                  <a:moveTo>
                    <a:pt x="197" y="252"/>
                  </a:moveTo>
                  <a:cubicBezTo>
                    <a:pt x="191" y="253"/>
                    <a:pt x="186" y="253"/>
                    <a:pt x="180" y="254"/>
                  </a:cubicBezTo>
                  <a:lnTo>
                    <a:pt x="180" y="252"/>
                  </a:lnTo>
                  <a:cubicBezTo>
                    <a:pt x="186" y="251"/>
                    <a:pt x="191" y="250"/>
                    <a:pt x="197" y="250"/>
                  </a:cubicBezTo>
                  <a:lnTo>
                    <a:pt x="197" y="252"/>
                  </a:lnTo>
                  <a:close/>
                  <a:moveTo>
                    <a:pt x="180" y="254"/>
                  </a:moveTo>
                  <a:cubicBezTo>
                    <a:pt x="173" y="255"/>
                    <a:pt x="166" y="256"/>
                    <a:pt x="158" y="256"/>
                  </a:cubicBezTo>
                  <a:lnTo>
                    <a:pt x="158" y="253"/>
                  </a:lnTo>
                  <a:cubicBezTo>
                    <a:pt x="165" y="253"/>
                    <a:pt x="173" y="252"/>
                    <a:pt x="180" y="252"/>
                  </a:cubicBezTo>
                  <a:lnTo>
                    <a:pt x="180" y="254"/>
                  </a:lnTo>
                  <a:close/>
                  <a:moveTo>
                    <a:pt x="158" y="256"/>
                  </a:moveTo>
                  <a:lnTo>
                    <a:pt x="156" y="256"/>
                  </a:lnTo>
                  <a:lnTo>
                    <a:pt x="157" y="254"/>
                  </a:lnTo>
                  <a:lnTo>
                    <a:pt x="158" y="255"/>
                  </a:lnTo>
                  <a:lnTo>
                    <a:pt x="158" y="256"/>
                  </a:lnTo>
                  <a:close/>
                  <a:moveTo>
                    <a:pt x="157" y="254"/>
                  </a:moveTo>
                  <a:cubicBezTo>
                    <a:pt x="157" y="254"/>
                    <a:pt x="157" y="255"/>
                    <a:pt x="157" y="255"/>
                  </a:cubicBezTo>
                  <a:lnTo>
                    <a:pt x="158" y="253"/>
                  </a:lnTo>
                  <a:cubicBezTo>
                    <a:pt x="159" y="253"/>
                    <a:pt x="160" y="254"/>
                    <a:pt x="160" y="255"/>
                  </a:cubicBezTo>
                  <a:lnTo>
                    <a:pt x="157" y="254"/>
                  </a:lnTo>
                  <a:close/>
                  <a:moveTo>
                    <a:pt x="157" y="255"/>
                  </a:moveTo>
                  <a:cubicBezTo>
                    <a:pt x="156" y="255"/>
                    <a:pt x="156" y="254"/>
                    <a:pt x="156" y="253"/>
                  </a:cubicBezTo>
                  <a:lnTo>
                    <a:pt x="158" y="253"/>
                  </a:lnTo>
                  <a:cubicBezTo>
                    <a:pt x="158" y="253"/>
                    <a:pt x="158" y="253"/>
                    <a:pt x="158" y="253"/>
                  </a:cubicBezTo>
                  <a:lnTo>
                    <a:pt x="157" y="255"/>
                  </a:lnTo>
                  <a:close/>
                  <a:moveTo>
                    <a:pt x="157" y="252"/>
                  </a:moveTo>
                  <a:lnTo>
                    <a:pt x="158" y="252"/>
                  </a:lnTo>
                  <a:lnTo>
                    <a:pt x="158" y="253"/>
                  </a:lnTo>
                  <a:lnTo>
                    <a:pt x="157" y="253"/>
                  </a:lnTo>
                  <a:lnTo>
                    <a:pt x="157" y="252"/>
                  </a:lnTo>
                  <a:close/>
                  <a:moveTo>
                    <a:pt x="157" y="254"/>
                  </a:moveTo>
                  <a:lnTo>
                    <a:pt x="156" y="254"/>
                  </a:lnTo>
                  <a:lnTo>
                    <a:pt x="156" y="252"/>
                  </a:lnTo>
                  <a:lnTo>
                    <a:pt x="157" y="252"/>
                  </a:lnTo>
                  <a:lnTo>
                    <a:pt x="157" y="254"/>
                  </a:lnTo>
                  <a:close/>
                  <a:moveTo>
                    <a:pt x="156" y="254"/>
                  </a:moveTo>
                  <a:lnTo>
                    <a:pt x="154" y="254"/>
                  </a:lnTo>
                  <a:lnTo>
                    <a:pt x="155" y="252"/>
                  </a:lnTo>
                  <a:lnTo>
                    <a:pt x="156" y="253"/>
                  </a:lnTo>
                  <a:lnTo>
                    <a:pt x="156" y="254"/>
                  </a:lnTo>
                  <a:close/>
                  <a:moveTo>
                    <a:pt x="155" y="252"/>
                  </a:moveTo>
                  <a:cubicBezTo>
                    <a:pt x="159" y="240"/>
                    <a:pt x="165" y="228"/>
                    <a:pt x="171" y="217"/>
                  </a:cubicBezTo>
                  <a:lnTo>
                    <a:pt x="173" y="218"/>
                  </a:lnTo>
                  <a:cubicBezTo>
                    <a:pt x="168" y="230"/>
                    <a:pt x="162" y="241"/>
                    <a:pt x="158" y="253"/>
                  </a:cubicBezTo>
                  <a:lnTo>
                    <a:pt x="155" y="252"/>
                  </a:lnTo>
                  <a:close/>
                  <a:moveTo>
                    <a:pt x="171" y="217"/>
                  </a:moveTo>
                  <a:cubicBezTo>
                    <a:pt x="173" y="212"/>
                    <a:pt x="175" y="208"/>
                    <a:pt x="177" y="204"/>
                  </a:cubicBezTo>
                  <a:lnTo>
                    <a:pt x="180" y="205"/>
                  </a:lnTo>
                  <a:cubicBezTo>
                    <a:pt x="178" y="209"/>
                    <a:pt x="175" y="213"/>
                    <a:pt x="173" y="218"/>
                  </a:cubicBezTo>
                  <a:lnTo>
                    <a:pt x="171" y="217"/>
                  </a:lnTo>
                  <a:close/>
                  <a:moveTo>
                    <a:pt x="177" y="204"/>
                  </a:moveTo>
                  <a:lnTo>
                    <a:pt x="177" y="203"/>
                  </a:lnTo>
                  <a:lnTo>
                    <a:pt x="178" y="203"/>
                  </a:lnTo>
                  <a:lnTo>
                    <a:pt x="178" y="204"/>
                  </a:lnTo>
                  <a:lnTo>
                    <a:pt x="177" y="204"/>
                  </a:lnTo>
                  <a:close/>
                  <a:moveTo>
                    <a:pt x="178" y="203"/>
                  </a:moveTo>
                  <a:lnTo>
                    <a:pt x="184" y="201"/>
                  </a:lnTo>
                  <a:lnTo>
                    <a:pt x="184" y="204"/>
                  </a:lnTo>
                  <a:lnTo>
                    <a:pt x="179" y="205"/>
                  </a:lnTo>
                  <a:lnTo>
                    <a:pt x="178" y="203"/>
                  </a:lnTo>
                  <a:close/>
                  <a:moveTo>
                    <a:pt x="184" y="201"/>
                  </a:moveTo>
                  <a:lnTo>
                    <a:pt x="185" y="201"/>
                  </a:lnTo>
                  <a:lnTo>
                    <a:pt x="185" y="202"/>
                  </a:lnTo>
                  <a:lnTo>
                    <a:pt x="184" y="203"/>
                  </a:lnTo>
                  <a:lnTo>
                    <a:pt x="184" y="201"/>
                  </a:lnTo>
                  <a:close/>
                  <a:moveTo>
                    <a:pt x="185" y="202"/>
                  </a:moveTo>
                  <a:cubicBezTo>
                    <a:pt x="190" y="210"/>
                    <a:pt x="194" y="219"/>
                    <a:pt x="196" y="228"/>
                  </a:cubicBezTo>
                  <a:lnTo>
                    <a:pt x="193" y="228"/>
                  </a:lnTo>
                  <a:cubicBezTo>
                    <a:pt x="191" y="220"/>
                    <a:pt x="187" y="211"/>
                    <a:pt x="183" y="203"/>
                  </a:cubicBezTo>
                  <a:lnTo>
                    <a:pt x="185" y="202"/>
                  </a:lnTo>
                  <a:close/>
                  <a:moveTo>
                    <a:pt x="196" y="228"/>
                  </a:moveTo>
                  <a:cubicBezTo>
                    <a:pt x="198" y="235"/>
                    <a:pt x="199" y="243"/>
                    <a:pt x="199" y="251"/>
                  </a:cubicBezTo>
                  <a:lnTo>
                    <a:pt x="196" y="251"/>
                  </a:lnTo>
                  <a:cubicBezTo>
                    <a:pt x="197" y="243"/>
                    <a:pt x="196" y="236"/>
                    <a:pt x="193" y="228"/>
                  </a:cubicBezTo>
                  <a:lnTo>
                    <a:pt x="196" y="228"/>
                  </a:lnTo>
                  <a:close/>
                  <a:moveTo>
                    <a:pt x="199" y="251"/>
                  </a:moveTo>
                  <a:lnTo>
                    <a:pt x="199" y="252"/>
                  </a:lnTo>
                  <a:lnTo>
                    <a:pt x="197" y="252"/>
                  </a:lnTo>
                  <a:lnTo>
                    <a:pt x="197" y="251"/>
                  </a:lnTo>
                  <a:lnTo>
                    <a:pt x="199" y="251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Freeform 77"/>
            <p:cNvSpPr>
              <a:spLocks/>
            </p:cNvSpPr>
            <p:nvPr/>
          </p:nvSpPr>
          <p:spPr bwMode="auto">
            <a:xfrm>
              <a:off x="3345" y="766"/>
              <a:ext cx="590" cy="512"/>
            </a:xfrm>
            <a:custGeom>
              <a:avLst/>
              <a:gdLst>
                <a:gd name="T0" fmla="*/ 2147483647 w 98"/>
                <a:gd name="T1" fmla="*/ 2147483647 h 87"/>
                <a:gd name="T2" fmla="*/ 2147483647 w 98"/>
                <a:gd name="T3" fmla="*/ 2147483647 h 87"/>
                <a:gd name="T4" fmla="*/ 2147483647 w 98"/>
                <a:gd name="T5" fmla="*/ 2147483647 h 87"/>
                <a:gd name="T6" fmla="*/ 2147483647 w 98"/>
                <a:gd name="T7" fmla="*/ 2147483647 h 87"/>
                <a:gd name="T8" fmla="*/ 2147483647 w 98"/>
                <a:gd name="T9" fmla="*/ 2147483647 h 87"/>
                <a:gd name="T10" fmla="*/ 2147483647 w 98"/>
                <a:gd name="T11" fmla="*/ 2147483647 h 87"/>
                <a:gd name="T12" fmla="*/ 0 w 98"/>
                <a:gd name="T13" fmla="*/ 2147483647 h 87"/>
                <a:gd name="T14" fmla="*/ 2147483647 w 98"/>
                <a:gd name="T15" fmla="*/ 2147483647 h 87"/>
                <a:gd name="T16" fmla="*/ 2147483647 w 98"/>
                <a:gd name="T17" fmla="*/ 2147483647 h 87"/>
                <a:gd name="T18" fmla="*/ 2147483647 w 98"/>
                <a:gd name="T19" fmla="*/ 2147483647 h 8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8" h="87">
                  <a:moveTo>
                    <a:pt x="61" y="4"/>
                  </a:moveTo>
                  <a:cubicBezTo>
                    <a:pt x="77" y="11"/>
                    <a:pt x="93" y="24"/>
                    <a:pt x="96" y="43"/>
                  </a:cubicBezTo>
                  <a:cubicBezTo>
                    <a:pt x="98" y="59"/>
                    <a:pt x="90" y="71"/>
                    <a:pt x="82" y="81"/>
                  </a:cubicBezTo>
                  <a:cubicBezTo>
                    <a:pt x="81" y="83"/>
                    <a:pt x="80" y="85"/>
                    <a:pt x="79" y="87"/>
                  </a:cubicBezTo>
                  <a:cubicBezTo>
                    <a:pt x="74" y="79"/>
                    <a:pt x="69" y="71"/>
                    <a:pt x="63" y="65"/>
                  </a:cubicBezTo>
                  <a:cubicBezTo>
                    <a:pt x="51" y="54"/>
                    <a:pt x="37" y="44"/>
                    <a:pt x="20" y="39"/>
                  </a:cubicBezTo>
                  <a:cubicBezTo>
                    <a:pt x="14" y="38"/>
                    <a:pt x="7" y="35"/>
                    <a:pt x="0" y="35"/>
                  </a:cubicBezTo>
                  <a:cubicBezTo>
                    <a:pt x="1" y="29"/>
                    <a:pt x="6" y="25"/>
                    <a:pt x="9" y="20"/>
                  </a:cubicBezTo>
                  <a:cubicBezTo>
                    <a:pt x="18" y="10"/>
                    <a:pt x="27" y="2"/>
                    <a:pt x="41" y="1"/>
                  </a:cubicBezTo>
                  <a:cubicBezTo>
                    <a:pt x="48" y="0"/>
                    <a:pt x="55" y="3"/>
                    <a:pt x="61" y="4"/>
                  </a:cubicBezTo>
                  <a:close/>
                </a:path>
              </a:pathLst>
            </a:custGeom>
            <a:solidFill>
              <a:srgbClr val="FBC88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Freeform 78"/>
            <p:cNvSpPr>
              <a:spLocks/>
            </p:cNvSpPr>
            <p:nvPr/>
          </p:nvSpPr>
          <p:spPr bwMode="auto">
            <a:xfrm>
              <a:off x="3329" y="1055"/>
              <a:ext cx="520" cy="362"/>
            </a:xfrm>
            <a:custGeom>
              <a:avLst/>
              <a:gdLst>
                <a:gd name="T0" fmla="*/ 2147483647 w 86"/>
                <a:gd name="T1" fmla="*/ 2147483647 h 61"/>
                <a:gd name="T2" fmla="*/ 2147483647 w 86"/>
                <a:gd name="T3" fmla="*/ 2147483647 h 61"/>
                <a:gd name="T4" fmla="*/ 2147483647 w 86"/>
                <a:gd name="T5" fmla="*/ 2147483647 h 61"/>
                <a:gd name="T6" fmla="*/ 2147483647 w 86"/>
                <a:gd name="T7" fmla="*/ 2147483647 h 61"/>
                <a:gd name="T8" fmla="*/ 0 w 86"/>
                <a:gd name="T9" fmla="*/ 2147483647 h 61"/>
                <a:gd name="T10" fmla="*/ 2147483647 w 86"/>
                <a:gd name="T11" fmla="*/ 0 h 61"/>
                <a:gd name="T12" fmla="*/ 2147483647 w 86"/>
                <a:gd name="T13" fmla="*/ 2147483647 h 6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6" h="61">
                  <a:moveTo>
                    <a:pt x="56" y="17"/>
                  </a:moveTo>
                  <a:cubicBezTo>
                    <a:pt x="68" y="26"/>
                    <a:pt x="81" y="38"/>
                    <a:pt x="86" y="54"/>
                  </a:cubicBezTo>
                  <a:cubicBezTo>
                    <a:pt x="86" y="57"/>
                    <a:pt x="83" y="59"/>
                    <a:pt x="81" y="61"/>
                  </a:cubicBezTo>
                  <a:cubicBezTo>
                    <a:pt x="69" y="41"/>
                    <a:pt x="51" y="29"/>
                    <a:pt x="32" y="18"/>
                  </a:cubicBezTo>
                  <a:cubicBezTo>
                    <a:pt x="22" y="14"/>
                    <a:pt x="12" y="8"/>
                    <a:pt x="0" y="9"/>
                  </a:cubicBezTo>
                  <a:cubicBezTo>
                    <a:pt x="0" y="5"/>
                    <a:pt x="2" y="3"/>
                    <a:pt x="5" y="0"/>
                  </a:cubicBezTo>
                  <a:cubicBezTo>
                    <a:pt x="24" y="2"/>
                    <a:pt x="39" y="6"/>
                    <a:pt x="56" y="17"/>
                  </a:cubicBezTo>
                  <a:close/>
                </a:path>
              </a:pathLst>
            </a:custGeom>
            <a:solidFill>
              <a:srgbClr val="92ADB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Freeform 79"/>
            <p:cNvSpPr>
              <a:spLocks/>
            </p:cNvSpPr>
            <p:nvPr/>
          </p:nvSpPr>
          <p:spPr bwMode="auto">
            <a:xfrm>
              <a:off x="3335" y="1063"/>
              <a:ext cx="35" cy="10"/>
            </a:xfrm>
            <a:custGeom>
              <a:avLst/>
              <a:gdLst>
                <a:gd name="T0" fmla="*/ 2147483647 w 6"/>
                <a:gd name="T1" fmla="*/ 17075 h 6"/>
                <a:gd name="T2" fmla="*/ 2147483647 w 6"/>
                <a:gd name="T3" fmla="*/ 47430 h 6"/>
                <a:gd name="T4" fmla="*/ 2147483647 w 6"/>
                <a:gd name="T5" fmla="*/ 10245 h 6"/>
                <a:gd name="T6" fmla="*/ 2147483647 w 6"/>
                <a:gd name="T7" fmla="*/ 17075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6">
                  <a:moveTo>
                    <a:pt x="6" y="2"/>
                  </a:moveTo>
                  <a:cubicBezTo>
                    <a:pt x="4" y="3"/>
                    <a:pt x="4" y="6"/>
                    <a:pt x="1" y="5"/>
                  </a:cubicBezTo>
                  <a:cubicBezTo>
                    <a:pt x="0" y="4"/>
                    <a:pt x="1" y="2"/>
                    <a:pt x="1" y="1"/>
                  </a:cubicBezTo>
                  <a:cubicBezTo>
                    <a:pt x="3" y="1"/>
                    <a:pt x="5" y="0"/>
                    <a:pt x="6" y="2"/>
                  </a:cubicBezTo>
                  <a:close/>
                </a:path>
              </a:pathLst>
            </a:custGeom>
            <a:solidFill>
              <a:srgbClr val="92ADB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6" name="Freeform 80"/>
            <p:cNvSpPr>
              <a:spLocks/>
            </p:cNvSpPr>
            <p:nvPr/>
          </p:nvSpPr>
          <p:spPr bwMode="auto">
            <a:xfrm>
              <a:off x="3335" y="1053"/>
              <a:ext cx="18" cy="0"/>
            </a:xfrm>
            <a:custGeom>
              <a:avLst/>
              <a:gdLst>
                <a:gd name="T0" fmla="*/ 2147483647 w 2"/>
                <a:gd name="T1" fmla="*/ 1 h 2"/>
                <a:gd name="T2" fmla="*/ 2147483647 w 2"/>
                <a:gd name="T3" fmla="*/ 1 h 2"/>
                <a:gd name="T4" fmla="*/ 2147483647 w 2"/>
                <a:gd name="T5" fmla="*/ 0 h 2"/>
                <a:gd name="T6" fmla="*/ 2147483647 w 2"/>
                <a:gd name="T7" fmla="*/ 1 h 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1" y="2"/>
                  </a:lnTo>
                  <a:cubicBezTo>
                    <a:pt x="0" y="1"/>
                    <a:pt x="1" y="0"/>
                    <a:pt x="2" y="0"/>
                  </a:cubicBezTo>
                  <a:lnTo>
                    <a:pt x="2" y="2"/>
                  </a:lnTo>
                  <a:close/>
                </a:path>
              </a:pathLst>
            </a:custGeom>
            <a:solidFill>
              <a:srgbClr val="92ADB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Freeform 81"/>
            <p:cNvSpPr>
              <a:spLocks/>
            </p:cNvSpPr>
            <p:nvPr/>
          </p:nvSpPr>
          <p:spPr bwMode="auto">
            <a:xfrm>
              <a:off x="3287" y="992"/>
              <a:ext cx="511" cy="372"/>
            </a:xfrm>
            <a:custGeom>
              <a:avLst/>
              <a:gdLst>
                <a:gd name="T0" fmla="*/ 2147483647 w 86"/>
                <a:gd name="T1" fmla="*/ 2147483647 h 61"/>
                <a:gd name="T2" fmla="*/ 2147483647 w 86"/>
                <a:gd name="T3" fmla="*/ 2147483647 h 61"/>
                <a:gd name="T4" fmla="*/ 2147483647 w 86"/>
                <a:gd name="T5" fmla="*/ 2147483647 h 61"/>
                <a:gd name="T6" fmla="*/ 2147483647 w 86"/>
                <a:gd name="T7" fmla="*/ 2147483647 h 61"/>
                <a:gd name="T8" fmla="*/ 0 w 86"/>
                <a:gd name="T9" fmla="*/ 2147483647 h 61"/>
                <a:gd name="T10" fmla="*/ 2147483647 w 86"/>
                <a:gd name="T11" fmla="*/ 2147483647 h 61"/>
                <a:gd name="T12" fmla="*/ 2147483647 w 86"/>
                <a:gd name="T13" fmla="*/ 2147483647 h 61"/>
                <a:gd name="T14" fmla="*/ 2147483647 w 86"/>
                <a:gd name="T15" fmla="*/ 2147483647 h 6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6" h="61">
                  <a:moveTo>
                    <a:pt x="52" y="19"/>
                  </a:moveTo>
                  <a:cubicBezTo>
                    <a:pt x="66" y="28"/>
                    <a:pt x="78" y="38"/>
                    <a:pt x="86" y="52"/>
                  </a:cubicBezTo>
                  <a:cubicBezTo>
                    <a:pt x="85" y="55"/>
                    <a:pt x="83" y="58"/>
                    <a:pt x="81" y="61"/>
                  </a:cubicBezTo>
                  <a:cubicBezTo>
                    <a:pt x="75" y="51"/>
                    <a:pt x="66" y="43"/>
                    <a:pt x="56" y="35"/>
                  </a:cubicBezTo>
                  <a:cubicBezTo>
                    <a:pt x="39" y="23"/>
                    <a:pt x="20" y="11"/>
                    <a:pt x="0" y="10"/>
                  </a:cubicBezTo>
                  <a:cubicBezTo>
                    <a:pt x="2" y="8"/>
                    <a:pt x="4" y="5"/>
                    <a:pt x="6" y="2"/>
                  </a:cubicBezTo>
                  <a:cubicBezTo>
                    <a:pt x="12" y="0"/>
                    <a:pt x="19" y="2"/>
                    <a:pt x="24" y="4"/>
                  </a:cubicBezTo>
                  <a:cubicBezTo>
                    <a:pt x="35" y="8"/>
                    <a:pt x="52" y="19"/>
                    <a:pt x="52" y="19"/>
                  </a:cubicBezTo>
                  <a:close/>
                </a:path>
              </a:pathLst>
            </a:custGeom>
            <a:solidFill>
              <a:srgbClr val="92ADB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8" name="Freeform 82"/>
            <p:cNvSpPr>
              <a:spLocks/>
            </p:cNvSpPr>
            <p:nvPr/>
          </p:nvSpPr>
          <p:spPr bwMode="auto">
            <a:xfrm>
              <a:off x="3402" y="1127"/>
              <a:ext cx="44" cy="40"/>
            </a:xfrm>
            <a:custGeom>
              <a:avLst/>
              <a:gdLst>
                <a:gd name="T0" fmla="*/ 2147483647 w 6"/>
                <a:gd name="T1" fmla="*/ 2147483647 h 6"/>
                <a:gd name="T2" fmla="*/ 2147483647 w 6"/>
                <a:gd name="T3" fmla="*/ 2147483647 h 6"/>
                <a:gd name="T4" fmla="*/ 0 w 6"/>
                <a:gd name="T5" fmla="*/ 2147483647 h 6"/>
                <a:gd name="T6" fmla="*/ 2147483647 w 6"/>
                <a:gd name="T7" fmla="*/ 2147483647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6">
                  <a:moveTo>
                    <a:pt x="5" y="1"/>
                  </a:moveTo>
                  <a:cubicBezTo>
                    <a:pt x="6" y="3"/>
                    <a:pt x="5" y="6"/>
                    <a:pt x="3" y="6"/>
                  </a:cubicBezTo>
                  <a:cubicBezTo>
                    <a:pt x="2" y="6"/>
                    <a:pt x="0" y="5"/>
                    <a:pt x="0" y="3"/>
                  </a:cubicBezTo>
                  <a:cubicBezTo>
                    <a:pt x="0" y="1"/>
                    <a:pt x="4" y="0"/>
                    <a:pt x="5" y="1"/>
                  </a:cubicBezTo>
                  <a:close/>
                </a:path>
              </a:pathLst>
            </a:custGeom>
            <a:solidFill>
              <a:srgbClr val="92ADB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9" name="Freeform 83"/>
            <p:cNvSpPr>
              <a:spLocks/>
            </p:cNvSpPr>
            <p:nvPr/>
          </p:nvSpPr>
          <p:spPr bwMode="auto">
            <a:xfrm>
              <a:off x="3420" y="1137"/>
              <a:ext cx="18" cy="20"/>
            </a:xfrm>
            <a:custGeom>
              <a:avLst/>
              <a:gdLst>
                <a:gd name="T0" fmla="*/ 2147483647 w 4"/>
                <a:gd name="T1" fmla="*/ 0 h 3"/>
                <a:gd name="T2" fmla="*/ 2147483647 w 4"/>
                <a:gd name="T3" fmla="*/ 2147483647 h 3"/>
                <a:gd name="T4" fmla="*/ 0 w 4"/>
                <a:gd name="T5" fmla="*/ 2147483647 h 3"/>
                <a:gd name="T6" fmla="*/ 2147483647 w 4"/>
                <a:gd name="T7" fmla="*/ 0 h 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" h="3">
                  <a:moveTo>
                    <a:pt x="4" y="0"/>
                  </a:moveTo>
                  <a:cubicBezTo>
                    <a:pt x="3" y="1"/>
                    <a:pt x="3" y="3"/>
                    <a:pt x="1" y="3"/>
                  </a:cubicBezTo>
                  <a:lnTo>
                    <a:pt x="0" y="1"/>
                  </a:lnTo>
                  <a:cubicBezTo>
                    <a:pt x="1" y="0"/>
                    <a:pt x="3" y="0"/>
                    <a:pt x="4" y="0"/>
                  </a:cubicBezTo>
                  <a:close/>
                </a:path>
              </a:pathLst>
            </a:custGeom>
            <a:solidFill>
              <a:srgbClr val="92ADB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0" name="Freeform 84"/>
            <p:cNvSpPr>
              <a:spLocks/>
            </p:cNvSpPr>
            <p:nvPr/>
          </p:nvSpPr>
          <p:spPr bwMode="auto">
            <a:xfrm>
              <a:off x="3240" y="1071"/>
              <a:ext cx="520" cy="372"/>
            </a:xfrm>
            <a:custGeom>
              <a:avLst/>
              <a:gdLst>
                <a:gd name="T0" fmla="*/ 2147483647 w 87"/>
                <a:gd name="T1" fmla="*/ 2147483647 h 62"/>
                <a:gd name="T2" fmla="*/ 2147483647 w 87"/>
                <a:gd name="T3" fmla="*/ 2147483647 h 62"/>
                <a:gd name="T4" fmla="*/ 2147483647 w 87"/>
                <a:gd name="T5" fmla="*/ 2147483647 h 62"/>
                <a:gd name="T6" fmla="*/ 2147483647 w 87"/>
                <a:gd name="T7" fmla="*/ 2147483647 h 62"/>
                <a:gd name="T8" fmla="*/ 2147483647 w 87"/>
                <a:gd name="T9" fmla="*/ 2147483647 h 62"/>
                <a:gd name="T10" fmla="*/ 0 w 87"/>
                <a:gd name="T11" fmla="*/ 2147483647 h 62"/>
                <a:gd name="T12" fmla="*/ 2147483647 w 87"/>
                <a:gd name="T13" fmla="*/ 0 h 62"/>
                <a:gd name="T14" fmla="*/ 2147483647 w 87"/>
                <a:gd name="T15" fmla="*/ 2147483647 h 6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7" h="62">
                  <a:moveTo>
                    <a:pt x="66" y="28"/>
                  </a:moveTo>
                  <a:cubicBezTo>
                    <a:pt x="74" y="35"/>
                    <a:pt x="83" y="41"/>
                    <a:pt x="87" y="52"/>
                  </a:cubicBezTo>
                  <a:cubicBezTo>
                    <a:pt x="85" y="55"/>
                    <a:pt x="82" y="58"/>
                    <a:pt x="81" y="62"/>
                  </a:cubicBezTo>
                  <a:cubicBezTo>
                    <a:pt x="76" y="50"/>
                    <a:pt x="62" y="41"/>
                    <a:pt x="53" y="33"/>
                  </a:cubicBezTo>
                  <a:cubicBezTo>
                    <a:pt x="39" y="22"/>
                    <a:pt x="23" y="13"/>
                    <a:pt x="6" y="9"/>
                  </a:cubicBezTo>
                  <a:lnTo>
                    <a:pt x="0" y="8"/>
                  </a:lnTo>
                  <a:cubicBezTo>
                    <a:pt x="3" y="5"/>
                    <a:pt x="4" y="0"/>
                    <a:pt x="9" y="0"/>
                  </a:cubicBezTo>
                  <a:cubicBezTo>
                    <a:pt x="31" y="2"/>
                    <a:pt x="50" y="15"/>
                    <a:pt x="66" y="28"/>
                  </a:cubicBezTo>
                  <a:close/>
                </a:path>
              </a:pathLst>
            </a:custGeom>
            <a:solidFill>
              <a:srgbClr val="92ADB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Freeform 85"/>
            <p:cNvSpPr>
              <a:spLocks/>
            </p:cNvSpPr>
            <p:nvPr/>
          </p:nvSpPr>
          <p:spPr bwMode="auto">
            <a:xfrm>
              <a:off x="3356" y="1185"/>
              <a:ext cx="44" cy="50"/>
            </a:xfrm>
            <a:custGeom>
              <a:avLst/>
              <a:gdLst>
                <a:gd name="T0" fmla="*/ 2147483647 w 8"/>
                <a:gd name="T1" fmla="*/ 2147483647 h 8"/>
                <a:gd name="T2" fmla="*/ 2147483647 w 8"/>
                <a:gd name="T3" fmla="*/ 2147483647 h 8"/>
                <a:gd name="T4" fmla="*/ 2147483647 w 8"/>
                <a:gd name="T5" fmla="*/ 2147483647 h 8"/>
                <a:gd name="T6" fmla="*/ 2147483647 w 8"/>
                <a:gd name="T7" fmla="*/ 2147483647 h 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" h="8">
                  <a:moveTo>
                    <a:pt x="8" y="1"/>
                  </a:moveTo>
                  <a:cubicBezTo>
                    <a:pt x="6" y="3"/>
                    <a:pt x="6" y="8"/>
                    <a:pt x="1" y="8"/>
                  </a:cubicBezTo>
                  <a:cubicBezTo>
                    <a:pt x="0" y="6"/>
                    <a:pt x="1" y="4"/>
                    <a:pt x="2" y="3"/>
                  </a:cubicBezTo>
                  <a:cubicBezTo>
                    <a:pt x="4" y="2"/>
                    <a:pt x="6" y="0"/>
                    <a:pt x="8" y="1"/>
                  </a:cubicBezTo>
                  <a:close/>
                </a:path>
              </a:pathLst>
            </a:custGeom>
            <a:solidFill>
              <a:srgbClr val="92ADB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Freeform 86"/>
            <p:cNvSpPr>
              <a:spLocks/>
            </p:cNvSpPr>
            <p:nvPr/>
          </p:nvSpPr>
          <p:spPr bwMode="auto">
            <a:xfrm>
              <a:off x="3366" y="1185"/>
              <a:ext cx="18" cy="0"/>
            </a:xfrm>
            <a:custGeom>
              <a:avLst/>
              <a:gdLst>
                <a:gd name="T0" fmla="*/ 2147483647 w 4"/>
                <a:gd name="T1" fmla="*/ 0 h 4"/>
                <a:gd name="T2" fmla="*/ 0 w 4"/>
                <a:gd name="T3" fmla="*/ 0 h 4"/>
                <a:gd name="T4" fmla="*/ 2147483647 w 4"/>
                <a:gd name="T5" fmla="*/ 0 h 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cubicBezTo>
                    <a:pt x="3" y="2"/>
                    <a:pt x="2" y="4"/>
                    <a:pt x="0" y="4"/>
                  </a:cubicBezTo>
                  <a:cubicBezTo>
                    <a:pt x="1" y="3"/>
                    <a:pt x="1" y="0"/>
                    <a:pt x="4" y="0"/>
                  </a:cubicBezTo>
                  <a:close/>
                </a:path>
              </a:pathLst>
            </a:custGeom>
            <a:solidFill>
              <a:srgbClr val="92ADB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Freeform 87"/>
            <p:cNvSpPr>
              <a:spLocks/>
            </p:cNvSpPr>
            <p:nvPr/>
          </p:nvSpPr>
          <p:spPr bwMode="auto">
            <a:xfrm>
              <a:off x="3246" y="1121"/>
              <a:ext cx="520" cy="392"/>
            </a:xfrm>
            <a:custGeom>
              <a:avLst/>
              <a:gdLst>
                <a:gd name="T0" fmla="*/ 2147483647 w 87"/>
                <a:gd name="T1" fmla="*/ 2147483647 h 65"/>
                <a:gd name="T2" fmla="*/ 2147483647 w 87"/>
                <a:gd name="T3" fmla="*/ 2147483647 h 65"/>
                <a:gd name="T4" fmla="*/ 2147483647 w 87"/>
                <a:gd name="T5" fmla="*/ 2147483647 h 65"/>
                <a:gd name="T6" fmla="*/ 2147483647 w 87"/>
                <a:gd name="T7" fmla="*/ 2147483647 h 65"/>
                <a:gd name="T8" fmla="*/ 0 w 87"/>
                <a:gd name="T9" fmla="*/ 2147483647 h 65"/>
                <a:gd name="T10" fmla="*/ 2147483647 w 87"/>
                <a:gd name="T11" fmla="*/ 0 h 65"/>
                <a:gd name="T12" fmla="*/ 2147483647 w 87"/>
                <a:gd name="T13" fmla="*/ 2147483647 h 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7" h="65">
                  <a:moveTo>
                    <a:pt x="47" y="14"/>
                  </a:moveTo>
                  <a:cubicBezTo>
                    <a:pt x="61" y="24"/>
                    <a:pt x="80" y="37"/>
                    <a:pt x="87" y="54"/>
                  </a:cubicBezTo>
                  <a:cubicBezTo>
                    <a:pt x="87" y="58"/>
                    <a:pt x="84" y="61"/>
                    <a:pt x="82" y="65"/>
                  </a:cubicBezTo>
                  <a:cubicBezTo>
                    <a:pt x="72" y="37"/>
                    <a:pt x="42" y="24"/>
                    <a:pt x="17" y="13"/>
                  </a:cubicBezTo>
                  <a:cubicBezTo>
                    <a:pt x="12" y="10"/>
                    <a:pt x="5" y="12"/>
                    <a:pt x="0" y="10"/>
                  </a:cubicBezTo>
                  <a:cubicBezTo>
                    <a:pt x="3" y="7"/>
                    <a:pt x="4" y="3"/>
                    <a:pt x="8" y="0"/>
                  </a:cubicBezTo>
                  <a:cubicBezTo>
                    <a:pt x="22" y="2"/>
                    <a:pt x="34" y="7"/>
                    <a:pt x="47" y="14"/>
                  </a:cubicBezTo>
                  <a:close/>
                </a:path>
              </a:pathLst>
            </a:custGeom>
            <a:solidFill>
              <a:srgbClr val="92ADB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4" name="Freeform 88"/>
            <p:cNvSpPr>
              <a:spLocks/>
            </p:cNvSpPr>
            <p:nvPr/>
          </p:nvSpPr>
          <p:spPr bwMode="auto">
            <a:xfrm>
              <a:off x="3279" y="1130"/>
              <a:ext cx="18" cy="40"/>
            </a:xfrm>
            <a:custGeom>
              <a:avLst/>
              <a:gdLst>
                <a:gd name="T0" fmla="*/ 1937102445 w 6"/>
                <a:gd name="T1" fmla="*/ 0 h 7"/>
                <a:gd name="T2" fmla="*/ 387420489 w 6"/>
                <a:gd name="T3" fmla="*/ 2147483647 h 7"/>
                <a:gd name="T4" fmla="*/ 387420489 w 6"/>
                <a:gd name="T5" fmla="*/ 2147483647 h 7"/>
                <a:gd name="T6" fmla="*/ 774840978 w 6"/>
                <a:gd name="T7" fmla="*/ 2147483647 h 7"/>
                <a:gd name="T8" fmla="*/ 1937102445 w 6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7">
                  <a:moveTo>
                    <a:pt x="5" y="0"/>
                  </a:moveTo>
                  <a:cubicBezTo>
                    <a:pt x="6" y="3"/>
                    <a:pt x="4" y="6"/>
                    <a:pt x="1" y="7"/>
                  </a:cubicBezTo>
                  <a:cubicBezTo>
                    <a:pt x="0" y="5"/>
                    <a:pt x="0" y="2"/>
                    <a:pt x="2" y="1"/>
                  </a:cubicBezTo>
                  <a:cubicBezTo>
                    <a:pt x="3" y="1"/>
                    <a:pt x="4" y="0"/>
                    <a:pt x="5" y="0"/>
                  </a:cubicBezTo>
                  <a:close/>
                </a:path>
              </a:pathLst>
            </a:custGeom>
            <a:solidFill>
              <a:srgbClr val="92ADB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5" name="Freeform 89"/>
            <p:cNvSpPr>
              <a:spLocks/>
            </p:cNvSpPr>
            <p:nvPr/>
          </p:nvSpPr>
          <p:spPr bwMode="auto">
            <a:xfrm>
              <a:off x="3278" y="1150"/>
              <a:ext cx="18" cy="10"/>
            </a:xfrm>
            <a:custGeom>
              <a:avLst/>
              <a:gdLst>
                <a:gd name="T0" fmla="*/ 2147483647 w 3"/>
                <a:gd name="T1" fmla="*/ 0 h 3"/>
                <a:gd name="T2" fmla="*/ 2147483647 w 3"/>
                <a:gd name="T3" fmla="*/ 2147483647 h 3"/>
                <a:gd name="T4" fmla="*/ 2147483647 w 3"/>
                <a:gd name="T5" fmla="*/ 0 h 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" h="3">
                  <a:moveTo>
                    <a:pt x="3" y="0"/>
                  </a:moveTo>
                  <a:cubicBezTo>
                    <a:pt x="3" y="1"/>
                    <a:pt x="2" y="3"/>
                    <a:pt x="1" y="3"/>
                  </a:cubicBezTo>
                  <a:cubicBezTo>
                    <a:pt x="0" y="2"/>
                    <a:pt x="1" y="0"/>
                    <a:pt x="3" y="0"/>
                  </a:cubicBezTo>
                  <a:close/>
                </a:path>
              </a:pathLst>
            </a:custGeom>
            <a:solidFill>
              <a:srgbClr val="92ADB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Freeform 90"/>
            <p:cNvSpPr>
              <a:spLocks/>
            </p:cNvSpPr>
            <p:nvPr/>
          </p:nvSpPr>
          <p:spPr bwMode="auto">
            <a:xfrm>
              <a:off x="3116" y="1306"/>
              <a:ext cx="520" cy="362"/>
            </a:xfrm>
            <a:custGeom>
              <a:avLst/>
              <a:gdLst>
                <a:gd name="T0" fmla="*/ 2147483647 w 87"/>
                <a:gd name="T1" fmla="*/ 2147483647 h 62"/>
                <a:gd name="T2" fmla="*/ 2147483647 w 87"/>
                <a:gd name="T3" fmla="*/ 2147483647 h 62"/>
                <a:gd name="T4" fmla="*/ 2147483647 w 87"/>
                <a:gd name="T5" fmla="*/ 2147483647 h 62"/>
                <a:gd name="T6" fmla="*/ 2147483647 w 87"/>
                <a:gd name="T7" fmla="*/ 2147483647 h 62"/>
                <a:gd name="T8" fmla="*/ 2147483647 w 87"/>
                <a:gd name="T9" fmla="*/ 2147483647 h 62"/>
                <a:gd name="T10" fmla="*/ 0 w 87"/>
                <a:gd name="T11" fmla="*/ 2147483647 h 62"/>
                <a:gd name="T12" fmla="*/ 2147483647 w 87"/>
                <a:gd name="T13" fmla="*/ 0 h 62"/>
                <a:gd name="T14" fmla="*/ 2147483647 w 87"/>
                <a:gd name="T15" fmla="*/ 2147483647 h 62"/>
                <a:gd name="T16" fmla="*/ 2147483647 w 87"/>
                <a:gd name="T17" fmla="*/ 2147483647 h 6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7" h="62">
                  <a:moveTo>
                    <a:pt x="26" y="4"/>
                  </a:moveTo>
                  <a:cubicBezTo>
                    <a:pt x="52" y="15"/>
                    <a:pt x="81" y="28"/>
                    <a:pt x="87" y="58"/>
                  </a:cubicBezTo>
                  <a:cubicBezTo>
                    <a:pt x="86" y="60"/>
                    <a:pt x="85" y="62"/>
                    <a:pt x="83" y="62"/>
                  </a:cubicBezTo>
                  <a:cubicBezTo>
                    <a:pt x="72" y="39"/>
                    <a:pt x="49" y="21"/>
                    <a:pt x="24" y="14"/>
                  </a:cubicBezTo>
                  <a:cubicBezTo>
                    <a:pt x="18" y="13"/>
                    <a:pt x="13" y="11"/>
                    <a:pt x="7" y="10"/>
                  </a:cubicBezTo>
                  <a:cubicBezTo>
                    <a:pt x="4" y="9"/>
                    <a:pt x="2" y="8"/>
                    <a:pt x="0" y="9"/>
                  </a:cubicBezTo>
                  <a:cubicBezTo>
                    <a:pt x="0" y="6"/>
                    <a:pt x="1" y="1"/>
                    <a:pt x="5" y="0"/>
                  </a:cubicBezTo>
                  <a:cubicBezTo>
                    <a:pt x="9" y="0"/>
                    <a:pt x="15" y="1"/>
                    <a:pt x="19" y="2"/>
                  </a:cubicBezTo>
                  <a:lnTo>
                    <a:pt x="26" y="4"/>
                  </a:lnTo>
                  <a:close/>
                </a:path>
              </a:pathLst>
            </a:custGeom>
            <a:solidFill>
              <a:srgbClr val="92ADB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7" name="Freeform 91"/>
            <p:cNvSpPr>
              <a:spLocks/>
            </p:cNvSpPr>
            <p:nvPr/>
          </p:nvSpPr>
          <p:spPr bwMode="auto">
            <a:xfrm>
              <a:off x="3177" y="1267"/>
              <a:ext cx="44" cy="30"/>
            </a:xfrm>
            <a:custGeom>
              <a:avLst/>
              <a:gdLst>
                <a:gd name="T0" fmla="*/ 2147483647 w 5"/>
                <a:gd name="T1" fmla="*/ 2147483647 h 5"/>
                <a:gd name="T2" fmla="*/ 2147483647 w 5"/>
                <a:gd name="T3" fmla="*/ 2147483647 h 5"/>
                <a:gd name="T4" fmla="*/ 0 w 5"/>
                <a:gd name="T5" fmla="*/ 2147483647 h 5"/>
                <a:gd name="T6" fmla="*/ 2147483647 w 5"/>
                <a:gd name="T7" fmla="*/ 0 h 5"/>
                <a:gd name="T8" fmla="*/ 2147483647 w 5"/>
                <a:gd name="T9" fmla="*/ 2147483647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5">
                  <a:moveTo>
                    <a:pt x="4" y="2"/>
                  </a:moveTo>
                  <a:cubicBezTo>
                    <a:pt x="5" y="3"/>
                    <a:pt x="3" y="5"/>
                    <a:pt x="2" y="5"/>
                  </a:cubicBezTo>
                  <a:lnTo>
                    <a:pt x="0" y="5"/>
                  </a:lnTo>
                  <a:cubicBezTo>
                    <a:pt x="0" y="3"/>
                    <a:pt x="1" y="1"/>
                    <a:pt x="3" y="0"/>
                  </a:cubicBezTo>
                  <a:cubicBezTo>
                    <a:pt x="4" y="0"/>
                    <a:pt x="4" y="1"/>
                    <a:pt x="4" y="2"/>
                  </a:cubicBezTo>
                  <a:close/>
                </a:path>
              </a:pathLst>
            </a:custGeom>
            <a:solidFill>
              <a:srgbClr val="92ADB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8" name="Freeform 92"/>
            <p:cNvSpPr>
              <a:spLocks/>
            </p:cNvSpPr>
            <p:nvPr/>
          </p:nvSpPr>
          <p:spPr bwMode="auto">
            <a:xfrm>
              <a:off x="3194" y="1287"/>
              <a:ext cx="9" cy="10"/>
            </a:xfrm>
            <a:custGeom>
              <a:avLst/>
              <a:gdLst>
                <a:gd name="T0" fmla="*/ 2147483647 w 2"/>
                <a:gd name="T1" fmla="*/ 0 h 3"/>
                <a:gd name="T2" fmla="*/ 0 w 2"/>
                <a:gd name="T3" fmla="*/ 2147483647 h 3"/>
                <a:gd name="T4" fmla="*/ 2147483647 w 2"/>
                <a:gd name="T5" fmla="*/ 0 h 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1" y="1"/>
                    <a:pt x="2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lose/>
                </a:path>
              </a:pathLst>
            </a:custGeom>
            <a:solidFill>
              <a:srgbClr val="92ADB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9" name="Freeform 93"/>
            <p:cNvSpPr>
              <a:spLocks/>
            </p:cNvSpPr>
            <p:nvPr/>
          </p:nvSpPr>
          <p:spPr bwMode="auto">
            <a:xfrm>
              <a:off x="2458" y="1270"/>
              <a:ext cx="1198" cy="1707"/>
            </a:xfrm>
            <a:custGeom>
              <a:avLst/>
              <a:gdLst>
                <a:gd name="T0" fmla="*/ 2147483647 w 201"/>
                <a:gd name="T1" fmla="*/ 2147483647 h 286"/>
                <a:gd name="T2" fmla="*/ 2147483647 w 201"/>
                <a:gd name="T3" fmla="*/ 2147483647 h 286"/>
                <a:gd name="T4" fmla="*/ 2147483647 w 201"/>
                <a:gd name="T5" fmla="*/ 2147483647 h 286"/>
                <a:gd name="T6" fmla="*/ 2147483647 w 201"/>
                <a:gd name="T7" fmla="*/ 2147483647 h 286"/>
                <a:gd name="T8" fmla="*/ 2147483647 w 201"/>
                <a:gd name="T9" fmla="*/ 2147483647 h 286"/>
                <a:gd name="T10" fmla="*/ 2147483647 w 201"/>
                <a:gd name="T11" fmla="*/ 2147483647 h 286"/>
                <a:gd name="T12" fmla="*/ 2147483647 w 201"/>
                <a:gd name="T13" fmla="*/ 2147483647 h 286"/>
                <a:gd name="T14" fmla="*/ 2147483647 w 201"/>
                <a:gd name="T15" fmla="*/ 2147483647 h 286"/>
                <a:gd name="T16" fmla="*/ 2147483647 w 201"/>
                <a:gd name="T17" fmla="*/ 2147483647 h 286"/>
                <a:gd name="T18" fmla="*/ 2147483647 w 201"/>
                <a:gd name="T19" fmla="*/ 2147483647 h 286"/>
                <a:gd name="T20" fmla="*/ 2147483647 w 201"/>
                <a:gd name="T21" fmla="*/ 2147483647 h 286"/>
                <a:gd name="T22" fmla="*/ 2147483647 w 201"/>
                <a:gd name="T23" fmla="*/ 2147483647 h 286"/>
                <a:gd name="T24" fmla="*/ 2147483647 w 201"/>
                <a:gd name="T25" fmla="*/ 2147483647 h 286"/>
                <a:gd name="T26" fmla="*/ 2147483647 w 201"/>
                <a:gd name="T27" fmla="*/ 2147483647 h 286"/>
                <a:gd name="T28" fmla="*/ 2147483647 w 201"/>
                <a:gd name="T29" fmla="*/ 2147483647 h 286"/>
                <a:gd name="T30" fmla="*/ 2147483647 w 201"/>
                <a:gd name="T31" fmla="*/ 2147483647 h 286"/>
                <a:gd name="T32" fmla="*/ 2147483647 w 201"/>
                <a:gd name="T33" fmla="*/ 2147483647 h 286"/>
                <a:gd name="T34" fmla="*/ 2147483647 w 201"/>
                <a:gd name="T35" fmla="*/ 2147483647 h 286"/>
                <a:gd name="T36" fmla="*/ 2147483647 w 201"/>
                <a:gd name="T37" fmla="*/ 2147483647 h 286"/>
                <a:gd name="T38" fmla="*/ 2147483647 w 201"/>
                <a:gd name="T39" fmla="*/ 2147483647 h 286"/>
                <a:gd name="T40" fmla="*/ 2147483647 w 201"/>
                <a:gd name="T41" fmla="*/ 2147483647 h 286"/>
                <a:gd name="T42" fmla="*/ 2147483647 w 201"/>
                <a:gd name="T43" fmla="*/ 2147483647 h 286"/>
                <a:gd name="T44" fmla="*/ 2147483647 w 201"/>
                <a:gd name="T45" fmla="*/ 2147483647 h 286"/>
                <a:gd name="T46" fmla="*/ 2147483647 w 201"/>
                <a:gd name="T47" fmla="*/ 2147483647 h 286"/>
                <a:gd name="T48" fmla="*/ 2147483647 w 201"/>
                <a:gd name="T49" fmla="*/ 2147483647 h 286"/>
                <a:gd name="T50" fmla="*/ 2147483647 w 201"/>
                <a:gd name="T51" fmla="*/ 2147483647 h 286"/>
                <a:gd name="T52" fmla="*/ 2147483647 w 201"/>
                <a:gd name="T53" fmla="*/ 2147483647 h 286"/>
                <a:gd name="T54" fmla="*/ 2147483647 w 201"/>
                <a:gd name="T55" fmla="*/ 2147483647 h 286"/>
                <a:gd name="T56" fmla="*/ 2147483647 w 201"/>
                <a:gd name="T57" fmla="*/ 2147483647 h 286"/>
                <a:gd name="T58" fmla="*/ 2147483647 w 201"/>
                <a:gd name="T59" fmla="*/ 2147483647 h 286"/>
                <a:gd name="T60" fmla="*/ 2147483647 w 201"/>
                <a:gd name="T61" fmla="*/ 2147483647 h 286"/>
                <a:gd name="T62" fmla="*/ 2147483647 w 201"/>
                <a:gd name="T63" fmla="*/ 2147483647 h 286"/>
                <a:gd name="T64" fmla="*/ 2147483647 w 201"/>
                <a:gd name="T65" fmla="*/ 2147483647 h 286"/>
                <a:gd name="T66" fmla="*/ 2147483647 w 201"/>
                <a:gd name="T67" fmla="*/ 2147483647 h 286"/>
                <a:gd name="T68" fmla="*/ 2147483647 w 201"/>
                <a:gd name="T69" fmla="*/ 2147483647 h 286"/>
                <a:gd name="T70" fmla="*/ 2147483647 w 201"/>
                <a:gd name="T71" fmla="*/ 2147483647 h 286"/>
                <a:gd name="T72" fmla="*/ 2147483647 w 201"/>
                <a:gd name="T73" fmla="*/ 2147483647 h 286"/>
                <a:gd name="T74" fmla="*/ 2147483647 w 201"/>
                <a:gd name="T75" fmla="*/ 2147483647 h 286"/>
                <a:gd name="T76" fmla="*/ 0 w 201"/>
                <a:gd name="T77" fmla="*/ 2147483647 h 286"/>
                <a:gd name="T78" fmla="*/ 2147483647 w 201"/>
                <a:gd name="T79" fmla="*/ 2147483647 h 286"/>
                <a:gd name="T80" fmla="*/ 2147483647 w 201"/>
                <a:gd name="T81" fmla="*/ 2147483647 h 286"/>
                <a:gd name="T82" fmla="*/ 2147483647 w 201"/>
                <a:gd name="T83" fmla="*/ 2147483647 h 286"/>
                <a:gd name="T84" fmla="*/ 2147483647 w 201"/>
                <a:gd name="T85" fmla="*/ 2147483647 h 286"/>
                <a:gd name="T86" fmla="*/ 2147483647 w 201"/>
                <a:gd name="T87" fmla="*/ 2147483647 h 286"/>
                <a:gd name="T88" fmla="*/ 2147483647 w 201"/>
                <a:gd name="T89" fmla="*/ 2147483647 h 286"/>
                <a:gd name="T90" fmla="*/ 2147483647 w 201"/>
                <a:gd name="T91" fmla="*/ 2147483647 h 286"/>
                <a:gd name="T92" fmla="*/ 2147483647 w 201"/>
                <a:gd name="T93" fmla="*/ 2147483647 h 286"/>
                <a:gd name="T94" fmla="*/ 2147483647 w 201"/>
                <a:gd name="T95" fmla="*/ 2147483647 h 286"/>
                <a:gd name="T96" fmla="*/ 2147483647 w 201"/>
                <a:gd name="T97" fmla="*/ 2147483647 h 286"/>
                <a:gd name="T98" fmla="*/ 2147483647 w 201"/>
                <a:gd name="T99" fmla="*/ 0 h 286"/>
                <a:gd name="T100" fmla="*/ 2147483647 w 201"/>
                <a:gd name="T101" fmla="*/ 2147483647 h 28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01" h="286">
                  <a:moveTo>
                    <a:pt x="195" y="50"/>
                  </a:moveTo>
                  <a:cubicBezTo>
                    <a:pt x="194" y="56"/>
                    <a:pt x="190" y="60"/>
                    <a:pt x="187" y="65"/>
                  </a:cubicBezTo>
                  <a:cubicBezTo>
                    <a:pt x="182" y="73"/>
                    <a:pt x="177" y="78"/>
                    <a:pt x="173" y="87"/>
                  </a:cubicBezTo>
                  <a:cubicBezTo>
                    <a:pt x="172" y="85"/>
                    <a:pt x="172" y="83"/>
                    <a:pt x="169" y="82"/>
                  </a:cubicBezTo>
                  <a:lnTo>
                    <a:pt x="169" y="83"/>
                  </a:lnTo>
                  <a:cubicBezTo>
                    <a:pt x="171" y="85"/>
                    <a:pt x="172" y="88"/>
                    <a:pt x="173" y="92"/>
                  </a:cubicBezTo>
                  <a:cubicBezTo>
                    <a:pt x="172" y="92"/>
                    <a:pt x="171" y="91"/>
                    <a:pt x="171" y="90"/>
                  </a:cubicBezTo>
                  <a:cubicBezTo>
                    <a:pt x="171" y="90"/>
                    <a:pt x="170" y="89"/>
                    <a:pt x="170" y="89"/>
                  </a:cubicBezTo>
                  <a:cubicBezTo>
                    <a:pt x="169" y="91"/>
                    <a:pt x="171" y="93"/>
                    <a:pt x="172" y="94"/>
                  </a:cubicBezTo>
                  <a:cubicBezTo>
                    <a:pt x="186" y="114"/>
                    <a:pt x="199" y="136"/>
                    <a:pt x="201" y="162"/>
                  </a:cubicBezTo>
                  <a:cubicBezTo>
                    <a:pt x="200" y="166"/>
                    <a:pt x="200" y="169"/>
                    <a:pt x="198" y="172"/>
                  </a:cubicBezTo>
                  <a:cubicBezTo>
                    <a:pt x="187" y="180"/>
                    <a:pt x="172" y="179"/>
                    <a:pt x="159" y="179"/>
                  </a:cubicBezTo>
                  <a:lnTo>
                    <a:pt x="137" y="180"/>
                  </a:lnTo>
                  <a:cubicBezTo>
                    <a:pt x="135" y="179"/>
                    <a:pt x="135" y="176"/>
                    <a:pt x="134" y="174"/>
                  </a:cubicBezTo>
                  <a:cubicBezTo>
                    <a:pt x="136" y="171"/>
                    <a:pt x="135" y="163"/>
                    <a:pt x="141" y="166"/>
                  </a:cubicBezTo>
                  <a:cubicBezTo>
                    <a:pt x="154" y="164"/>
                    <a:pt x="167" y="164"/>
                    <a:pt x="180" y="161"/>
                  </a:cubicBezTo>
                  <a:cubicBezTo>
                    <a:pt x="182" y="148"/>
                    <a:pt x="177" y="137"/>
                    <a:pt x="174" y="125"/>
                  </a:cubicBezTo>
                  <a:cubicBezTo>
                    <a:pt x="170" y="117"/>
                    <a:pt x="167" y="109"/>
                    <a:pt x="161" y="103"/>
                  </a:cubicBezTo>
                  <a:cubicBezTo>
                    <a:pt x="161" y="103"/>
                    <a:pt x="160" y="103"/>
                    <a:pt x="160" y="103"/>
                  </a:cubicBezTo>
                  <a:cubicBezTo>
                    <a:pt x="160" y="104"/>
                    <a:pt x="160" y="104"/>
                    <a:pt x="160" y="105"/>
                  </a:cubicBezTo>
                  <a:cubicBezTo>
                    <a:pt x="162" y="106"/>
                    <a:pt x="163" y="108"/>
                    <a:pt x="164" y="110"/>
                  </a:cubicBezTo>
                  <a:cubicBezTo>
                    <a:pt x="162" y="112"/>
                    <a:pt x="160" y="111"/>
                    <a:pt x="158" y="111"/>
                  </a:cubicBezTo>
                  <a:lnTo>
                    <a:pt x="153" y="106"/>
                  </a:lnTo>
                  <a:cubicBezTo>
                    <a:pt x="152" y="107"/>
                    <a:pt x="154" y="108"/>
                    <a:pt x="154" y="110"/>
                  </a:cubicBezTo>
                  <a:cubicBezTo>
                    <a:pt x="160" y="112"/>
                    <a:pt x="156" y="116"/>
                    <a:pt x="155" y="119"/>
                  </a:cubicBezTo>
                  <a:cubicBezTo>
                    <a:pt x="148" y="132"/>
                    <a:pt x="141" y="147"/>
                    <a:pt x="136" y="161"/>
                  </a:cubicBezTo>
                  <a:cubicBezTo>
                    <a:pt x="132" y="162"/>
                    <a:pt x="129" y="161"/>
                    <a:pt x="127" y="163"/>
                  </a:cubicBezTo>
                  <a:cubicBezTo>
                    <a:pt x="122" y="166"/>
                    <a:pt x="122" y="172"/>
                    <a:pt x="121" y="177"/>
                  </a:cubicBezTo>
                  <a:cubicBezTo>
                    <a:pt x="113" y="183"/>
                    <a:pt x="112" y="196"/>
                    <a:pt x="114" y="206"/>
                  </a:cubicBezTo>
                  <a:cubicBezTo>
                    <a:pt x="112" y="207"/>
                    <a:pt x="114" y="209"/>
                    <a:pt x="113" y="211"/>
                  </a:cubicBezTo>
                  <a:cubicBezTo>
                    <a:pt x="107" y="223"/>
                    <a:pt x="105" y="237"/>
                    <a:pt x="100" y="249"/>
                  </a:cubicBezTo>
                  <a:cubicBezTo>
                    <a:pt x="95" y="261"/>
                    <a:pt x="93" y="274"/>
                    <a:pt x="89" y="286"/>
                  </a:cubicBezTo>
                  <a:cubicBezTo>
                    <a:pt x="84" y="278"/>
                    <a:pt x="78" y="270"/>
                    <a:pt x="68" y="270"/>
                  </a:cubicBezTo>
                  <a:cubicBezTo>
                    <a:pt x="65" y="271"/>
                    <a:pt x="60" y="270"/>
                    <a:pt x="58" y="272"/>
                  </a:cubicBezTo>
                  <a:cubicBezTo>
                    <a:pt x="56" y="268"/>
                    <a:pt x="54" y="264"/>
                    <a:pt x="52" y="260"/>
                  </a:cubicBezTo>
                  <a:cubicBezTo>
                    <a:pt x="46" y="257"/>
                    <a:pt x="42" y="249"/>
                    <a:pt x="33" y="252"/>
                  </a:cubicBezTo>
                  <a:cubicBezTo>
                    <a:pt x="31" y="252"/>
                    <a:pt x="27" y="257"/>
                    <a:pt x="26" y="258"/>
                  </a:cubicBezTo>
                  <a:cubicBezTo>
                    <a:pt x="23" y="252"/>
                    <a:pt x="20" y="244"/>
                    <a:pt x="14" y="241"/>
                  </a:cubicBezTo>
                  <a:cubicBezTo>
                    <a:pt x="9" y="240"/>
                    <a:pt x="5" y="241"/>
                    <a:pt x="0" y="242"/>
                  </a:cubicBezTo>
                  <a:cubicBezTo>
                    <a:pt x="6" y="222"/>
                    <a:pt x="15" y="204"/>
                    <a:pt x="21" y="185"/>
                  </a:cubicBezTo>
                  <a:cubicBezTo>
                    <a:pt x="24" y="182"/>
                    <a:pt x="25" y="176"/>
                    <a:pt x="27" y="172"/>
                  </a:cubicBezTo>
                  <a:cubicBezTo>
                    <a:pt x="29" y="172"/>
                    <a:pt x="28" y="169"/>
                    <a:pt x="29" y="167"/>
                  </a:cubicBezTo>
                  <a:cubicBezTo>
                    <a:pt x="31" y="163"/>
                    <a:pt x="33" y="158"/>
                    <a:pt x="36" y="153"/>
                  </a:cubicBezTo>
                  <a:cubicBezTo>
                    <a:pt x="46" y="130"/>
                    <a:pt x="56" y="106"/>
                    <a:pt x="69" y="84"/>
                  </a:cubicBezTo>
                  <a:cubicBezTo>
                    <a:pt x="75" y="66"/>
                    <a:pt x="82" y="49"/>
                    <a:pt x="91" y="34"/>
                  </a:cubicBezTo>
                  <a:cubicBezTo>
                    <a:pt x="93" y="32"/>
                    <a:pt x="96" y="31"/>
                    <a:pt x="99" y="32"/>
                  </a:cubicBezTo>
                  <a:cubicBezTo>
                    <a:pt x="100" y="34"/>
                    <a:pt x="101" y="35"/>
                    <a:pt x="103" y="36"/>
                  </a:cubicBezTo>
                  <a:cubicBezTo>
                    <a:pt x="105" y="35"/>
                    <a:pt x="102" y="32"/>
                    <a:pt x="101" y="31"/>
                  </a:cubicBezTo>
                  <a:cubicBezTo>
                    <a:pt x="99" y="30"/>
                    <a:pt x="98" y="29"/>
                    <a:pt x="96" y="29"/>
                  </a:cubicBezTo>
                  <a:cubicBezTo>
                    <a:pt x="101" y="19"/>
                    <a:pt x="106" y="9"/>
                    <a:pt x="114" y="0"/>
                  </a:cubicBezTo>
                  <a:cubicBezTo>
                    <a:pt x="146" y="6"/>
                    <a:pt x="180" y="19"/>
                    <a:pt x="195" y="50"/>
                  </a:cubicBezTo>
                  <a:close/>
                </a:path>
              </a:pathLst>
            </a:custGeom>
            <a:solidFill>
              <a:srgbClr val="F9A03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0" name="Freeform 94"/>
            <p:cNvSpPr>
              <a:spLocks/>
            </p:cNvSpPr>
            <p:nvPr/>
          </p:nvSpPr>
          <p:spPr bwMode="auto">
            <a:xfrm>
              <a:off x="3093" y="1324"/>
              <a:ext cx="88" cy="151"/>
            </a:xfrm>
            <a:custGeom>
              <a:avLst/>
              <a:gdLst>
                <a:gd name="T0" fmla="*/ 2147483647 w 14"/>
                <a:gd name="T1" fmla="*/ 2147483647 h 24"/>
                <a:gd name="T2" fmla="*/ 0 w 14"/>
                <a:gd name="T3" fmla="*/ 2147483647 h 24"/>
                <a:gd name="T4" fmla="*/ 2147483647 w 14"/>
                <a:gd name="T5" fmla="*/ 2147483647 h 24"/>
                <a:gd name="T6" fmla="*/ 2147483647 w 14"/>
                <a:gd name="T7" fmla="*/ 0 h 24"/>
                <a:gd name="T8" fmla="*/ 2147483647 w 14"/>
                <a:gd name="T9" fmla="*/ 2147483647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" h="24">
                  <a:moveTo>
                    <a:pt x="14" y="1"/>
                  </a:moveTo>
                  <a:lnTo>
                    <a:pt x="0" y="24"/>
                  </a:lnTo>
                  <a:lnTo>
                    <a:pt x="1" y="20"/>
                  </a:lnTo>
                  <a:cubicBezTo>
                    <a:pt x="5" y="14"/>
                    <a:pt x="8" y="6"/>
                    <a:pt x="14" y="0"/>
                  </a:cubicBezTo>
                  <a:lnTo>
                    <a:pt x="14" y="1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1" name="Freeform 95"/>
            <p:cNvSpPr>
              <a:spLocks/>
            </p:cNvSpPr>
            <p:nvPr/>
          </p:nvSpPr>
          <p:spPr bwMode="auto">
            <a:xfrm>
              <a:off x="3211" y="1290"/>
              <a:ext cx="88" cy="40"/>
            </a:xfrm>
            <a:custGeom>
              <a:avLst/>
              <a:gdLst>
                <a:gd name="T0" fmla="*/ 2147483647 w 15"/>
                <a:gd name="T1" fmla="*/ 2147483647 h 8"/>
                <a:gd name="T2" fmla="*/ 2147483647 w 15"/>
                <a:gd name="T3" fmla="*/ 2147483647 h 8"/>
                <a:gd name="T4" fmla="*/ 2147483647 w 15"/>
                <a:gd name="T5" fmla="*/ 2147483647 h 8"/>
                <a:gd name="T6" fmla="*/ 2147483647 w 15"/>
                <a:gd name="T7" fmla="*/ 2147483647 h 8"/>
                <a:gd name="T8" fmla="*/ 2147483647 w 15"/>
                <a:gd name="T9" fmla="*/ 2147483647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" h="8">
                  <a:moveTo>
                    <a:pt x="13" y="5"/>
                  </a:moveTo>
                  <a:cubicBezTo>
                    <a:pt x="9" y="4"/>
                    <a:pt x="5" y="6"/>
                    <a:pt x="1" y="8"/>
                  </a:cubicBezTo>
                  <a:cubicBezTo>
                    <a:pt x="0" y="5"/>
                    <a:pt x="2" y="4"/>
                    <a:pt x="3" y="2"/>
                  </a:cubicBezTo>
                  <a:cubicBezTo>
                    <a:pt x="7" y="0"/>
                    <a:pt x="12" y="1"/>
                    <a:pt x="15" y="1"/>
                  </a:cubicBezTo>
                  <a:lnTo>
                    <a:pt x="13" y="5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2" name="Freeform 96"/>
            <p:cNvSpPr>
              <a:spLocks/>
            </p:cNvSpPr>
            <p:nvPr/>
          </p:nvSpPr>
          <p:spPr bwMode="auto">
            <a:xfrm>
              <a:off x="3334" y="1304"/>
              <a:ext cx="26" cy="40"/>
            </a:xfrm>
            <a:custGeom>
              <a:avLst/>
              <a:gdLst>
                <a:gd name="T0" fmla="*/ 2147483647 w 5"/>
                <a:gd name="T1" fmla="*/ 0 h 7"/>
                <a:gd name="T2" fmla="*/ 0 w 5"/>
                <a:gd name="T3" fmla="*/ 2147483647 h 7"/>
                <a:gd name="T4" fmla="*/ 2147483647 w 5"/>
                <a:gd name="T5" fmla="*/ 0 h 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" h="7">
                  <a:moveTo>
                    <a:pt x="5" y="0"/>
                  </a:moveTo>
                  <a:cubicBezTo>
                    <a:pt x="4" y="3"/>
                    <a:pt x="2" y="6"/>
                    <a:pt x="0" y="7"/>
                  </a:cubicBezTo>
                  <a:cubicBezTo>
                    <a:pt x="1" y="6"/>
                    <a:pt x="2" y="1"/>
                    <a:pt x="5" y="0"/>
                  </a:cubicBezTo>
                  <a:close/>
                </a:path>
              </a:pathLst>
            </a:custGeom>
            <a:solidFill>
              <a:srgbClr val="92ADB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3" name="Freeform 97"/>
            <p:cNvSpPr>
              <a:spLocks/>
            </p:cNvSpPr>
            <p:nvPr/>
          </p:nvSpPr>
          <p:spPr bwMode="auto">
            <a:xfrm>
              <a:off x="3322" y="1375"/>
              <a:ext cx="62" cy="80"/>
            </a:xfrm>
            <a:custGeom>
              <a:avLst/>
              <a:gdLst>
                <a:gd name="T0" fmla="*/ 2147483647 w 11"/>
                <a:gd name="T1" fmla="*/ 2147483647 h 14"/>
                <a:gd name="T2" fmla="*/ 2147483647 w 11"/>
                <a:gd name="T3" fmla="*/ 2147483647 h 14"/>
                <a:gd name="T4" fmla="*/ 0 w 11"/>
                <a:gd name="T5" fmla="*/ 2147483647 h 14"/>
                <a:gd name="T6" fmla="*/ 2147483647 w 11"/>
                <a:gd name="T7" fmla="*/ 2147483647 h 14"/>
                <a:gd name="T8" fmla="*/ 2147483647 w 11"/>
                <a:gd name="T9" fmla="*/ 2147483647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14">
                  <a:moveTo>
                    <a:pt x="11" y="11"/>
                  </a:moveTo>
                  <a:cubicBezTo>
                    <a:pt x="11" y="13"/>
                    <a:pt x="8" y="14"/>
                    <a:pt x="7" y="14"/>
                  </a:cubicBezTo>
                  <a:cubicBezTo>
                    <a:pt x="4" y="11"/>
                    <a:pt x="5" y="4"/>
                    <a:pt x="0" y="3"/>
                  </a:cubicBezTo>
                  <a:cubicBezTo>
                    <a:pt x="0" y="1"/>
                    <a:pt x="2" y="0"/>
                    <a:pt x="5" y="1"/>
                  </a:cubicBezTo>
                  <a:cubicBezTo>
                    <a:pt x="8" y="3"/>
                    <a:pt x="9" y="8"/>
                    <a:pt x="11" y="11"/>
                  </a:cubicBez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4" name="Freeform 98"/>
            <p:cNvSpPr>
              <a:spLocks/>
            </p:cNvSpPr>
            <p:nvPr/>
          </p:nvSpPr>
          <p:spPr bwMode="auto">
            <a:xfrm>
              <a:off x="3134" y="1331"/>
              <a:ext cx="282" cy="291"/>
            </a:xfrm>
            <a:custGeom>
              <a:avLst/>
              <a:gdLst>
                <a:gd name="T0" fmla="*/ 2147483647 w 48"/>
                <a:gd name="T1" fmla="*/ 2147483647 h 50"/>
                <a:gd name="T2" fmla="*/ 2147483647 w 48"/>
                <a:gd name="T3" fmla="*/ 2147483647 h 50"/>
                <a:gd name="T4" fmla="*/ 2147483647 w 48"/>
                <a:gd name="T5" fmla="*/ 2147483647 h 50"/>
                <a:gd name="T6" fmla="*/ 2147483647 w 48"/>
                <a:gd name="T7" fmla="*/ 2147483647 h 50"/>
                <a:gd name="T8" fmla="*/ 2147483647 w 48"/>
                <a:gd name="T9" fmla="*/ 2147483647 h 50"/>
                <a:gd name="T10" fmla="*/ 2147483647 w 48"/>
                <a:gd name="T11" fmla="*/ 2147483647 h 50"/>
                <a:gd name="T12" fmla="*/ 2147483647 w 48"/>
                <a:gd name="T13" fmla="*/ 2147483647 h 50"/>
                <a:gd name="T14" fmla="*/ 2147483647 w 48"/>
                <a:gd name="T15" fmla="*/ 2147483647 h 50"/>
                <a:gd name="T16" fmla="*/ 2147483647 w 48"/>
                <a:gd name="T17" fmla="*/ 2147483647 h 50"/>
                <a:gd name="T18" fmla="*/ 2147483647 w 48"/>
                <a:gd name="T19" fmla="*/ 2147483647 h 50"/>
                <a:gd name="T20" fmla="*/ 2147483647 w 48"/>
                <a:gd name="T21" fmla="*/ 2147483647 h 50"/>
                <a:gd name="T22" fmla="*/ 2147483647 w 48"/>
                <a:gd name="T23" fmla="*/ 2147483647 h 50"/>
                <a:gd name="T24" fmla="*/ 2147483647 w 48"/>
                <a:gd name="T25" fmla="*/ 2147483647 h 50"/>
                <a:gd name="T26" fmla="*/ 0 w 48"/>
                <a:gd name="T27" fmla="*/ 2147483647 h 50"/>
                <a:gd name="T28" fmla="*/ 2147483647 w 48"/>
                <a:gd name="T29" fmla="*/ 2147483647 h 50"/>
                <a:gd name="T30" fmla="*/ 2147483647 w 48"/>
                <a:gd name="T31" fmla="*/ 2147483647 h 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8" h="50">
                  <a:moveTo>
                    <a:pt x="21" y="6"/>
                  </a:moveTo>
                  <a:lnTo>
                    <a:pt x="23" y="10"/>
                  </a:lnTo>
                  <a:cubicBezTo>
                    <a:pt x="25" y="8"/>
                    <a:pt x="26" y="5"/>
                    <a:pt x="29" y="5"/>
                  </a:cubicBezTo>
                  <a:cubicBezTo>
                    <a:pt x="32" y="4"/>
                    <a:pt x="34" y="6"/>
                    <a:pt x="35" y="8"/>
                  </a:cubicBezTo>
                  <a:cubicBezTo>
                    <a:pt x="36" y="15"/>
                    <a:pt x="37" y="22"/>
                    <a:pt x="35" y="28"/>
                  </a:cubicBezTo>
                  <a:lnTo>
                    <a:pt x="34" y="31"/>
                  </a:lnTo>
                  <a:cubicBezTo>
                    <a:pt x="39" y="30"/>
                    <a:pt x="44" y="36"/>
                    <a:pt x="47" y="40"/>
                  </a:cubicBezTo>
                  <a:cubicBezTo>
                    <a:pt x="48" y="43"/>
                    <a:pt x="48" y="47"/>
                    <a:pt x="47" y="50"/>
                  </a:cubicBezTo>
                  <a:cubicBezTo>
                    <a:pt x="46" y="46"/>
                    <a:pt x="46" y="40"/>
                    <a:pt x="42" y="37"/>
                  </a:cubicBezTo>
                  <a:cubicBezTo>
                    <a:pt x="42" y="37"/>
                    <a:pt x="40" y="34"/>
                    <a:pt x="37" y="33"/>
                  </a:cubicBezTo>
                  <a:cubicBezTo>
                    <a:pt x="31" y="32"/>
                    <a:pt x="27" y="40"/>
                    <a:pt x="21" y="37"/>
                  </a:cubicBezTo>
                  <a:cubicBezTo>
                    <a:pt x="18" y="35"/>
                    <a:pt x="16" y="32"/>
                    <a:pt x="16" y="29"/>
                  </a:cubicBezTo>
                  <a:cubicBezTo>
                    <a:pt x="13" y="32"/>
                    <a:pt x="8" y="33"/>
                    <a:pt x="4" y="32"/>
                  </a:cubicBezTo>
                  <a:cubicBezTo>
                    <a:pt x="1" y="30"/>
                    <a:pt x="0" y="26"/>
                    <a:pt x="0" y="23"/>
                  </a:cubicBezTo>
                  <a:cubicBezTo>
                    <a:pt x="1" y="15"/>
                    <a:pt x="4" y="7"/>
                    <a:pt x="10" y="2"/>
                  </a:cubicBezTo>
                  <a:cubicBezTo>
                    <a:pt x="15" y="0"/>
                    <a:pt x="19" y="3"/>
                    <a:pt x="21" y="6"/>
                  </a:cubicBez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5" name="Freeform 99"/>
            <p:cNvSpPr>
              <a:spLocks/>
            </p:cNvSpPr>
            <p:nvPr/>
          </p:nvSpPr>
          <p:spPr bwMode="auto">
            <a:xfrm>
              <a:off x="3090" y="1367"/>
              <a:ext cx="220" cy="231"/>
            </a:xfrm>
            <a:custGeom>
              <a:avLst/>
              <a:gdLst>
                <a:gd name="T0" fmla="*/ 2147483647 w 35"/>
                <a:gd name="T1" fmla="*/ 2147483647 h 37"/>
                <a:gd name="T2" fmla="*/ 2147483647 w 35"/>
                <a:gd name="T3" fmla="*/ 2147483647 h 37"/>
                <a:gd name="T4" fmla="*/ 2147483647 w 35"/>
                <a:gd name="T5" fmla="*/ 2147483647 h 37"/>
                <a:gd name="T6" fmla="*/ 2147483647 w 35"/>
                <a:gd name="T7" fmla="*/ 2147483647 h 37"/>
                <a:gd name="T8" fmla="*/ 2147483647 w 35"/>
                <a:gd name="T9" fmla="*/ 2147483647 h 37"/>
                <a:gd name="T10" fmla="*/ 2147483647 w 35"/>
                <a:gd name="T11" fmla="*/ 2147483647 h 37"/>
                <a:gd name="T12" fmla="*/ 2147483647 w 35"/>
                <a:gd name="T13" fmla="*/ 2147483647 h 37"/>
                <a:gd name="T14" fmla="*/ 2147483647 w 35"/>
                <a:gd name="T15" fmla="*/ 2147483647 h 37"/>
                <a:gd name="T16" fmla="*/ 2147483647 w 35"/>
                <a:gd name="T17" fmla="*/ 2147483647 h 37"/>
                <a:gd name="T18" fmla="*/ 2147483647 w 35"/>
                <a:gd name="T19" fmla="*/ 2147483647 h 37"/>
                <a:gd name="T20" fmla="*/ 2147483647 w 35"/>
                <a:gd name="T21" fmla="*/ 2147483647 h 37"/>
                <a:gd name="T22" fmla="*/ 2147483647 w 35"/>
                <a:gd name="T23" fmla="*/ 2147483647 h 37"/>
                <a:gd name="T24" fmla="*/ 2147483647 w 35"/>
                <a:gd name="T25" fmla="*/ 2147483647 h 37"/>
                <a:gd name="T26" fmla="*/ 2147483647 w 35"/>
                <a:gd name="T27" fmla="*/ 2147483647 h 3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5" h="37">
                  <a:moveTo>
                    <a:pt x="18" y="7"/>
                  </a:moveTo>
                  <a:cubicBezTo>
                    <a:pt x="20" y="10"/>
                    <a:pt x="21" y="13"/>
                    <a:pt x="20" y="16"/>
                  </a:cubicBezTo>
                  <a:cubicBezTo>
                    <a:pt x="18" y="18"/>
                    <a:pt x="18" y="21"/>
                    <a:pt x="18" y="23"/>
                  </a:cubicBezTo>
                  <a:cubicBezTo>
                    <a:pt x="18" y="25"/>
                    <a:pt x="21" y="26"/>
                    <a:pt x="23" y="25"/>
                  </a:cubicBezTo>
                  <a:cubicBezTo>
                    <a:pt x="25" y="24"/>
                    <a:pt x="26" y="23"/>
                    <a:pt x="26" y="21"/>
                  </a:cubicBezTo>
                  <a:cubicBezTo>
                    <a:pt x="26" y="18"/>
                    <a:pt x="26" y="17"/>
                    <a:pt x="23" y="16"/>
                  </a:cubicBezTo>
                  <a:cubicBezTo>
                    <a:pt x="24" y="12"/>
                    <a:pt x="27" y="9"/>
                    <a:pt x="30" y="8"/>
                  </a:cubicBezTo>
                  <a:cubicBezTo>
                    <a:pt x="35" y="14"/>
                    <a:pt x="33" y="24"/>
                    <a:pt x="31" y="31"/>
                  </a:cubicBezTo>
                  <a:cubicBezTo>
                    <a:pt x="30" y="33"/>
                    <a:pt x="25" y="37"/>
                    <a:pt x="21" y="35"/>
                  </a:cubicBezTo>
                  <a:cubicBezTo>
                    <a:pt x="18" y="33"/>
                    <a:pt x="17" y="28"/>
                    <a:pt x="18" y="25"/>
                  </a:cubicBezTo>
                  <a:cubicBezTo>
                    <a:pt x="15" y="24"/>
                    <a:pt x="15" y="28"/>
                    <a:pt x="14" y="29"/>
                  </a:cubicBezTo>
                  <a:cubicBezTo>
                    <a:pt x="11" y="30"/>
                    <a:pt x="8" y="31"/>
                    <a:pt x="5" y="31"/>
                  </a:cubicBezTo>
                  <a:cubicBezTo>
                    <a:pt x="0" y="27"/>
                    <a:pt x="4" y="20"/>
                    <a:pt x="4" y="15"/>
                  </a:cubicBezTo>
                  <a:cubicBezTo>
                    <a:pt x="6" y="11"/>
                    <a:pt x="12" y="0"/>
                    <a:pt x="18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6" name="Freeform 100"/>
            <p:cNvSpPr>
              <a:spLocks/>
            </p:cNvSpPr>
            <p:nvPr/>
          </p:nvSpPr>
          <p:spPr bwMode="auto">
            <a:xfrm>
              <a:off x="3151" y="1466"/>
              <a:ext cx="44" cy="70"/>
            </a:xfrm>
            <a:custGeom>
              <a:avLst/>
              <a:gdLst>
                <a:gd name="T0" fmla="*/ 2147483647 w 8"/>
                <a:gd name="T1" fmla="*/ 2147483647 h 12"/>
                <a:gd name="T2" fmla="*/ 2147483647 w 8"/>
                <a:gd name="T3" fmla="*/ 2147483647 h 12"/>
                <a:gd name="T4" fmla="*/ 2147483647 w 8"/>
                <a:gd name="T5" fmla="*/ 2147483647 h 12"/>
                <a:gd name="T6" fmla="*/ 2147483647 w 8"/>
                <a:gd name="T7" fmla="*/ 2147483647 h 12"/>
                <a:gd name="T8" fmla="*/ 2147483647 w 8"/>
                <a:gd name="T9" fmla="*/ 2147483647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12">
                  <a:moveTo>
                    <a:pt x="8" y="5"/>
                  </a:moveTo>
                  <a:cubicBezTo>
                    <a:pt x="8" y="8"/>
                    <a:pt x="7" y="10"/>
                    <a:pt x="5" y="11"/>
                  </a:cubicBezTo>
                  <a:cubicBezTo>
                    <a:pt x="3" y="12"/>
                    <a:pt x="1" y="11"/>
                    <a:pt x="1" y="9"/>
                  </a:cubicBezTo>
                  <a:cubicBezTo>
                    <a:pt x="0" y="7"/>
                    <a:pt x="1" y="5"/>
                    <a:pt x="3" y="3"/>
                  </a:cubicBezTo>
                  <a:cubicBezTo>
                    <a:pt x="5" y="0"/>
                    <a:pt x="8" y="2"/>
                    <a:pt x="8" y="5"/>
                  </a:cubicBez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7" name="Freeform 101"/>
            <p:cNvSpPr>
              <a:spLocks/>
            </p:cNvSpPr>
            <p:nvPr/>
          </p:nvSpPr>
          <p:spPr bwMode="auto">
            <a:xfrm>
              <a:off x="3466" y="1454"/>
              <a:ext cx="123" cy="211"/>
            </a:xfrm>
            <a:custGeom>
              <a:avLst/>
              <a:gdLst>
                <a:gd name="T0" fmla="*/ 2147483647 w 21"/>
                <a:gd name="T1" fmla="*/ 0 h 36"/>
                <a:gd name="T2" fmla="*/ 0 w 21"/>
                <a:gd name="T3" fmla="*/ 2147483647 h 36"/>
                <a:gd name="T4" fmla="*/ 2147483647 w 21"/>
                <a:gd name="T5" fmla="*/ 0 h 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" h="36">
                  <a:moveTo>
                    <a:pt x="21" y="0"/>
                  </a:moveTo>
                  <a:cubicBezTo>
                    <a:pt x="14" y="12"/>
                    <a:pt x="6" y="23"/>
                    <a:pt x="0" y="36"/>
                  </a:cubicBezTo>
                  <a:cubicBezTo>
                    <a:pt x="4" y="23"/>
                    <a:pt x="13" y="11"/>
                    <a:pt x="21" y="0"/>
                  </a:cubicBez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8" name="Freeform 102"/>
            <p:cNvSpPr>
              <a:spLocks/>
            </p:cNvSpPr>
            <p:nvPr/>
          </p:nvSpPr>
          <p:spPr bwMode="auto">
            <a:xfrm>
              <a:off x="2955" y="1557"/>
              <a:ext cx="449" cy="482"/>
            </a:xfrm>
            <a:custGeom>
              <a:avLst/>
              <a:gdLst>
                <a:gd name="T0" fmla="*/ 2147483647 w 76"/>
                <a:gd name="T1" fmla="*/ 2147483647 h 80"/>
                <a:gd name="T2" fmla="*/ 2147483647 w 76"/>
                <a:gd name="T3" fmla="*/ 2147483647 h 80"/>
                <a:gd name="T4" fmla="*/ 2147483647 w 76"/>
                <a:gd name="T5" fmla="*/ 2147483647 h 80"/>
                <a:gd name="T6" fmla="*/ 2147483647 w 76"/>
                <a:gd name="T7" fmla="*/ 2147483647 h 80"/>
                <a:gd name="T8" fmla="*/ 2147483647 w 76"/>
                <a:gd name="T9" fmla="*/ 2147483647 h 80"/>
                <a:gd name="T10" fmla="*/ 2147483647 w 76"/>
                <a:gd name="T11" fmla="*/ 2147483647 h 80"/>
                <a:gd name="T12" fmla="*/ 2147483647 w 76"/>
                <a:gd name="T13" fmla="*/ 2147483647 h 80"/>
                <a:gd name="T14" fmla="*/ 2147483647 w 76"/>
                <a:gd name="T15" fmla="*/ 2147483647 h 80"/>
                <a:gd name="T16" fmla="*/ 2147483647 w 76"/>
                <a:gd name="T17" fmla="*/ 2147483647 h 80"/>
                <a:gd name="T18" fmla="*/ 2147483647 w 76"/>
                <a:gd name="T19" fmla="*/ 2147483647 h 80"/>
                <a:gd name="T20" fmla="*/ 2147483647 w 76"/>
                <a:gd name="T21" fmla="*/ 2147483647 h 80"/>
                <a:gd name="T22" fmla="*/ 2147483647 w 76"/>
                <a:gd name="T23" fmla="*/ 2147483647 h 80"/>
                <a:gd name="T24" fmla="*/ 2147483647 w 76"/>
                <a:gd name="T25" fmla="*/ 2147483647 h 80"/>
                <a:gd name="T26" fmla="*/ 2147483647 w 76"/>
                <a:gd name="T27" fmla="*/ 2147483647 h 80"/>
                <a:gd name="T28" fmla="*/ 2147483647 w 76"/>
                <a:gd name="T29" fmla="*/ 2147483647 h 80"/>
                <a:gd name="T30" fmla="*/ 2147483647 w 76"/>
                <a:gd name="T31" fmla="*/ 2147483647 h 80"/>
                <a:gd name="T32" fmla="*/ 2147483647 w 76"/>
                <a:gd name="T33" fmla="*/ 2147483647 h 80"/>
                <a:gd name="T34" fmla="*/ 2147483647 w 76"/>
                <a:gd name="T35" fmla="*/ 2147483647 h 80"/>
                <a:gd name="T36" fmla="*/ 2147483647 w 76"/>
                <a:gd name="T37" fmla="*/ 2147483647 h 80"/>
                <a:gd name="T38" fmla="*/ 2147483647 w 76"/>
                <a:gd name="T39" fmla="*/ 2147483647 h 80"/>
                <a:gd name="T40" fmla="*/ 2147483647 w 76"/>
                <a:gd name="T41" fmla="*/ 2147483647 h 80"/>
                <a:gd name="T42" fmla="*/ 2147483647 w 76"/>
                <a:gd name="T43" fmla="*/ 2147483647 h 8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6" h="80">
                  <a:moveTo>
                    <a:pt x="25" y="3"/>
                  </a:moveTo>
                  <a:cubicBezTo>
                    <a:pt x="24" y="4"/>
                    <a:pt x="20" y="4"/>
                    <a:pt x="18" y="5"/>
                  </a:cubicBezTo>
                  <a:cubicBezTo>
                    <a:pt x="9" y="24"/>
                    <a:pt x="8" y="46"/>
                    <a:pt x="9" y="67"/>
                  </a:cubicBezTo>
                  <a:cubicBezTo>
                    <a:pt x="10" y="71"/>
                    <a:pt x="11" y="75"/>
                    <a:pt x="14" y="78"/>
                  </a:cubicBezTo>
                  <a:cubicBezTo>
                    <a:pt x="15" y="78"/>
                    <a:pt x="16" y="78"/>
                    <a:pt x="18" y="78"/>
                  </a:cubicBezTo>
                  <a:cubicBezTo>
                    <a:pt x="35" y="67"/>
                    <a:pt x="52" y="48"/>
                    <a:pt x="65" y="31"/>
                  </a:cubicBezTo>
                  <a:cubicBezTo>
                    <a:pt x="66" y="27"/>
                    <a:pt x="73" y="23"/>
                    <a:pt x="69" y="19"/>
                  </a:cubicBezTo>
                  <a:cubicBezTo>
                    <a:pt x="68" y="19"/>
                    <a:pt x="66" y="19"/>
                    <a:pt x="66" y="20"/>
                  </a:cubicBezTo>
                  <a:cubicBezTo>
                    <a:pt x="65" y="20"/>
                    <a:pt x="65" y="20"/>
                    <a:pt x="65" y="19"/>
                  </a:cubicBezTo>
                  <a:cubicBezTo>
                    <a:pt x="65" y="18"/>
                    <a:pt x="67" y="18"/>
                    <a:pt x="68" y="18"/>
                  </a:cubicBezTo>
                  <a:cubicBezTo>
                    <a:pt x="71" y="17"/>
                    <a:pt x="72" y="20"/>
                    <a:pt x="73" y="22"/>
                  </a:cubicBezTo>
                  <a:cubicBezTo>
                    <a:pt x="76" y="28"/>
                    <a:pt x="72" y="34"/>
                    <a:pt x="69" y="38"/>
                  </a:cubicBezTo>
                  <a:lnTo>
                    <a:pt x="68" y="38"/>
                  </a:lnTo>
                  <a:cubicBezTo>
                    <a:pt x="71" y="34"/>
                    <a:pt x="73" y="30"/>
                    <a:pt x="71" y="24"/>
                  </a:cubicBezTo>
                  <a:cubicBezTo>
                    <a:pt x="59" y="43"/>
                    <a:pt x="42" y="61"/>
                    <a:pt x="25" y="75"/>
                  </a:cubicBezTo>
                  <a:cubicBezTo>
                    <a:pt x="21" y="77"/>
                    <a:pt x="18" y="80"/>
                    <a:pt x="14" y="79"/>
                  </a:cubicBezTo>
                  <a:cubicBezTo>
                    <a:pt x="0" y="66"/>
                    <a:pt x="8" y="40"/>
                    <a:pt x="10" y="23"/>
                  </a:cubicBezTo>
                  <a:cubicBezTo>
                    <a:pt x="12" y="17"/>
                    <a:pt x="15" y="12"/>
                    <a:pt x="15" y="6"/>
                  </a:cubicBezTo>
                  <a:cubicBezTo>
                    <a:pt x="12" y="8"/>
                    <a:pt x="10" y="12"/>
                    <a:pt x="8" y="15"/>
                  </a:cubicBezTo>
                  <a:cubicBezTo>
                    <a:pt x="8" y="10"/>
                    <a:pt x="12" y="5"/>
                    <a:pt x="17" y="3"/>
                  </a:cubicBezTo>
                  <a:cubicBezTo>
                    <a:pt x="19" y="0"/>
                    <a:pt x="23" y="3"/>
                    <a:pt x="25" y="3"/>
                  </a:cubicBez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9" name="Freeform 103"/>
            <p:cNvSpPr>
              <a:spLocks/>
            </p:cNvSpPr>
            <p:nvPr/>
          </p:nvSpPr>
          <p:spPr bwMode="auto">
            <a:xfrm>
              <a:off x="3085" y="1648"/>
              <a:ext cx="185" cy="382"/>
            </a:xfrm>
            <a:custGeom>
              <a:avLst/>
              <a:gdLst>
                <a:gd name="T0" fmla="*/ 2147483647 w 30"/>
                <a:gd name="T1" fmla="*/ 0 h 62"/>
                <a:gd name="T2" fmla="*/ 2147483647 w 30"/>
                <a:gd name="T3" fmla="*/ 2147483647 h 62"/>
                <a:gd name="T4" fmla="*/ 2147483647 w 30"/>
                <a:gd name="T5" fmla="*/ 2147483647 h 62"/>
                <a:gd name="T6" fmla="*/ 2147483647 w 30"/>
                <a:gd name="T7" fmla="*/ 2147483647 h 62"/>
                <a:gd name="T8" fmla="*/ 2147483647 w 30"/>
                <a:gd name="T9" fmla="*/ 2147483647 h 62"/>
                <a:gd name="T10" fmla="*/ 2147483647 w 30"/>
                <a:gd name="T11" fmla="*/ 0 h 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0" h="62">
                  <a:moveTo>
                    <a:pt x="30" y="0"/>
                  </a:moveTo>
                  <a:cubicBezTo>
                    <a:pt x="29" y="4"/>
                    <a:pt x="27" y="8"/>
                    <a:pt x="25" y="11"/>
                  </a:cubicBezTo>
                  <a:cubicBezTo>
                    <a:pt x="17" y="28"/>
                    <a:pt x="9" y="46"/>
                    <a:pt x="1" y="62"/>
                  </a:cubicBezTo>
                  <a:cubicBezTo>
                    <a:pt x="0" y="61"/>
                    <a:pt x="2" y="59"/>
                    <a:pt x="3" y="57"/>
                  </a:cubicBezTo>
                  <a:cubicBezTo>
                    <a:pt x="11" y="38"/>
                    <a:pt x="19" y="20"/>
                    <a:pt x="28" y="2"/>
                  </a:cubicBezTo>
                  <a:cubicBezTo>
                    <a:pt x="29" y="2"/>
                    <a:pt x="29" y="0"/>
                    <a:pt x="30" y="0"/>
                  </a:cubicBez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0" name="Freeform 104"/>
            <p:cNvSpPr>
              <a:spLocks/>
            </p:cNvSpPr>
            <p:nvPr/>
          </p:nvSpPr>
          <p:spPr bwMode="auto">
            <a:xfrm>
              <a:off x="2490" y="1676"/>
              <a:ext cx="449" cy="1054"/>
            </a:xfrm>
            <a:custGeom>
              <a:avLst/>
              <a:gdLst>
                <a:gd name="T0" fmla="*/ 2147483647 w 73"/>
                <a:gd name="T1" fmla="*/ 0 h 178"/>
                <a:gd name="T2" fmla="*/ 2147483647 w 73"/>
                <a:gd name="T3" fmla="*/ 2147483647 h 178"/>
                <a:gd name="T4" fmla="*/ 2147483647 w 73"/>
                <a:gd name="T5" fmla="*/ 2147483647 h 178"/>
                <a:gd name="T6" fmla="*/ 2147483647 w 73"/>
                <a:gd name="T7" fmla="*/ 2147483647 h 178"/>
                <a:gd name="T8" fmla="*/ 2147483647 w 73"/>
                <a:gd name="T9" fmla="*/ 2147483647 h 178"/>
                <a:gd name="T10" fmla="*/ 0 w 73"/>
                <a:gd name="T11" fmla="*/ 2147483647 h 178"/>
                <a:gd name="T12" fmla="*/ 2147483647 w 73"/>
                <a:gd name="T13" fmla="*/ 2147483647 h 178"/>
                <a:gd name="T14" fmla="*/ 2147483647 w 73"/>
                <a:gd name="T15" fmla="*/ 2147483647 h 178"/>
                <a:gd name="T16" fmla="*/ 2147483647 w 73"/>
                <a:gd name="T17" fmla="*/ 2147483647 h 178"/>
                <a:gd name="T18" fmla="*/ 2147483647 w 73"/>
                <a:gd name="T19" fmla="*/ 0 h 17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3" h="178">
                  <a:moveTo>
                    <a:pt x="73" y="0"/>
                  </a:moveTo>
                  <a:cubicBezTo>
                    <a:pt x="73" y="4"/>
                    <a:pt x="70" y="7"/>
                    <a:pt x="69" y="11"/>
                  </a:cubicBezTo>
                  <a:cubicBezTo>
                    <a:pt x="58" y="39"/>
                    <a:pt x="45" y="65"/>
                    <a:pt x="34" y="93"/>
                  </a:cubicBezTo>
                  <a:cubicBezTo>
                    <a:pt x="22" y="121"/>
                    <a:pt x="10" y="148"/>
                    <a:pt x="1" y="177"/>
                  </a:cubicBezTo>
                  <a:lnTo>
                    <a:pt x="1" y="178"/>
                  </a:lnTo>
                  <a:lnTo>
                    <a:pt x="0" y="177"/>
                  </a:lnTo>
                  <a:cubicBezTo>
                    <a:pt x="5" y="157"/>
                    <a:pt x="15" y="139"/>
                    <a:pt x="21" y="119"/>
                  </a:cubicBezTo>
                  <a:cubicBezTo>
                    <a:pt x="23" y="118"/>
                    <a:pt x="23" y="116"/>
                    <a:pt x="24" y="114"/>
                  </a:cubicBezTo>
                  <a:cubicBezTo>
                    <a:pt x="38" y="80"/>
                    <a:pt x="55" y="44"/>
                    <a:pt x="69" y="9"/>
                  </a:cubicBezTo>
                  <a:cubicBezTo>
                    <a:pt x="70" y="6"/>
                    <a:pt x="72" y="3"/>
                    <a:pt x="73" y="0"/>
                  </a:cubicBez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1" name="Freeform 105"/>
            <p:cNvSpPr>
              <a:spLocks/>
            </p:cNvSpPr>
            <p:nvPr/>
          </p:nvSpPr>
          <p:spPr bwMode="auto">
            <a:xfrm>
              <a:off x="2525" y="1715"/>
              <a:ext cx="343" cy="502"/>
            </a:xfrm>
            <a:custGeom>
              <a:avLst/>
              <a:gdLst>
                <a:gd name="T0" fmla="*/ 2147483647 w 58"/>
                <a:gd name="T1" fmla="*/ 0 h 85"/>
                <a:gd name="T2" fmla="*/ 2147483647 w 58"/>
                <a:gd name="T3" fmla="*/ 2147483647 h 85"/>
                <a:gd name="T4" fmla="*/ 2147483647 w 58"/>
                <a:gd name="T5" fmla="*/ 2147483647 h 85"/>
                <a:gd name="T6" fmla="*/ 2147483647 w 58"/>
                <a:gd name="T7" fmla="*/ 2147483647 h 85"/>
                <a:gd name="T8" fmla="*/ 2147483647 w 58"/>
                <a:gd name="T9" fmla="*/ 2147483647 h 85"/>
                <a:gd name="T10" fmla="*/ 2147483647 w 58"/>
                <a:gd name="T11" fmla="*/ 2147483647 h 85"/>
                <a:gd name="T12" fmla="*/ 2147483647 w 58"/>
                <a:gd name="T13" fmla="*/ 2147483647 h 85"/>
                <a:gd name="T14" fmla="*/ 2147483647 w 58"/>
                <a:gd name="T15" fmla="*/ 2147483647 h 85"/>
                <a:gd name="T16" fmla="*/ 2147483647 w 58"/>
                <a:gd name="T17" fmla="*/ 0 h 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8" h="85">
                  <a:moveTo>
                    <a:pt x="58" y="0"/>
                  </a:moveTo>
                  <a:cubicBezTo>
                    <a:pt x="57" y="4"/>
                    <a:pt x="55" y="8"/>
                    <a:pt x="54" y="12"/>
                  </a:cubicBezTo>
                  <a:cubicBezTo>
                    <a:pt x="40" y="20"/>
                    <a:pt x="27" y="30"/>
                    <a:pt x="17" y="42"/>
                  </a:cubicBezTo>
                  <a:cubicBezTo>
                    <a:pt x="15" y="48"/>
                    <a:pt x="17" y="54"/>
                    <a:pt x="18" y="60"/>
                  </a:cubicBezTo>
                  <a:cubicBezTo>
                    <a:pt x="20" y="64"/>
                    <a:pt x="22" y="68"/>
                    <a:pt x="26" y="70"/>
                  </a:cubicBezTo>
                  <a:cubicBezTo>
                    <a:pt x="24" y="75"/>
                    <a:pt x="21" y="80"/>
                    <a:pt x="19" y="85"/>
                  </a:cubicBezTo>
                  <a:cubicBezTo>
                    <a:pt x="7" y="76"/>
                    <a:pt x="0" y="59"/>
                    <a:pt x="2" y="43"/>
                  </a:cubicBezTo>
                  <a:cubicBezTo>
                    <a:pt x="0" y="27"/>
                    <a:pt x="16" y="25"/>
                    <a:pt x="25" y="16"/>
                  </a:cubicBezTo>
                  <a:cubicBezTo>
                    <a:pt x="36" y="11"/>
                    <a:pt x="47" y="5"/>
                    <a:pt x="58" y="0"/>
                  </a:cubicBezTo>
                  <a:close/>
                </a:path>
              </a:pathLst>
            </a:custGeom>
            <a:solidFill>
              <a:srgbClr val="F9A03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2" name="Freeform 106"/>
            <p:cNvSpPr>
              <a:spLocks/>
            </p:cNvSpPr>
            <p:nvPr/>
          </p:nvSpPr>
          <p:spPr bwMode="auto">
            <a:xfrm>
              <a:off x="2828" y="1794"/>
              <a:ext cx="520" cy="1115"/>
            </a:xfrm>
            <a:custGeom>
              <a:avLst/>
              <a:gdLst>
                <a:gd name="T0" fmla="*/ 2147483647 w 87"/>
                <a:gd name="T1" fmla="*/ 2147483647 h 185"/>
                <a:gd name="T2" fmla="*/ 2147483647 w 87"/>
                <a:gd name="T3" fmla="*/ 2147483647 h 185"/>
                <a:gd name="T4" fmla="*/ 2147483647 w 87"/>
                <a:gd name="T5" fmla="*/ 2147483647 h 185"/>
                <a:gd name="T6" fmla="*/ 0 w 87"/>
                <a:gd name="T7" fmla="*/ 2147483647 h 185"/>
                <a:gd name="T8" fmla="*/ 0 w 87"/>
                <a:gd name="T9" fmla="*/ 2147483647 h 185"/>
                <a:gd name="T10" fmla="*/ 2147483647 w 87"/>
                <a:gd name="T11" fmla="*/ 2147483647 h 185"/>
                <a:gd name="T12" fmla="*/ 2147483647 w 87"/>
                <a:gd name="T13" fmla="*/ 2147483647 h 185"/>
                <a:gd name="T14" fmla="*/ 2147483647 w 87"/>
                <a:gd name="T15" fmla="*/ 0 h 185"/>
                <a:gd name="T16" fmla="*/ 2147483647 w 87"/>
                <a:gd name="T17" fmla="*/ 2147483647 h 1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7" h="185">
                  <a:moveTo>
                    <a:pt x="87" y="1"/>
                  </a:moveTo>
                  <a:cubicBezTo>
                    <a:pt x="72" y="29"/>
                    <a:pt x="55" y="55"/>
                    <a:pt x="40" y="83"/>
                  </a:cubicBezTo>
                  <a:cubicBezTo>
                    <a:pt x="28" y="116"/>
                    <a:pt x="14" y="148"/>
                    <a:pt x="3" y="181"/>
                  </a:cubicBezTo>
                  <a:cubicBezTo>
                    <a:pt x="1" y="182"/>
                    <a:pt x="2" y="184"/>
                    <a:pt x="0" y="185"/>
                  </a:cubicBezTo>
                  <a:lnTo>
                    <a:pt x="0" y="184"/>
                  </a:lnTo>
                  <a:cubicBezTo>
                    <a:pt x="6" y="172"/>
                    <a:pt x="10" y="158"/>
                    <a:pt x="16" y="145"/>
                  </a:cubicBezTo>
                  <a:cubicBezTo>
                    <a:pt x="22" y="125"/>
                    <a:pt x="31" y="107"/>
                    <a:pt x="37" y="88"/>
                  </a:cubicBezTo>
                  <a:cubicBezTo>
                    <a:pt x="52" y="58"/>
                    <a:pt x="71" y="30"/>
                    <a:pt x="87" y="0"/>
                  </a:cubicBezTo>
                  <a:lnTo>
                    <a:pt x="87" y="1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3" name="Freeform 107"/>
            <p:cNvSpPr>
              <a:spLocks/>
            </p:cNvSpPr>
            <p:nvPr/>
          </p:nvSpPr>
          <p:spPr bwMode="auto">
            <a:xfrm>
              <a:off x="2641" y="2001"/>
              <a:ext cx="317" cy="803"/>
            </a:xfrm>
            <a:custGeom>
              <a:avLst/>
              <a:gdLst>
                <a:gd name="T0" fmla="*/ 2147483647 w 53"/>
                <a:gd name="T1" fmla="*/ 0 h 133"/>
                <a:gd name="T2" fmla="*/ 2147483647 w 53"/>
                <a:gd name="T3" fmla="*/ 2147483647 h 133"/>
                <a:gd name="T4" fmla="*/ 2147483647 w 53"/>
                <a:gd name="T5" fmla="*/ 2147483647 h 133"/>
                <a:gd name="T6" fmla="*/ 2147483647 w 53"/>
                <a:gd name="T7" fmla="*/ 2147483647 h 133"/>
                <a:gd name="T8" fmla="*/ 0 w 53"/>
                <a:gd name="T9" fmla="*/ 2147483647 h 133"/>
                <a:gd name="T10" fmla="*/ 2147483647 w 53"/>
                <a:gd name="T11" fmla="*/ 2147483647 h 133"/>
                <a:gd name="T12" fmla="*/ 2147483647 w 53"/>
                <a:gd name="T13" fmla="*/ 0 h 133"/>
                <a:gd name="T14" fmla="*/ 2147483647 w 53"/>
                <a:gd name="T15" fmla="*/ 0 h 13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3" h="133">
                  <a:moveTo>
                    <a:pt x="53" y="0"/>
                  </a:moveTo>
                  <a:cubicBezTo>
                    <a:pt x="49" y="9"/>
                    <a:pt x="47" y="20"/>
                    <a:pt x="42" y="28"/>
                  </a:cubicBezTo>
                  <a:cubicBezTo>
                    <a:pt x="38" y="39"/>
                    <a:pt x="33" y="50"/>
                    <a:pt x="28" y="61"/>
                  </a:cubicBezTo>
                  <a:cubicBezTo>
                    <a:pt x="18" y="84"/>
                    <a:pt x="10" y="108"/>
                    <a:pt x="2" y="132"/>
                  </a:cubicBezTo>
                  <a:cubicBezTo>
                    <a:pt x="1" y="132"/>
                    <a:pt x="0" y="133"/>
                    <a:pt x="0" y="132"/>
                  </a:cubicBezTo>
                  <a:cubicBezTo>
                    <a:pt x="13" y="97"/>
                    <a:pt x="25" y="61"/>
                    <a:pt x="42" y="28"/>
                  </a:cubicBezTo>
                  <a:cubicBezTo>
                    <a:pt x="47" y="19"/>
                    <a:pt x="47" y="9"/>
                    <a:pt x="52" y="0"/>
                  </a:cubicBezTo>
                  <a:lnTo>
                    <a:pt x="53" y="0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4" name="Freeform 108"/>
            <p:cNvSpPr>
              <a:spLocks/>
            </p:cNvSpPr>
            <p:nvPr/>
          </p:nvSpPr>
          <p:spPr bwMode="auto">
            <a:xfrm>
              <a:off x="2446" y="2157"/>
              <a:ext cx="114" cy="80"/>
            </a:xfrm>
            <a:custGeom>
              <a:avLst/>
              <a:gdLst>
                <a:gd name="T0" fmla="*/ 2147483647 w 19"/>
                <a:gd name="T1" fmla="*/ 2147483647 h 12"/>
                <a:gd name="T2" fmla="*/ 2147483647 w 19"/>
                <a:gd name="T3" fmla="*/ 2147483647 h 12"/>
                <a:gd name="T4" fmla="*/ 0 w 19"/>
                <a:gd name="T5" fmla="*/ 2147483647 h 12"/>
                <a:gd name="T6" fmla="*/ 2147483647 w 19"/>
                <a:gd name="T7" fmla="*/ 0 h 12"/>
                <a:gd name="T8" fmla="*/ 2147483647 w 19"/>
                <a:gd name="T9" fmla="*/ 2147483647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" h="12">
                  <a:moveTo>
                    <a:pt x="19" y="9"/>
                  </a:moveTo>
                  <a:lnTo>
                    <a:pt x="14" y="12"/>
                  </a:lnTo>
                  <a:cubicBezTo>
                    <a:pt x="11" y="7"/>
                    <a:pt x="6" y="3"/>
                    <a:pt x="0" y="3"/>
                  </a:cubicBezTo>
                  <a:cubicBezTo>
                    <a:pt x="0" y="2"/>
                    <a:pt x="3" y="1"/>
                    <a:pt x="4" y="0"/>
                  </a:cubicBezTo>
                  <a:cubicBezTo>
                    <a:pt x="10" y="1"/>
                    <a:pt x="16" y="4"/>
                    <a:pt x="19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5" name="Freeform 109"/>
            <p:cNvSpPr>
              <a:spLocks/>
            </p:cNvSpPr>
            <p:nvPr/>
          </p:nvSpPr>
          <p:spPr bwMode="auto">
            <a:xfrm>
              <a:off x="2579" y="2153"/>
              <a:ext cx="97" cy="50"/>
            </a:xfrm>
            <a:custGeom>
              <a:avLst/>
              <a:gdLst>
                <a:gd name="T0" fmla="*/ 2147483647 w 17"/>
                <a:gd name="T1" fmla="*/ 2147483647 h 8"/>
                <a:gd name="T2" fmla="*/ 2147483647 w 17"/>
                <a:gd name="T3" fmla="*/ 2147483647 h 8"/>
                <a:gd name="T4" fmla="*/ 2147483647 w 17"/>
                <a:gd name="T5" fmla="*/ 2147483647 h 8"/>
                <a:gd name="T6" fmla="*/ 2147483647 w 17"/>
                <a:gd name="T7" fmla="*/ 2147483647 h 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" h="8">
                  <a:moveTo>
                    <a:pt x="17" y="6"/>
                  </a:moveTo>
                  <a:cubicBezTo>
                    <a:pt x="13" y="6"/>
                    <a:pt x="9" y="8"/>
                    <a:pt x="5" y="8"/>
                  </a:cubicBezTo>
                  <a:cubicBezTo>
                    <a:pt x="4" y="7"/>
                    <a:pt x="0" y="5"/>
                    <a:pt x="4" y="3"/>
                  </a:cubicBezTo>
                  <a:cubicBezTo>
                    <a:pt x="8" y="0"/>
                    <a:pt x="15" y="0"/>
                    <a:pt x="17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6" name="Freeform 110"/>
            <p:cNvSpPr>
              <a:spLocks/>
            </p:cNvSpPr>
            <p:nvPr/>
          </p:nvSpPr>
          <p:spPr bwMode="auto">
            <a:xfrm>
              <a:off x="2504" y="2261"/>
              <a:ext cx="114" cy="80"/>
            </a:xfrm>
            <a:custGeom>
              <a:avLst/>
              <a:gdLst>
                <a:gd name="T0" fmla="*/ 2147483647 w 19"/>
                <a:gd name="T1" fmla="*/ 2147483647 h 13"/>
                <a:gd name="T2" fmla="*/ 2147483647 w 19"/>
                <a:gd name="T3" fmla="*/ 2147483647 h 13"/>
                <a:gd name="T4" fmla="*/ 0 w 19"/>
                <a:gd name="T5" fmla="*/ 2147483647 h 13"/>
                <a:gd name="T6" fmla="*/ 2147483647 w 19"/>
                <a:gd name="T7" fmla="*/ 0 h 13"/>
                <a:gd name="T8" fmla="*/ 2147483647 w 19"/>
                <a:gd name="T9" fmla="*/ 2147483647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" h="13">
                  <a:moveTo>
                    <a:pt x="19" y="7"/>
                  </a:moveTo>
                  <a:cubicBezTo>
                    <a:pt x="18" y="9"/>
                    <a:pt x="14" y="11"/>
                    <a:pt x="13" y="13"/>
                  </a:cubicBezTo>
                  <a:cubicBezTo>
                    <a:pt x="9" y="9"/>
                    <a:pt x="5" y="6"/>
                    <a:pt x="0" y="4"/>
                  </a:cubicBezTo>
                  <a:cubicBezTo>
                    <a:pt x="0" y="3"/>
                    <a:pt x="1" y="0"/>
                    <a:pt x="3" y="0"/>
                  </a:cubicBezTo>
                  <a:cubicBezTo>
                    <a:pt x="9" y="0"/>
                    <a:pt x="16" y="2"/>
                    <a:pt x="19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7" name="Freeform 111"/>
            <p:cNvSpPr>
              <a:spLocks/>
            </p:cNvSpPr>
            <p:nvPr/>
          </p:nvSpPr>
          <p:spPr bwMode="auto">
            <a:xfrm>
              <a:off x="2441" y="2232"/>
              <a:ext cx="299" cy="171"/>
            </a:xfrm>
            <a:custGeom>
              <a:avLst/>
              <a:gdLst>
                <a:gd name="T0" fmla="*/ 2147483647 w 50"/>
                <a:gd name="T1" fmla="*/ 0 h 29"/>
                <a:gd name="T2" fmla="*/ 2147483647 w 50"/>
                <a:gd name="T3" fmla="*/ 2147483647 h 29"/>
                <a:gd name="T4" fmla="*/ 2147483647 w 50"/>
                <a:gd name="T5" fmla="*/ 2147483647 h 29"/>
                <a:gd name="T6" fmla="*/ 2147483647 w 50"/>
                <a:gd name="T7" fmla="*/ 2147483647 h 29"/>
                <a:gd name="T8" fmla="*/ 2147483647 w 50"/>
                <a:gd name="T9" fmla="*/ 2147483647 h 29"/>
                <a:gd name="T10" fmla="*/ 2147483647 w 50"/>
                <a:gd name="T11" fmla="*/ 2147483647 h 29"/>
                <a:gd name="T12" fmla="*/ 2147483647 w 50"/>
                <a:gd name="T13" fmla="*/ 0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0" h="29">
                  <a:moveTo>
                    <a:pt x="50" y="0"/>
                  </a:moveTo>
                  <a:cubicBezTo>
                    <a:pt x="48" y="7"/>
                    <a:pt x="44" y="13"/>
                    <a:pt x="42" y="20"/>
                  </a:cubicBezTo>
                  <a:cubicBezTo>
                    <a:pt x="31" y="23"/>
                    <a:pt x="16" y="29"/>
                    <a:pt x="7" y="20"/>
                  </a:cubicBezTo>
                  <a:cubicBezTo>
                    <a:pt x="4" y="15"/>
                    <a:pt x="0" y="10"/>
                    <a:pt x="2" y="4"/>
                  </a:cubicBezTo>
                  <a:cubicBezTo>
                    <a:pt x="6" y="1"/>
                    <a:pt x="11" y="4"/>
                    <a:pt x="16" y="6"/>
                  </a:cubicBezTo>
                  <a:cubicBezTo>
                    <a:pt x="20" y="7"/>
                    <a:pt x="20" y="14"/>
                    <a:pt x="25" y="10"/>
                  </a:cubicBezTo>
                  <a:cubicBezTo>
                    <a:pt x="32" y="4"/>
                    <a:pt x="40" y="1"/>
                    <a:pt x="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8" name="Freeform 112"/>
            <p:cNvSpPr>
              <a:spLocks/>
            </p:cNvSpPr>
            <p:nvPr/>
          </p:nvSpPr>
          <p:spPr bwMode="auto">
            <a:xfrm>
              <a:off x="3226" y="2225"/>
              <a:ext cx="97" cy="151"/>
            </a:xfrm>
            <a:custGeom>
              <a:avLst/>
              <a:gdLst>
                <a:gd name="T0" fmla="*/ 2147483647 w 16"/>
                <a:gd name="T1" fmla="*/ 2147483647 h 25"/>
                <a:gd name="T2" fmla="*/ 2147483647 w 16"/>
                <a:gd name="T3" fmla="*/ 2147483647 h 25"/>
                <a:gd name="T4" fmla="*/ 2147483647 w 16"/>
                <a:gd name="T5" fmla="*/ 2147483647 h 25"/>
                <a:gd name="T6" fmla="*/ 2147483647 w 16"/>
                <a:gd name="T7" fmla="*/ 2147483647 h 25"/>
                <a:gd name="T8" fmla="*/ 2147483647 w 16"/>
                <a:gd name="T9" fmla="*/ 2147483647 h 25"/>
                <a:gd name="T10" fmla="*/ 2147483647 w 16"/>
                <a:gd name="T11" fmla="*/ 2147483647 h 25"/>
                <a:gd name="T12" fmla="*/ 2147483647 w 16"/>
                <a:gd name="T13" fmla="*/ 2147483647 h 25"/>
                <a:gd name="T14" fmla="*/ 2147483647 w 16"/>
                <a:gd name="T15" fmla="*/ 2147483647 h 25"/>
                <a:gd name="T16" fmla="*/ 2147483647 w 16"/>
                <a:gd name="T17" fmla="*/ 0 h 25"/>
                <a:gd name="T18" fmla="*/ 2147483647 w 16"/>
                <a:gd name="T19" fmla="*/ 2147483647 h 2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" h="25">
                  <a:moveTo>
                    <a:pt x="15" y="1"/>
                  </a:moveTo>
                  <a:cubicBezTo>
                    <a:pt x="12" y="2"/>
                    <a:pt x="11" y="7"/>
                    <a:pt x="11" y="11"/>
                  </a:cubicBezTo>
                  <a:cubicBezTo>
                    <a:pt x="11" y="14"/>
                    <a:pt x="12" y="17"/>
                    <a:pt x="15" y="18"/>
                  </a:cubicBezTo>
                  <a:cubicBezTo>
                    <a:pt x="15" y="18"/>
                    <a:pt x="16" y="18"/>
                    <a:pt x="16" y="19"/>
                  </a:cubicBezTo>
                  <a:cubicBezTo>
                    <a:pt x="15" y="21"/>
                    <a:pt x="13" y="22"/>
                    <a:pt x="12" y="23"/>
                  </a:cubicBezTo>
                  <a:cubicBezTo>
                    <a:pt x="10" y="25"/>
                    <a:pt x="9" y="23"/>
                    <a:pt x="7" y="24"/>
                  </a:cubicBezTo>
                  <a:cubicBezTo>
                    <a:pt x="4" y="24"/>
                    <a:pt x="3" y="23"/>
                    <a:pt x="2" y="21"/>
                  </a:cubicBezTo>
                  <a:cubicBezTo>
                    <a:pt x="0" y="15"/>
                    <a:pt x="1" y="7"/>
                    <a:pt x="5" y="2"/>
                  </a:cubicBezTo>
                  <a:cubicBezTo>
                    <a:pt x="7" y="0"/>
                    <a:pt x="11" y="0"/>
                    <a:pt x="15" y="0"/>
                  </a:cubicBezTo>
                  <a:lnTo>
                    <a:pt x="1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9" name="Freeform 113"/>
            <p:cNvSpPr>
              <a:spLocks/>
            </p:cNvSpPr>
            <p:nvPr/>
          </p:nvSpPr>
          <p:spPr bwMode="auto">
            <a:xfrm>
              <a:off x="3215" y="2450"/>
              <a:ext cx="273" cy="301"/>
            </a:xfrm>
            <a:custGeom>
              <a:avLst/>
              <a:gdLst>
                <a:gd name="T0" fmla="*/ 2147483647 w 45"/>
                <a:gd name="T1" fmla="*/ 2147483647 h 56"/>
                <a:gd name="T2" fmla="*/ 2147483647 w 45"/>
                <a:gd name="T3" fmla="*/ 2147483647 h 56"/>
                <a:gd name="T4" fmla="*/ 2147483647 w 45"/>
                <a:gd name="T5" fmla="*/ 2147483647 h 56"/>
                <a:gd name="T6" fmla="*/ 2147483647 w 45"/>
                <a:gd name="T7" fmla="*/ 2147483647 h 56"/>
                <a:gd name="T8" fmla="*/ 2147483647 w 45"/>
                <a:gd name="T9" fmla="*/ 2147483647 h 56"/>
                <a:gd name="T10" fmla="*/ 2147483647 w 45"/>
                <a:gd name="T11" fmla="*/ 2147483647 h 56"/>
                <a:gd name="T12" fmla="*/ 2147483647 w 45"/>
                <a:gd name="T13" fmla="*/ 2147483647 h 56"/>
                <a:gd name="T14" fmla="*/ 2147483647 w 45"/>
                <a:gd name="T15" fmla="*/ 2147483647 h 56"/>
                <a:gd name="T16" fmla="*/ 2147483647 w 45"/>
                <a:gd name="T17" fmla="*/ 0 h 56"/>
                <a:gd name="T18" fmla="*/ 2147483647 w 45"/>
                <a:gd name="T19" fmla="*/ 2147483647 h 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5" h="56">
                  <a:moveTo>
                    <a:pt x="11" y="9"/>
                  </a:moveTo>
                  <a:cubicBezTo>
                    <a:pt x="15" y="9"/>
                    <a:pt x="17" y="12"/>
                    <a:pt x="18" y="15"/>
                  </a:cubicBezTo>
                  <a:cubicBezTo>
                    <a:pt x="22" y="23"/>
                    <a:pt x="20" y="30"/>
                    <a:pt x="20" y="38"/>
                  </a:cubicBezTo>
                  <a:cubicBezTo>
                    <a:pt x="21" y="40"/>
                    <a:pt x="22" y="37"/>
                    <a:pt x="24" y="37"/>
                  </a:cubicBezTo>
                  <a:cubicBezTo>
                    <a:pt x="31" y="36"/>
                    <a:pt x="38" y="38"/>
                    <a:pt x="44" y="42"/>
                  </a:cubicBezTo>
                  <a:cubicBezTo>
                    <a:pt x="45" y="46"/>
                    <a:pt x="43" y="49"/>
                    <a:pt x="40" y="51"/>
                  </a:cubicBezTo>
                  <a:cubicBezTo>
                    <a:pt x="32" y="53"/>
                    <a:pt x="20" y="56"/>
                    <a:pt x="13" y="51"/>
                  </a:cubicBezTo>
                  <a:cubicBezTo>
                    <a:pt x="6" y="46"/>
                    <a:pt x="4" y="37"/>
                    <a:pt x="2" y="29"/>
                  </a:cubicBezTo>
                  <a:cubicBezTo>
                    <a:pt x="0" y="19"/>
                    <a:pt x="1" y="8"/>
                    <a:pt x="7" y="0"/>
                  </a:cubicBezTo>
                  <a:cubicBezTo>
                    <a:pt x="8" y="3"/>
                    <a:pt x="8" y="7"/>
                    <a:pt x="11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0" name="Freeform 114"/>
            <p:cNvSpPr>
              <a:spLocks/>
            </p:cNvSpPr>
            <p:nvPr/>
          </p:nvSpPr>
          <p:spPr bwMode="auto">
            <a:xfrm>
              <a:off x="3248" y="2386"/>
              <a:ext cx="44" cy="80"/>
            </a:xfrm>
            <a:custGeom>
              <a:avLst/>
              <a:gdLst>
                <a:gd name="T0" fmla="*/ 2147483647 w 7"/>
                <a:gd name="T1" fmla="*/ 2147483647 h 9"/>
                <a:gd name="T2" fmla="*/ 2147483647 w 7"/>
                <a:gd name="T3" fmla="*/ 2147483647 h 9"/>
                <a:gd name="T4" fmla="*/ 0 w 7"/>
                <a:gd name="T5" fmla="*/ 2147483647 h 9"/>
                <a:gd name="T6" fmla="*/ 2147483647 w 7"/>
                <a:gd name="T7" fmla="*/ 2147483647 h 9"/>
                <a:gd name="T8" fmla="*/ 2147483647 w 7"/>
                <a:gd name="T9" fmla="*/ 2147483647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9">
                  <a:moveTo>
                    <a:pt x="7" y="7"/>
                  </a:moveTo>
                  <a:lnTo>
                    <a:pt x="3" y="9"/>
                  </a:lnTo>
                  <a:lnTo>
                    <a:pt x="0" y="2"/>
                  </a:lnTo>
                  <a:cubicBezTo>
                    <a:pt x="2" y="2"/>
                    <a:pt x="3" y="0"/>
                    <a:pt x="4" y="2"/>
                  </a:cubicBezTo>
                  <a:cubicBezTo>
                    <a:pt x="5" y="3"/>
                    <a:pt x="7" y="4"/>
                    <a:pt x="7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1" name="Freeform 115"/>
            <p:cNvSpPr>
              <a:spLocks/>
            </p:cNvSpPr>
            <p:nvPr/>
          </p:nvSpPr>
          <p:spPr bwMode="auto">
            <a:xfrm>
              <a:off x="3348" y="2543"/>
              <a:ext cx="106" cy="70"/>
            </a:xfrm>
            <a:custGeom>
              <a:avLst/>
              <a:gdLst>
                <a:gd name="T0" fmla="*/ 2147483647 w 18"/>
                <a:gd name="T1" fmla="*/ 2147483647 h 12"/>
                <a:gd name="T2" fmla="*/ 2147483647 w 18"/>
                <a:gd name="T3" fmla="*/ 2147483647 h 12"/>
                <a:gd name="T4" fmla="*/ 0 w 18"/>
                <a:gd name="T5" fmla="*/ 2147483647 h 12"/>
                <a:gd name="T6" fmla="*/ 0 w 18"/>
                <a:gd name="T7" fmla="*/ 2147483647 h 12"/>
                <a:gd name="T8" fmla="*/ 2147483647 w 18"/>
                <a:gd name="T9" fmla="*/ 0 h 12"/>
                <a:gd name="T10" fmla="*/ 2147483647 w 18"/>
                <a:gd name="T11" fmla="*/ 2147483647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" h="12">
                  <a:moveTo>
                    <a:pt x="17" y="5"/>
                  </a:moveTo>
                  <a:cubicBezTo>
                    <a:pt x="17" y="7"/>
                    <a:pt x="18" y="9"/>
                    <a:pt x="17" y="10"/>
                  </a:cubicBezTo>
                  <a:cubicBezTo>
                    <a:pt x="12" y="8"/>
                    <a:pt x="5" y="10"/>
                    <a:pt x="0" y="12"/>
                  </a:cubicBezTo>
                  <a:cubicBezTo>
                    <a:pt x="1" y="9"/>
                    <a:pt x="0" y="6"/>
                    <a:pt x="0" y="3"/>
                  </a:cubicBezTo>
                  <a:cubicBezTo>
                    <a:pt x="2" y="2"/>
                    <a:pt x="5" y="0"/>
                    <a:pt x="8" y="0"/>
                  </a:cubicBezTo>
                  <a:cubicBezTo>
                    <a:pt x="11" y="1"/>
                    <a:pt x="16" y="2"/>
                    <a:pt x="17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2" name="Freeform 116"/>
            <p:cNvSpPr>
              <a:spLocks/>
            </p:cNvSpPr>
            <p:nvPr/>
          </p:nvSpPr>
          <p:spPr bwMode="auto">
            <a:xfrm>
              <a:off x="3320" y="2593"/>
              <a:ext cx="141" cy="80"/>
            </a:xfrm>
            <a:custGeom>
              <a:avLst/>
              <a:gdLst>
                <a:gd name="T0" fmla="*/ 2147483647 w 23"/>
                <a:gd name="T1" fmla="*/ 2147483647 h 14"/>
                <a:gd name="T2" fmla="*/ 2147483647 w 23"/>
                <a:gd name="T3" fmla="*/ 2147483647 h 14"/>
                <a:gd name="T4" fmla="*/ 2147483647 w 23"/>
                <a:gd name="T5" fmla="*/ 2147483647 h 14"/>
                <a:gd name="T6" fmla="*/ 2147483647 w 23"/>
                <a:gd name="T7" fmla="*/ 2147483647 h 14"/>
                <a:gd name="T8" fmla="*/ 0 w 23"/>
                <a:gd name="T9" fmla="*/ 2147483647 h 14"/>
                <a:gd name="T10" fmla="*/ 2147483647 w 23"/>
                <a:gd name="T11" fmla="*/ 2147483647 h 14"/>
                <a:gd name="T12" fmla="*/ 2147483647 w 23"/>
                <a:gd name="T13" fmla="*/ 2147483647 h 1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" h="14">
                  <a:moveTo>
                    <a:pt x="19" y="4"/>
                  </a:moveTo>
                  <a:cubicBezTo>
                    <a:pt x="21" y="6"/>
                    <a:pt x="23" y="9"/>
                    <a:pt x="22" y="12"/>
                  </a:cubicBezTo>
                  <a:cubicBezTo>
                    <a:pt x="22" y="13"/>
                    <a:pt x="20" y="12"/>
                    <a:pt x="20" y="14"/>
                  </a:cubicBezTo>
                  <a:cubicBezTo>
                    <a:pt x="18" y="14"/>
                    <a:pt x="16" y="12"/>
                    <a:pt x="15" y="12"/>
                  </a:cubicBezTo>
                  <a:cubicBezTo>
                    <a:pt x="9" y="11"/>
                    <a:pt x="5" y="11"/>
                    <a:pt x="0" y="12"/>
                  </a:cubicBezTo>
                  <a:lnTo>
                    <a:pt x="1" y="5"/>
                  </a:lnTo>
                  <a:cubicBezTo>
                    <a:pt x="5" y="1"/>
                    <a:pt x="13" y="0"/>
                    <a:pt x="19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3" name="Freeform 117"/>
            <p:cNvSpPr>
              <a:spLocks/>
            </p:cNvSpPr>
            <p:nvPr/>
          </p:nvSpPr>
          <p:spPr bwMode="auto">
            <a:xfrm>
              <a:off x="2429" y="2750"/>
              <a:ext cx="520" cy="703"/>
            </a:xfrm>
            <a:custGeom>
              <a:avLst/>
              <a:gdLst>
                <a:gd name="T0" fmla="*/ 2147483647 w 87"/>
                <a:gd name="T1" fmla="*/ 2147483647 h 114"/>
                <a:gd name="T2" fmla="*/ 2147483647 w 87"/>
                <a:gd name="T3" fmla="*/ 2147483647 h 114"/>
                <a:gd name="T4" fmla="*/ 2147483647 w 87"/>
                <a:gd name="T5" fmla="*/ 2147483647 h 114"/>
                <a:gd name="T6" fmla="*/ 2147483647 w 87"/>
                <a:gd name="T7" fmla="*/ 2147483647 h 114"/>
                <a:gd name="T8" fmla="*/ 2147483647 w 87"/>
                <a:gd name="T9" fmla="*/ 2147483647 h 114"/>
                <a:gd name="T10" fmla="*/ 2147483647 w 87"/>
                <a:gd name="T11" fmla="*/ 2147483647 h 114"/>
                <a:gd name="T12" fmla="*/ 2147483647 w 87"/>
                <a:gd name="T13" fmla="*/ 2147483647 h 114"/>
                <a:gd name="T14" fmla="*/ 2147483647 w 87"/>
                <a:gd name="T15" fmla="*/ 2147483647 h 114"/>
                <a:gd name="T16" fmla="*/ 2147483647 w 87"/>
                <a:gd name="T17" fmla="*/ 2147483647 h 114"/>
                <a:gd name="T18" fmla="*/ 2147483647 w 87"/>
                <a:gd name="T19" fmla="*/ 2147483647 h 114"/>
                <a:gd name="T20" fmla="*/ 2147483647 w 87"/>
                <a:gd name="T21" fmla="*/ 2147483647 h 114"/>
                <a:gd name="T22" fmla="*/ 2147483647 w 87"/>
                <a:gd name="T23" fmla="*/ 2147483647 h 114"/>
                <a:gd name="T24" fmla="*/ 0 w 87"/>
                <a:gd name="T25" fmla="*/ 2147483647 h 114"/>
                <a:gd name="T26" fmla="*/ 2147483647 w 87"/>
                <a:gd name="T27" fmla="*/ 2147483647 h 11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87" h="114">
                  <a:moveTo>
                    <a:pt x="19" y="8"/>
                  </a:moveTo>
                  <a:cubicBezTo>
                    <a:pt x="21" y="12"/>
                    <a:pt x="23" y="17"/>
                    <a:pt x="25" y="21"/>
                  </a:cubicBezTo>
                  <a:cubicBezTo>
                    <a:pt x="28" y="19"/>
                    <a:pt x="30" y="14"/>
                    <a:pt x="33" y="14"/>
                  </a:cubicBezTo>
                  <a:cubicBezTo>
                    <a:pt x="42" y="11"/>
                    <a:pt x="45" y="19"/>
                    <a:pt x="50" y="22"/>
                  </a:cubicBezTo>
                  <a:cubicBezTo>
                    <a:pt x="53" y="26"/>
                    <a:pt x="54" y="31"/>
                    <a:pt x="57" y="35"/>
                  </a:cubicBezTo>
                  <a:cubicBezTo>
                    <a:pt x="62" y="32"/>
                    <a:pt x="69" y="31"/>
                    <a:pt x="74" y="33"/>
                  </a:cubicBezTo>
                  <a:cubicBezTo>
                    <a:pt x="81" y="36"/>
                    <a:pt x="84" y="42"/>
                    <a:pt x="87" y="47"/>
                  </a:cubicBezTo>
                  <a:cubicBezTo>
                    <a:pt x="67" y="67"/>
                    <a:pt x="48" y="88"/>
                    <a:pt x="32" y="114"/>
                  </a:cubicBezTo>
                  <a:cubicBezTo>
                    <a:pt x="28" y="109"/>
                    <a:pt x="23" y="104"/>
                    <a:pt x="15" y="106"/>
                  </a:cubicBezTo>
                  <a:cubicBezTo>
                    <a:pt x="14" y="107"/>
                    <a:pt x="13" y="107"/>
                    <a:pt x="13" y="108"/>
                  </a:cubicBezTo>
                  <a:cubicBezTo>
                    <a:pt x="12" y="76"/>
                    <a:pt x="7" y="47"/>
                    <a:pt x="2" y="17"/>
                  </a:cubicBezTo>
                  <a:lnTo>
                    <a:pt x="0" y="4"/>
                  </a:lnTo>
                  <a:cubicBezTo>
                    <a:pt x="7" y="2"/>
                    <a:pt x="16" y="0"/>
                    <a:pt x="19" y="8"/>
                  </a:cubicBezTo>
                  <a:close/>
                </a:path>
              </a:pathLst>
            </a:custGeom>
            <a:solidFill>
              <a:srgbClr val="D1AC8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6" name="Text Box 118"/>
          <p:cNvSpPr txBox="1">
            <a:spLocks noChangeArrowheads="1"/>
          </p:cNvSpPr>
          <p:nvPr/>
        </p:nvSpPr>
        <p:spPr bwMode="auto">
          <a:xfrm>
            <a:off x="7585075" y="438150"/>
            <a:ext cx="73501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131" tIns="52067" rIns="104131" bIns="52067">
            <a:spAutoFit/>
          </a:bodyPr>
          <a:lstStyle>
            <a:lvl1pPr defTabSz="1054100" eaLnBrk="0" hangingPunct="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54100" eaLnBrk="0" hangingPunct="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54100" eaLnBrk="0" hangingPunct="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54100" eaLnBrk="0" hangingPunct="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54100" eaLnBrk="0" hangingPunct="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541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541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541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541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de-DE" sz="1300" b="1">
                <a:solidFill>
                  <a:srgbClr val="4D4D4D"/>
                </a:solidFill>
                <a:ea typeface="+mn-ea"/>
              </a:rPr>
              <a:t>Notes:</a:t>
            </a:r>
          </a:p>
        </p:txBody>
      </p:sp>
      <p:pic>
        <p:nvPicPr>
          <p:cNvPr id="2059" name="Picture 121" descr="College-RGB-Power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9363" y="534988"/>
            <a:ext cx="782637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Rectangle 122"/>
          <p:cNvSpPr>
            <a:spLocks noChangeArrowheads="1"/>
          </p:cNvSpPr>
          <p:nvPr/>
        </p:nvSpPr>
        <p:spPr bwMode="auto">
          <a:xfrm>
            <a:off x="0" y="5329238"/>
            <a:ext cx="9932988" cy="714375"/>
          </a:xfrm>
          <a:prstGeom prst="rect">
            <a:avLst/>
          </a:prstGeom>
          <a:noFill/>
          <a:ln w="9525">
            <a:solidFill>
              <a:srgbClr val="96969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5630" tIns="47815" rIns="95630" bIns="47815" anchor="ctr"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427621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65475" y="511175"/>
            <a:ext cx="3605213" cy="25495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8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93775" y="3230563"/>
            <a:ext cx="7947025" cy="3060700"/>
          </a:xfrm>
          <a:prstGeom prst="rect">
            <a:avLst/>
          </a:prstGeo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630" tIns="47815" rIns="95630" bIns="47815"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95521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65475" y="511175"/>
            <a:ext cx="3605213" cy="25495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6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93775" y="3230563"/>
            <a:ext cx="7947025" cy="3060700"/>
          </a:xfrm>
          <a:prstGeom prst="rect">
            <a:avLst/>
          </a:prstGeo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630" tIns="47815" rIns="95630" bIns="47815"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75019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88" y="2349500"/>
            <a:ext cx="9090025" cy="16208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375" y="4284663"/>
            <a:ext cx="7486650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83935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69050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0119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74640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63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988" y="1763713"/>
            <a:ext cx="4735512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22900" y="1763713"/>
            <a:ext cx="4735513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49734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78975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77383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4454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7617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6919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4988" y="303213"/>
            <a:ext cx="9623425" cy="12604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4988" y="1763713"/>
            <a:ext cx="9623425" cy="49911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28" name="Text Box 7"/>
          <p:cNvSpPr txBox="1">
            <a:spLocks noChangeArrowheads="1"/>
          </p:cNvSpPr>
          <p:nvPr userDrawn="1"/>
        </p:nvSpPr>
        <p:spPr bwMode="auto">
          <a:xfrm>
            <a:off x="9715500" y="7218363"/>
            <a:ext cx="777875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9561" tIns="49780" rIns="99561" bIns="49780">
            <a:spAutoFit/>
          </a:bodyPr>
          <a:lstStyle>
            <a:lvl1pPr defTabSz="995363" eaLnBrk="0" hangingPunct="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5363" eaLnBrk="0" hangingPunct="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5363" eaLnBrk="0" hangingPunct="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5363" eaLnBrk="0" hangingPunct="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5363" eaLnBrk="0" hangingPunct="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defRPr/>
            </a:pPr>
            <a:r>
              <a:rPr lang="de-DE" sz="900">
                <a:solidFill>
                  <a:srgbClr val="17407E"/>
                </a:solidFill>
                <a:ea typeface="+mn-ea"/>
              </a:rPr>
              <a:t>Version 1.0</a:t>
            </a:r>
          </a:p>
        </p:txBody>
      </p:sp>
      <p:sp>
        <p:nvSpPr>
          <p:cNvPr id="1029" name="Text Box 8"/>
          <p:cNvSpPr txBox="1">
            <a:spLocks noChangeArrowheads="1"/>
          </p:cNvSpPr>
          <p:nvPr userDrawn="1"/>
        </p:nvSpPr>
        <p:spPr bwMode="auto">
          <a:xfrm>
            <a:off x="5922963" y="7218363"/>
            <a:ext cx="428625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9569" tIns="49785" rIns="99569" bIns="49785">
            <a:spAutoFit/>
          </a:bodyPr>
          <a:lstStyle>
            <a:lvl1pPr defTabSz="995363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95363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95363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95363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95363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fld id="{C2DA4F5D-C937-EA43-9315-E619A789E6CB}" type="slidenum">
              <a:rPr lang="de-DE" sz="900" smtClean="0">
                <a:solidFill>
                  <a:srgbClr val="17407E"/>
                </a:solidFill>
              </a:rPr>
              <a:pPr algn="ctr" eaLnBrk="1" hangingPunct="1">
                <a:defRPr/>
              </a:pPr>
              <a:t>‹#›</a:t>
            </a:fld>
            <a:endParaRPr lang="de-DE" sz="900">
              <a:solidFill>
                <a:srgbClr val="17407E"/>
              </a:solidFill>
            </a:endParaRPr>
          </a:p>
        </p:txBody>
      </p:sp>
      <p:sp>
        <p:nvSpPr>
          <p:cNvPr id="1030" name="Text Box 9"/>
          <p:cNvSpPr txBox="1">
            <a:spLocks noChangeArrowheads="1"/>
          </p:cNvSpPr>
          <p:nvPr userDrawn="1"/>
        </p:nvSpPr>
        <p:spPr bwMode="auto">
          <a:xfrm>
            <a:off x="4802188" y="7221538"/>
            <a:ext cx="12319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95363" eaLnBrk="0" hangingPunct="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5363" eaLnBrk="0" hangingPunct="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5363" eaLnBrk="0" hangingPunct="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5363" eaLnBrk="0" hangingPunct="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5363" eaLnBrk="0" hangingPunct="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de-DE" sz="900">
                <a:solidFill>
                  <a:srgbClr val="17407E"/>
                </a:solidFill>
                <a:ea typeface="+mn-ea"/>
              </a:rPr>
              <a:t>Responsibility matrix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6pPr>
      <a:lvl7pPr marL="9144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7pPr>
      <a:lvl8pPr marL="13716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8pPr>
      <a:lvl9pPr marL="18288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9pPr>
    </p:titleStyle>
    <p:bodyStyle>
      <a:lvl1pPr marL="390525" indent="-390525" algn="l" defTabSz="1042988" rtl="0" eaLnBrk="0" fontAlgn="base" hangingPunct="0">
        <a:spcBef>
          <a:spcPct val="20000"/>
        </a:spcBef>
        <a:spcAft>
          <a:spcPct val="0"/>
        </a:spcAft>
        <a:buChar char="•"/>
        <a:defRPr sz="37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847725" indent="-325438" algn="l" defTabSz="1042988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  <a:ea typeface="ＭＳ Ｐゴシック" charset="0"/>
        </a:defRPr>
      </a:lvl2pPr>
      <a:lvl3pPr marL="1303338" indent="-260350" algn="l" defTabSz="1042988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ea typeface="ＭＳ Ｐゴシック" charset="0"/>
        </a:defRPr>
      </a:lvl3pPr>
      <a:lvl4pPr marL="1825625" indent="-260350" algn="l" defTabSz="1042988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  <a:ea typeface="ＭＳ Ｐゴシック" charset="0"/>
        </a:defRPr>
      </a:lvl4pPr>
      <a:lvl5pPr marL="2346325" indent="-260350" algn="l" defTabSz="1042988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ea typeface="ＭＳ Ｐゴシック" charset="0"/>
        </a:defRPr>
      </a:lvl5pPr>
      <a:lvl6pPr marL="28035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6pPr>
      <a:lvl7pPr marL="32607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7pPr>
      <a:lvl8pPr marL="37179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8pPr>
      <a:lvl9pPr marL="41751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902285"/>
              </p:ext>
            </p:extLst>
          </p:nvPr>
        </p:nvGraphicFramePr>
        <p:xfrm>
          <a:off x="271463" y="530225"/>
          <a:ext cx="10113969" cy="6147441"/>
        </p:xfrm>
        <a:graphic>
          <a:graphicData uri="http://schemas.openxmlformats.org/drawingml/2006/table">
            <a:tbl>
              <a:tblPr/>
              <a:tblGrid>
                <a:gridCol w="24109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5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58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58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58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58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58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58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558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0572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45720" marR="4572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NZ" sz="10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NZ" sz="10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10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10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NZ" sz="10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NZ" sz="10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NZ" sz="10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NZ" sz="10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Office Admin- Invoicing for insurances, Monthly statement runs</a:t>
                      </a:r>
                      <a:endParaRPr kumimoji="0" lang="en-GB" sz="11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Communications, MMH, Facebook, processing incoming notes</a:t>
                      </a:r>
                      <a:endParaRPr lang="en-GB" sz="11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Reception- oversight for front of house</a:t>
                      </a:r>
                      <a:endParaRPr lang="en-GB" sz="11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1"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Stationary supplies, day book</a:t>
                      </a:r>
                      <a:endParaRPr lang="en-GB" sz="11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1">
                <a:tc>
                  <a:txBody>
                    <a:bodyPr/>
                    <a:lstStyle/>
                    <a:p>
                      <a:pPr marL="12700" marR="0" lvl="0" indent="-12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 East End</a:t>
                      </a:r>
                      <a:endParaRPr lang="en-GB" sz="11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1">
                <a:tc>
                  <a:txBody>
                    <a:bodyPr/>
                    <a:lstStyle/>
                    <a:p>
                      <a:pPr marL="12700" marR="0" lvl="0" indent="-12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Claiming; ACC, Maternity,</a:t>
                      </a:r>
                      <a:r>
                        <a:rPr lang="en-GB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Imms</a:t>
                      </a: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GB" sz="11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1">
                <a:tc>
                  <a:txBody>
                    <a:bodyPr/>
                    <a:lstStyle/>
                    <a:p>
                      <a:pPr marL="12700" marR="0" lvl="0" indent="-12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Health and Safety Rep</a:t>
                      </a:r>
                      <a:endParaRPr lang="en-GB" sz="11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1">
                <a:tc>
                  <a:txBody>
                    <a:bodyPr/>
                    <a:lstStyle/>
                    <a:p>
                      <a:pPr marL="12700" marR="0" lvl="0" indent="-12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Scanning incoming mail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01">
                <a:tc>
                  <a:txBody>
                    <a:bodyPr/>
                    <a:lstStyle/>
                    <a:p>
                      <a:pPr marL="12700" marR="0" lvl="0" indent="-12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Register Management</a:t>
                      </a:r>
                      <a:endParaRPr lang="en-GB" sz="11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801">
                <a:tc>
                  <a:txBody>
                    <a:bodyPr/>
                    <a:lstStyle/>
                    <a:p>
                      <a:pPr marL="12700" marR="0" lvl="0" indent="-12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 West End, Dictaphone typing</a:t>
                      </a:r>
                      <a:endParaRPr lang="en-GB" sz="11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48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Admin Rosters</a:t>
                      </a:r>
                      <a:endParaRPr lang="en-GB" sz="11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8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 line insurance medicals</a:t>
                      </a:r>
                      <a:endParaRPr kumimoji="0" lang="en-GB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48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Processing notes out, High User Health cards</a:t>
                      </a:r>
                      <a:endParaRPr lang="en-GB" sz="12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48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48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3275" name="Rectangle 2"/>
          <p:cNvSpPr>
            <a:spLocks noChangeArrowheads="1"/>
          </p:cNvSpPr>
          <p:nvPr/>
        </p:nvSpPr>
        <p:spPr bwMode="auto">
          <a:xfrm>
            <a:off x="208757" y="99219"/>
            <a:ext cx="87995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9" tIns="49785" rIns="99569" bIns="49785" anchor="ctr"/>
          <a:lstStyle/>
          <a:p>
            <a:pPr defTabSz="1042988"/>
            <a:r>
              <a:rPr lang="en-GB" b="1">
                <a:solidFill>
                  <a:srgbClr val="17407E"/>
                </a:solidFill>
              </a:rPr>
              <a:t>Responsibility Matrix</a:t>
            </a:r>
          </a:p>
        </p:txBody>
      </p:sp>
      <p:sp>
        <p:nvSpPr>
          <p:cNvPr id="3276" name="Text Box 31"/>
          <p:cNvSpPr txBox="1">
            <a:spLocks noChangeArrowheads="1"/>
          </p:cNvSpPr>
          <p:nvPr/>
        </p:nvSpPr>
        <p:spPr bwMode="auto">
          <a:xfrm>
            <a:off x="1243013" y="755650"/>
            <a:ext cx="9890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95363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95363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95363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95363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95363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000"/>
              <a:t>= Responsible</a:t>
            </a:r>
          </a:p>
        </p:txBody>
      </p:sp>
      <p:sp>
        <p:nvSpPr>
          <p:cNvPr id="3277" name="Text Box 32"/>
          <p:cNvSpPr txBox="1">
            <a:spLocks noChangeArrowheads="1"/>
          </p:cNvSpPr>
          <p:nvPr/>
        </p:nvSpPr>
        <p:spPr bwMode="auto">
          <a:xfrm>
            <a:off x="1243013" y="971550"/>
            <a:ext cx="7633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95363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95363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95363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95363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95363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000" dirty="0"/>
              <a:t>= Back-up</a:t>
            </a:r>
          </a:p>
        </p:txBody>
      </p:sp>
      <p:sp>
        <p:nvSpPr>
          <p:cNvPr id="3278" name="Rectangle 441"/>
          <p:cNvSpPr>
            <a:spLocks noChangeArrowheads="1"/>
          </p:cNvSpPr>
          <p:nvPr/>
        </p:nvSpPr>
        <p:spPr bwMode="auto">
          <a:xfrm>
            <a:off x="555625" y="1030288"/>
            <a:ext cx="503238" cy="134937"/>
          </a:xfrm>
          <a:prstGeom prst="rect">
            <a:avLst/>
          </a:prstGeom>
          <a:solidFill>
            <a:schemeClr val="bg1"/>
          </a:solidFill>
          <a:ln w="9525">
            <a:solidFill>
              <a:srgbClr val="17407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3279" name="Rectangle 442"/>
          <p:cNvSpPr>
            <a:spLocks noChangeArrowheads="1"/>
          </p:cNvSpPr>
          <p:nvPr/>
        </p:nvSpPr>
        <p:spPr bwMode="auto">
          <a:xfrm>
            <a:off x="555625" y="817563"/>
            <a:ext cx="503238" cy="134937"/>
          </a:xfrm>
          <a:prstGeom prst="rect">
            <a:avLst/>
          </a:prstGeom>
          <a:solidFill>
            <a:srgbClr val="FF0000"/>
          </a:solidFill>
          <a:ln w="9525">
            <a:solidFill>
              <a:srgbClr val="17407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3283" name="Rectangle 442"/>
          <p:cNvSpPr>
            <a:spLocks noChangeArrowheads="1"/>
          </p:cNvSpPr>
          <p:nvPr/>
        </p:nvSpPr>
        <p:spPr bwMode="auto">
          <a:xfrm>
            <a:off x="2898428" y="1727598"/>
            <a:ext cx="503237" cy="134937"/>
          </a:xfrm>
          <a:prstGeom prst="rect">
            <a:avLst/>
          </a:prstGeom>
          <a:solidFill>
            <a:srgbClr val="FF0000"/>
          </a:solidFill>
          <a:ln w="9525">
            <a:solidFill>
              <a:srgbClr val="17407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3284" name="Rectangle 442"/>
          <p:cNvSpPr>
            <a:spLocks noChangeArrowheads="1"/>
          </p:cNvSpPr>
          <p:nvPr/>
        </p:nvSpPr>
        <p:spPr bwMode="auto">
          <a:xfrm>
            <a:off x="3694708" y="2106613"/>
            <a:ext cx="503237" cy="134938"/>
          </a:xfrm>
          <a:prstGeom prst="rect">
            <a:avLst/>
          </a:prstGeom>
          <a:solidFill>
            <a:srgbClr val="FF0000"/>
          </a:solidFill>
          <a:ln w="9525">
            <a:solidFill>
              <a:srgbClr val="17407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3285" name="Rectangle 442"/>
          <p:cNvSpPr>
            <a:spLocks noChangeArrowheads="1"/>
          </p:cNvSpPr>
          <p:nvPr/>
        </p:nvSpPr>
        <p:spPr bwMode="auto">
          <a:xfrm>
            <a:off x="4591050" y="2555875"/>
            <a:ext cx="503238" cy="134937"/>
          </a:xfrm>
          <a:prstGeom prst="rect">
            <a:avLst/>
          </a:prstGeom>
          <a:solidFill>
            <a:srgbClr val="FF0000"/>
          </a:solidFill>
          <a:ln w="9525">
            <a:solidFill>
              <a:srgbClr val="17407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3291" name="Rectangle 442"/>
          <p:cNvSpPr>
            <a:spLocks noChangeArrowheads="1"/>
          </p:cNvSpPr>
          <p:nvPr/>
        </p:nvSpPr>
        <p:spPr bwMode="auto">
          <a:xfrm>
            <a:off x="5402266" y="2952539"/>
            <a:ext cx="503238" cy="134937"/>
          </a:xfrm>
          <a:prstGeom prst="rect">
            <a:avLst/>
          </a:prstGeom>
          <a:solidFill>
            <a:srgbClr val="FF0000"/>
          </a:solidFill>
          <a:ln w="9525">
            <a:solidFill>
              <a:srgbClr val="17407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3292" name="Rectangle 442"/>
          <p:cNvSpPr>
            <a:spLocks noChangeArrowheads="1"/>
          </p:cNvSpPr>
          <p:nvPr/>
        </p:nvSpPr>
        <p:spPr bwMode="auto">
          <a:xfrm>
            <a:off x="6255927" y="3245109"/>
            <a:ext cx="503238" cy="134937"/>
          </a:xfrm>
          <a:prstGeom prst="rect">
            <a:avLst/>
          </a:prstGeom>
          <a:solidFill>
            <a:srgbClr val="FF0000"/>
          </a:solidFill>
          <a:ln w="9525">
            <a:solidFill>
              <a:srgbClr val="17407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3293" name="Rectangle 442"/>
          <p:cNvSpPr>
            <a:spLocks noChangeArrowheads="1"/>
          </p:cNvSpPr>
          <p:nvPr/>
        </p:nvSpPr>
        <p:spPr bwMode="auto">
          <a:xfrm>
            <a:off x="7146900" y="4166022"/>
            <a:ext cx="503238" cy="154669"/>
          </a:xfrm>
          <a:prstGeom prst="rect">
            <a:avLst/>
          </a:prstGeom>
          <a:solidFill>
            <a:srgbClr val="FF0000"/>
          </a:solidFill>
          <a:ln w="9525">
            <a:solidFill>
              <a:srgbClr val="17407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3306" name="Rectangle 442"/>
          <p:cNvSpPr>
            <a:spLocks noChangeArrowheads="1"/>
          </p:cNvSpPr>
          <p:nvPr/>
        </p:nvSpPr>
        <p:spPr bwMode="auto">
          <a:xfrm>
            <a:off x="8050608" y="4486013"/>
            <a:ext cx="503238" cy="134937"/>
          </a:xfrm>
          <a:prstGeom prst="rect">
            <a:avLst/>
          </a:prstGeom>
          <a:solidFill>
            <a:srgbClr val="FF0000"/>
          </a:solidFill>
          <a:ln w="9525">
            <a:solidFill>
              <a:srgbClr val="17407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3307" name="Rectangle 442"/>
          <p:cNvSpPr>
            <a:spLocks noChangeArrowheads="1"/>
          </p:cNvSpPr>
          <p:nvPr/>
        </p:nvSpPr>
        <p:spPr bwMode="auto">
          <a:xfrm>
            <a:off x="9667180" y="5796855"/>
            <a:ext cx="503238" cy="134937"/>
          </a:xfrm>
          <a:prstGeom prst="rect">
            <a:avLst/>
          </a:prstGeom>
          <a:solidFill>
            <a:srgbClr val="FF0000"/>
          </a:solidFill>
          <a:ln w="9525">
            <a:solidFill>
              <a:srgbClr val="17407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3309" name="Rectangle 442"/>
          <p:cNvSpPr>
            <a:spLocks noChangeArrowheads="1"/>
          </p:cNvSpPr>
          <p:nvPr/>
        </p:nvSpPr>
        <p:spPr bwMode="auto">
          <a:xfrm>
            <a:off x="8875092" y="4788743"/>
            <a:ext cx="503238" cy="134937"/>
          </a:xfrm>
          <a:prstGeom prst="rect">
            <a:avLst/>
          </a:prstGeom>
          <a:solidFill>
            <a:srgbClr val="FF0000"/>
          </a:solidFill>
          <a:ln w="9525">
            <a:solidFill>
              <a:srgbClr val="17407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3310" name="Rectangle 7"/>
          <p:cNvSpPr>
            <a:spLocks noChangeArrowheads="1"/>
          </p:cNvSpPr>
          <p:nvPr/>
        </p:nvSpPr>
        <p:spPr bwMode="auto">
          <a:xfrm>
            <a:off x="522288" y="1260475"/>
            <a:ext cx="1908175" cy="179388"/>
          </a:xfrm>
          <a:prstGeom prst="rect">
            <a:avLst/>
          </a:prstGeom>
          <a:solidFill>
            <a:srgbClr val="FFFA9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defTabSz="1042988"/>
            <a:r>
              <a:rPr lang="en-US" sz="1100"/>
              <a:t>Risk - no back-up cover</a:t>
            </a:r>
          </a:p>
        </p:txBody>
      </p:sp>
      <p:sp>
        <p:nvSpPr>
          <p:cNvPr id="39" name="Rectangle 442"/>
          <p:cNvSpPr>
            <a:spLocks noChangeArrowheads="1"/>
          </p:cNvSpPr>
          <p:nvPr/>
        </p:nvSpPr>
        <p:spPr bwMode="auto">
          <a:xfrm>
            <a:off x="6255927" y="3879510"/>
            <a:ext cx="503238" cy="134937"/>
          </a:xfrm>
          <a:prstGeom prst="rect">
            <a:avLst/>
          </a:prstGeom>
          <a:solidFill>
            <a:srgbClr val="FF0000"/>
          </a:solidFill>
          <a:ln w="9525">
            <a:solidFill>
              <a:srgbClr val="17407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40" name="Rectangle 441"/>
          <p:cNvSpPr>
            <a:spLocks noChangeArrowheads="1"/>
          </p:cNvSpPr>
          <p:nvPr/>
        </p:nvSpPr>
        <p:spPr bwMode="auto">
          <a:xfrm>
            <a:off x="7971432" y="3267592"/>
            <a:ext cx="503238" cy="134937"/>
          </a:xfrm>
          <a:prstGeom prst="rect">
            <a:avLst/>
          </a:prstGeom>
          <a:solidFill>
            <a:schemeClr val="bg1"/>
          </a:solidFill>
          <a:ln w="9525">
            <a:solidFill>
              <a:srgbClr val="17407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41" name="Rectangle 442"/>
          <p:cNvSpPr>
            <a:spLocks noChangeArrowheads="1"/>
          </p:cNvSpPr>
          <p:nvPr/>
        </p:nvSpPr>
        <p:spPr bwMode="auto">
          <a:xfrm>
            <a:off x="6255927" y="3573479"/>
            <a:ext cx="503238" cy="134937"/>
          </a:xfrm>
          <a:prstGeom prst="rect">
            <a:avLst/>
          </a:prstGeom>
          <a:solidFill>
            <a:srgbClr val="FF0000"/>
          </a:solidFill>
          <a:ln w="9525">
            <a:solidFill>
              <a:srgbClr val="17407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42" name="Rectangle 441"/>
          <p:cNvSpPr>
            <a:spLocks noChangeArrowheads="1"/>
          </p:cNvSpPr>
          <p:nvPr/>
        </p:nvSpPr>
        <p:spPr bwMode="auto">
          <a:xfrm>
            <a:off x="7146900" y="4486013"/>
            <a:ext cx="503238" cy="134937"/>
          </a:xfrm>
          <a:prstGeom prst="rect">
            <a:avLst/>
          </a:prstGeom>
          <a:solidFill>
            <a:schemeClr val="bg1"/>
          </a:solidFill>
          <a:ln w="9525">
            <a:solidFill>
              <a:srgbClr val="17407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43" name="Rectangle 442"/>
          <p:cNvSpPr>
            <a:spLocks noChangeArrowheads="1"/>
          </p:cNvSpPr>
          <p:nvPr/>
        </p:nvSpPr>
        <p:spPr bwMode="auto">
          <a:xfrm>
            <a:off x="8875092" y="5085854"/>
            <a:ext cx="503238" cy="134937"/>
          </a:xfrm>
          <a:prstGeom prst="rect">
            <a:avLst/>
          </a:prstGeom>
          <a:solidFill>
            <a:srgbClr val="FF0000"/>
          </a:solidFill>
          <a:ln w="9525">
            <a:solidFill>
              <a:srgbClr val="17407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44" name="Rectangle 442"/>
          <p:cNvSpPr>
            <a:spLocks noChangeArrowheads="1"/>
          </p:cNvSpPr>
          <p:nvPr/>
        </p:nvSpPr>
        <p:spPr bwMode="auto">
          <a:xfrm>
            <a:off x="8857803" y="5373886"/>
            <a:ext cx="503238" cy="134937"/>
          </a:xfrm>
          <a:prstGeom prst="rect">
            <a:avLst/>
          </a:prstGeom>
          <a:solidFill>
            <a:srgbClr val="FF0000"/>
          </a:solidFill>
          <a:ln w="9525">
            <a:solidFill>
              <a:srgbClr val="17407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777287"/>
              </p:ext>
            </p:extLst>
          </p:nvPr>
        </p:nvGraphicFramePr>
        <p:xfrm>
          <a:off x="342900" y="504825"/>
          <a:ext cx="10077449" cy="6553439"/>
        </p:xfrm>
        <a:graphic>
          <a:graphicData uri="http://schemas.openxmlformats.org/drawingml/2006/table">
            <a:tbl>
              <a:tblPr/>
              <a:tblGrid>
                <a:gridCol w="2558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5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55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55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42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55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55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55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55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355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1284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45720" marR="4572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NZ" sz="10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NZ" sz="10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10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10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NZ" sz="10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NZ" sz="10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NZ" sz="10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NZ" sz="10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NZ" sz="10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68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84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84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684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N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5276" name="Rectangle 2"/>
          <p:cNvSpPr>
            <a:spLocks noChangeArrowheads="1"/>
          </p:cNvSpPr>
          <p:nvPr/>
        </p:nvSpPr>
        <p:spPr bwMode="auto">
          <a:xfrm>
            <a:off x="819150" y="0"/>
            <a:ext cx="87995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9" tIns="49785" rIns="99569" bIns="49785" anchor="ctr"/>
          <a:lstStyle/>
          <a:p>
            <a:pPr algn="ctr" defTabSz="1042988"/>
            <a:r>
              <a:rPr lang="en-NZ" b="1">
                <a:solidFill>
                  <a:srgbClr val="17407E"/>
                </a:solidFill>
              </a:rPr>
              <a:t>Qualification Matrix</a:t>
            </a:r>
          </a:p>
        </p:txBody>
      </p:sp>
      <p:sp>
        <p:nvSpPr>
          <p:cNvPr id="5277" name="Rectangle 66"/>
          <p:cNvSpPr>
            <a:spLocks noChangeArrowheads="1"/>
          </p:cNvSpPr>
          <p:nvPr/>
        </p:nvSpPr>
        <p:spPr bwMode="auto">
          <a:xfrm>
            <a:off x="1476375" y="1406525"/>
            <a:ext cx="219075" cy="182563"/>
          </a:xfrm>
          <a:prstGeom prst="rect">
            <a:avLst/>
          </a:prstGeom>
          <a:solidFill>
            <a:srgbClr val="FF0000"/>
          </a:solidFill>
          <a:ln w="9525">
            <a:solidFill>
              <a:srgbClr val="00589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5278" name="Text Box 67"/>
          <p:cNvSpPr txBox="1">
            <a:spLocks noChangeArrowheads="1"/>
          </p:cNvSpPr>
          <p:nvPr/>
        </p:nvSpPr>
        <p:spPr bwMode="auto">
          <a:xfrm>
            <a:off x="1804988" y="1406525"/>
            <a:ext cx="7715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95363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95363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95363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95363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95363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NZ" sz="1000"/>
              <a:t>= Demand</a:t>
            </a:r>
          </a:p>
        </p:txBody>
      </p:sp>
      <p:sp>
        <p:nvSpPr>
          <p:cNvPr id="5279" name="Text Box 1826"/>
          <p:cNvSpPr txBox="1">
            <a:spLocks noChangeArrowheads="1"/>
          </p:cNvSpPr>
          <p:nvPr/>
        </p:nvSpPr>
        <p:spPr bwMode="auto">
          <a:xfrm>
            <a:off x="1804988" y="530225"/>
            <a:ext cx="7223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95363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95363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95363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95363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95363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NZ" sz="1000"/>
              <a:t>= Trained</a:t>
            </a:r>
          </a:p>
        </p:txBody>
      </p:sp>
      <p:sp>
        <p:nvSpPr>
          <p:cNvPr id="5280" name="Text Box 1827"/>
          <p:cNvSpPr txBox="1">
            <a:spLocks noChangeArrowheads="1"/>
          </p:cNvSpPr>
          <p:nvPr/>
        </p:nvSpPr>
        <p:spPr bwMode="auto">
          <a:xfrm>
            <a:off x="1804988" y="749300"/>
            <a:ext cx="7508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95363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95363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95363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95363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95363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NZ" sz="1000"/>
              <a:t>= Practice</a:t>
            </a:r>
          </a:p>
        </p:txBody>
      </p:sp>
      <p:sp>
        <p:nvSpPr>
          <p:cNvPr id="5281" name="Text Box 1828"/>
          <p:cNvSpPr txBox="1">
            <a:spLocks noChangeArrowheads="1"/>
          </p:cNvSpPr>
          <p:nvPr/>
        </p:nvSpPr>
        <p:spPr bwMode="auto">
          <a:xfrm>
            <a:off x="1804988" y="968375"/>
            <a:ext cx="10271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95363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95363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95363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95363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95363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NZ" sz="1000"/>
              <a:t>= Independent</a:t>
            </a:r>
          </a:p>
        </p:txBody>
      </p:sp>
      <p:sp>
        <p:nvSpPr>
          <p:cNvPr id="5282" name="Text Box 1829"/>
          <p:cNvSpPr txBox="1">
            <a:spLocks noChangeArrowheads="1"/>
          </p:cNvSpPr>
          <p:nvPr/>
        </p:nvSpPr>
        <p:spPr bwMode="auto">
          <a:xfrm>
            <a:off x="1804988" y="1187450"/>
            <a:ext cx="6953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95363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95363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95363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95363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95363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NZ" sz="1000"/>
              <a:t>= Trainer</a:t>
            </a:r>
          </a:p>
        </p:txBody>
      </p:sp>
      <p:sp>
        <p:nvSpPr>
          <p:cNvPr id="5283" name="Rectangle 66"/>
          <p:cNvSpPr>
            <a:spLocks noChangeArrowheads="1"/>
          </p:cNvSpPr>
          <p:nvPr/>
        </p:nvSpPr>
        <p:spPr bwMode="auto">
          <a:xfrm>
            <a:off x="1476375" y="1187450"/>
            <a:ext cx="219075" cy="182563"/>
          </a:xfrm>
          <a:prstGeom prst="rect">
            <a:avLst/>
          </a:prstGeom>
          <a:solidFill>
            <a:srgbClr val="92D050"/>
          </a:solidFill>
          <a:ln w="9525">
            <a:solidFill>
              <a:srgbClr val="00589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5284" name="Rectangle 66"/>
          <p:cNvSpPr>
            <a:spLocks noChangeArrowheads="1"/>
          </p:cNvSpPr>
          <p:nvPr/>
        </p:nvSpPr>
        <p:spPr bwMode="auto">
          <a:xfrm>
            <a:off x="1476375" y="968375"/>
            <a:ext cx="219075" cy="182563"/>
          </a:xfrm>
          <a:prstGeom prst="rect">
            <a:avLst/>
          </a:prstGeom>
          <a:solidFill>
            <a:srgbClr val="FFFF00"/>
          </a:solidFill>
          <a:ln w="9525">
            <a:solidFill>
              <a:srgbClr val="00589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5285" name="Rectangle 66"/>
          <p:cNvSpPr>
            <a:spLocks noChangeArrowheads="1"/>
          </p:cNvSpPr>
          <p:nvPr/>
        </p:nvSpPr>
        <p:spPr bwMode="auto">
          <a:xfrm>
            <a:off x="1476375" y="749300"/>
            <a:ext cx="219075" cy="182563"/>
          </a:xfrm>
          <a:prstGeom prst="rect">
            <a:avLst/>
          </a:prstGeom>
          <a:solidFill>
            <a:srgbClr val="FFFF00"/>
          </a:solidFill>
          <a:ln w="9525">
            <a:solidFill>
              <a:srgbClr val="00589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5286" name="Rectangle 66"/>
          <p:cNvSpPr>
            <a:spLocks noChangeArrowheads="1"/>
          </p:cNvSpPr>
          <p:nvPr/>
        </p:nvSpPr>
        <p:spPr bwMode="auto">
          <a:xfrm>
            <a:off x="1476375" y="530225"/>
            <a:ext cx="219075" cy="182563"/>
          </a:xfrm>
          <a:prstGeom prst="rect">
            <a:avLst/>
          </a:prstGeom>
          <a:solidFill>
            <a:srgbClr val="FFFF00"/>
          </a:solidFill>
          <a:ln w="9525">
            <a:solidFill>
              <a:srgbClr val="00589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5287" name="Rectangle 66"/>
          <p:cNvSpPr>
            <a:spLocks noChangeArrowheads="1"/>
          </p:cNvSpPr>
          <p:nvPr/>
        </p:nvSpPr>
        <p:spPr bwMode="auto">
          <a:xfrm>
            <a:off x="1257300" y="1187450"/>
            <a:ext cx="219075" cy="182563"/>
          </a:xfrm>
          <a:prstGeom prst="rect">
            <a:avLst/>
          </a:prstGeom>
          <a:solidFill>
            <a:srgbClr val="92D050"/>
          </a:solidFill>
          <a:ln w="9525">
            <a:solidFill>
              <a:srgbClr val="00589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5288" name="Rectangle 66"/>
          <p:cNvSpPr>
            <a:spLocks noChangeArrowheads="1"/>
          </p:cNvSpPr>
          <p:nvPr/>
        </p:nvSpPr>
        <p:spPr bwMode="auto">
          <a:xfrm>
            <a:off x="1257300" y="968375"/>
            <a:ext cx="219075" cy="182563"/>
          </a:xfrm>
          <a:prstGeom prst="rect">
            <a:avLst/>
          </a:prstGeom>
          <a:solidFill>
            <a:srgbClr val="92D050"/>
          </a:solidFill>
          <a:ln w="9525">
            <a:solidFill>
              <a:srgbClr val="00589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5289" name="Rectangle 66"/>
          <p:cNvSpPr>
            <a:spLocks noChangeArrowheads="1"/>
          </p:cNvSpPr>
          <p:nvPr/>
        </p:nvSpPr>
        <p:spPr bwMode="auto">
          <a:xfrm>
            <a:off x="1257300" y="749300"/>
            <a:ext cx="219075" cy="182563"/>
          </a:xfrm>
          <a:prstGeom prst="rect">
            <a:avLst/>
          </a:prstGeom>
          <a:solidFill>
            <a:srgbClr val="FFFF00"/>
          </a:solidFill>
          <a:ln w="9525">
            <a:solidFill>
              <a:srgbClr val="00589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5290" name="Rectangle 66"/>
          <p:cNvSpPr>
            <a:spLocks noChangeArrowheads="1"/>
          </p:cNvSpPr>
          <p:nvPr/>
        </p:nvSpPr>
        <p:spPr bwMode="auto">
          <a:xfrm>
            <a:off x="1257300" y="530225"/>
            <a:ext cx="219075" cy="182563"/>
          </a:xfrm>
          <a:prstGeom prst="rect">
            <a:avLst/>
          </a:prstGeom>
          <a:solidFill>
            <a:srgbClr val="FFFF00"/>
          </a:solidFill>
          <a:ln w="9525">
            <a:solidFill>
              <a:srgbClr val="00589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5291" name="Rectangle 66"/>
          <p:cNvSpPr>
            <a:spLocks noChangeArrowheads="1"/>
          </p:cNvSpPr>
          <p:nvPr/>
        </p:nvSpPr>
        <p:spPr bwMode="auto">
          <a:xfrm>
            <a:off x="1038225" y="1187450"/>
            <a:ext cx="219075" cy="182563"/>
          </a:xfrm>
          <a:prstGeom prst="rect">
            <a:avLst/>
          </a:prstGeom>
          <a:solidFill>
            <a:srgbClr val="92D050"/>
          </a:solidFill>
          <a:ln w="9525">
            <a:solidFill>
              <a:srgbClr val="00589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5292" name="Rectangle 66"/>
          <p:cNvSpPr>
            <a:spLocks noChangeArrowheads="1"/>
          </p:cNvSpPr>
          <p:nvPr/>
        </p:nvSpPr>
        <p:spPr bwMode="auto">
          <a:xfrm>
            <a:off x="1038225" y="968375"/>
            <a:ext cx="219075" cy="182563"/>
          </a:xfrm>
          <a:prstGeom prst="rect">
            <a:avLst/>
          </a:prstGeom>
          <a:solidFill>
            <a:srgbClr val="92D050"/>
          </a:solidFill>
          <a:ln w="9525">
            <a:solidFill>
              <a:srgbClr val="00589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5293" name="Rectangle 66"/>
          <p:cNvSpPr>
            <a:spLocks noChangeArrowheads="1"/>
          </p:cNvSpPr>
          <p:nvPr/>
        </p:nvSpPr>
        <p:spPr bwMode="auto">
          <a:xfrm>
            <a:off x="1038225" y="749300"/>
            <a:ext cx="219075" cy="182563"/>
          </a:xfrm>
          <a:prstGeom prst="rect">
            <a:avLst/>
          </a:prstGeom>
          <a:solidFill>
            <a:srgbClr val="92D050"/>
          </a:solidFill>
          <a:ln w="9525">
            <a:solidFill>
              <a:srgbClr val="00589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5294" name="Rectangle 66"/>
          <p:cNvSpPr>
            <a:spLocks noChangeArrowheads="1"/>
          </p:cNvSpPr>
          <p:nvPr/>
        </p:nvSpPr>
        <p:spPr bwMode="auto">
          <a:xfrm>
            <a:off x="1038225" y="530225"/>
            <a:ext cx="219075" cy="182563"/>
          </a:xfrm>
          <a:prstGeom prst="rect">
            <a:avLst/>
          </a:prstGeom>
          <a:solidFill>
            <a:srgbClr val="FFFF00"/>
          </a:solidFill>
          <a:ln w="9525">
            <a:solidFill>
              <a:srgbClr val="00589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5295" name="Rectangle 66"/>
          <p:cNvSpPr>
            <a:spLocks noChangeArrowheads="1"/>
          </p:cNvSpPr>
          <p:nvPr/>
        </p:nvSpPr>
        <p:spPr bwMode="auto">
          <a:xfrm>
            <a:off x="819150" y="1187450"/>
            <a:ext cx="219075" cy="182563"/>
          </a:xfrm>
          <a:prstGeom prst="rect">
            <a:avLst/>
          </a:prstGeom>
          <a:solidFill>
            <a:srgbClr val="92D050"/>
          </a:solidFill>
          <a:ln w="9525">
            <a:solidFill>
              <a:srgbClr val="00589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5296" name="Rectangle 66"/>
          <p:cNvSpPr>
            <a:spLocks noChangeArrowheads="1"/>
          </p:cNvSpPr>
          <p:nvPr/>
        </p:nvSpPr>
        <p:spPr bwMode="auto">
          <a:xfrm>
            <a:off x="819150" y="968375"/>
            <a:ext cx="219075" cy="182563"/>
          </a:xfrm>
          <a:prstGeom prst="rect">
            <a:avLst/>
          </a:prstGeom>
          <a:solidFill>
            <a:srgbClr val="92D050"/>
          </a:solidFill>
          <a:ln w="9525">
            <a:solidFill>
              <a:srgbClr val="00589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5297" name="Rectangle 66"/>
          <p:cNvSpPr>
            <a:spLocks noChangeArrowheads="1"/>
          </p:cNvSpPr>
          <p:nvPr/>
        </p:nvSpPr>
        <p:spPr bwMode="auto">
          <a:xfrm>
            <a:off x="819150" y="749300"/>
            <a:ext cx="219075" cy="182563"/>
          </a:xfrm>
          <a:prstGeom prst="rect">
            <a:avLst/>
          </a:prstGeom>
          <a:solidFill>
            <a:srgbClr val="92D050"/>
          </a:solidFill>
          <a:ln w="9525">
            <a:solidFill>
              <a:srgbClr val="00589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5298" name="Rectangle 66"/>
          <p:cNvSpPr>
            <a:spLocks noChangeArrowheads="1"/>
          </p:cNvSpPr>
          <p:nvPr/>
        </p:nvSpPr>
        <p:spPr bwMode="auto">
          <a:xfrm>
            <a:off x="819150" y="530225"/>
            <a:ext cx="219075" cy="182563"/>
          </a:xfrm>
          <a:prstGeom prst="rect">
            <a:avLst/>
          </a:prstGeom>
          <a:solidFill>
            <a:srgbClr val="92D050"/>
          </a:solidFill>
          <a:ln w="9525">
            <a:solidFill>
              <a:srgbClr val="00589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F4CE4520D6F3469B020C8501506770" ma:contentTypeVersion="14" ma:contentTypeDescription="Create a new document." ma:contentTypeScope="" ma:versionID="e10718081a6bee55ec794f318549e375">
  <xsd:schema xmlns:xsd="http://www.w3.org/2001/XMLSchema" xmlns:xs="http://www.w3.org/2001/XMLSchema" xmlns:p="http://schemas.microsoft.com/office/2006/metadata/properties" xmlns:ns1="http://schemas.microsoft.com/sharepoint/v3" xmlns:ns2="662774e8-ceb8-4889-889a-aa8b0aa1d1db" xmlns:ns3="9f0e7999-c8ed-4616-b0a4-fece3b66517b" targetNamespace="http://schemas.microsoft.com/office/2006/metadata/properties" ma:root="true" ma:fieldsID="8064651da9f971ba128248e9d2024f4e" ns1:_="" ns2:_="" ns3:_="">
    <xsd:import namespace="http://schemas.microsoft.com/sharepoint/v3"/>
    <xsd:import namespace="662774e8-ceb8-4889-889a-aa8b0aa1d1db"/>
    <xsd:import namespace="9f0e7999-c8ed-4616-b0a4-fece3b6651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2774e8-ceb8-4889-889a-aa8b0aa1d1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0e7999-c8ed-4616-b0a4-fece3b66517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070AE19-BE38-4C12-B12B-571066AEB582}"/>
</file>

<file path=customXml/itemProps2.xml><?xml version="1.0" encoding="utf-8"?>
<ds:datastoreItem xmlns:ds="http://schemas.openxmlformats.org/officeDocument/2006/customXml" ds:itemID="{CCBE789B-2BE8-48B6-97B1-DD59382D8AE1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662774e8-ceb8-4889-889a-aa8b0aa1d1db"/>
    <ds:schemaRef ds:uri="9f0e7999-c8ed-4616-b0a4-fece3b66517b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4900290-F151-461C-A11C-780054BE48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2660</TotalTime>
  <Words>92</Words>
  <Application>Microsoft Office PowerPoint</Application>
  <PresentationFormat>Custom</PresentationFormat>
  <Paragraphs>23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Standarddesign</vt:lpstr>
      <vt:lpstr>PowerPoint Presentation</vt:lpstr>
      <vt:lpstr>PowerPoint Presentation</vt:lpstr>
    </vt:vector>
  </TitlesOfParts>
  <Company>DE-SM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Sebastian Reimer</dc:creator>
  <cp:lastModifiedBy>Jo Henson</cp:lastModifiedBy>
  <cp:revision>266</cp:revision>
  <cp:lastPrinted>2012-04-02T00:50:48Z</cp:lastPrinted>
  <dcterms:created xsi:type="dcterms:W3CDTF">2005-12-18T13:08:56Z</dcterms:created>
  <dcterms:modified xsi:type="dcterms:W3CDTF">2020-06-07T06:46:10Z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0x01010067F4CE4520D6F3469B020C8501506770</vt:lpwstr>
  </property>
</Properties>
</file>