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6.xml" ContentType="application/vnd.openxmlformats-officedocument.theme+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11.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2.xml" ContentType="application/vnd.openxmlformats-officedocument.theme+xml"/>
  <Override PartName="/ppt/slideLayouts/slideLayout37.xml" ContentType="application/vnd.openxmlformats-officedocument.presentationml.slideLayout+xml"/>
  <Override PartName="/ppt/theme/theme13.xml" ContentType="application/vnd.openxmlformats-officedocument.theme+xml"/>
  <Override PartName="/ppt/slideLayouts/slideLayout38.xml" ContentType="application/vnd.openxmlformats-officedocument.presentationml.slideLayout+xml"/>
  <Override PartName="/ppt/theme/theme14.xml" ContentType="application/vnd.openxmlformats-officedocument.theme+xml"/>
  <Override PartName="/ppt/slideLayouts/slideLayout39.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 id="2147483676" r:id="rId6"/>
    <p:sldMasterId id="2147483680" r:id="rId7"/>
    <p:sldMasterId id="2147483684" r:id="rId8"/>
    <p:sldMasterId id="2147483651" r:id="rId9"/>
    <p:sldMasterId id="2147483694" r:id="rId10"/>
    <p:sldMasterId id="2147483697" r:id="rId11"/>
    <p:sldMasterId id="2147483699" r:id="rId12"/>
    <p:sldMasterId id="2147483701" r:id="rId13"/>
    <p:sldMasterId id="2147483654" r:id="rId14"/>
    <p:sldMasterId id="2147483656" r:id="rId15"/>
    <p:sldMasterId id="2147483670" r:id="rId16"/>
    <p:sldMasterId id="2147483667" r:id="rId17"/>
    <p:sldMasterId id="2147483703" r:id="rId18"/>
  </p:sldMasterIdLst>
  <p:notesMasterIdLst>
    <p:notesMasterId r:id="rId75"/>
  </p:notesMasterIdLst>
  <p:handoutMasterIdLst>
    <p:handoutMasterId r:id="rId76"/>
  </p:handoutMasterIdLst>
  <p:sldIdLst>
    <p:sldId id="277" r:id="rId19"/>
    <p:sldId id="365" r:id="rId20"/>
    <p:sldId id="351" r:id="rId21"/>
    <p:sldId id="342" r:id="rId22"/>
    <p:sldId id="301" r:id="rId23"/>
    <p:sldId id="370" r:id="rId24"/>
    <p:sldId id="303" r:id="rId25"/>
    <p:sldId id="323" r:id="rId26"/>
    <p:sldId id="293" r:id="rId27"/>
    <p:sldId id="322" r:id="rId28"/>
    <p:sldId id="334" r:id="rId29"/>
    <p:sldId id="324" r:id="rId30"/>
    <p:sldId id="325" r:id="rId31"/>
    <p:sldId id="343" r:id="rId32"/>
    <p:sldId id="326" r:id="rId33"/>
    <p:sldId id="327" r:id="rId34"/>
    <p:sldId id="328" r:id="rId35"/>
    <p:sldId id="329" r:id="rId36"/>
    <p:sldId id="330" r:id="rId37"/>
    <p:sldId id="331" r:id="rId38"/>
    <p:sldId id="346" r:id="rId39"/>
    <p:sldId id="364" r:id="rId40"/>
    <p:sldId id="332" r:id="rId41"/>
    <p:sldId id="355" r:id="rId42"/>
    <p:sldId id="371" r:id="rId43"/>
    <p:sldId id="347" r:id="rId44"/>
    <p:sldId id="372" r:id="rId45"/>
    <p:sldId id="354" r:id="rId46"/>
    <p:sldId id="366" r:id="rId47"/>
    <p:sldId id="362" r:id="rId48"/>
    <p:sldId id="352" r:id="rId49"/>
    <p:sldId id="333" r:id="rId50"/>
    <p:sldId id="345" r:id="rId51"/>
    <p:sldId id="335" r:id="rId52"/>
    <p:sldId id="336" r:id="rId53"/>
    <p:sldId id="337" r:id="rId54"/>
    <p:sldId id="338" r:id="rId55"/>
    <p:sldId id="350" r:id="rId56"/>
    <p:sldId id="339" r:id="rId57"/>
    <p:sldId id="268" r:id="rId58"/>
    <p:sldId id="353" r:id="rId59"/>
    <p:sldId id="369" r:id="rId60"/>
    <p:sldId id="340" r:id="rId61"/>
    <p:sldId id="373" r:id="rId62"/>
    <p:sldId id="363" r:id="rId63"/>
    <p:sldId id="357" r:id="rId64"/>
    <p:sldId id="348" r:id="rId65"/>
    <p:sldId id="349" r:id="rId66"/>
    <p:sldId id="317" r:id="rId67"/>
    <p:sldId id="356" r:id="rId68"/>
    <p:sldId id="360" r:id="rId69"/>
    <p:sldId id="361" r:id="rId70"/>
    <p:sldId id="358" r:id="rId71"/>
    <p:sldId id="374" r:id="rId72"/>
    <p:sldId id="359" r:id="rId73"/>
    <p:sldId id="296"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DA8E5672-41AC-4314-9F7B-DC3B969059A0}">
          <p14:sldIdLst>
            <p14:sldId id="277"/>
          </p14:sldIdLst>
        </p14:section>
        <p14:section name="Te Tiriti o Waitangi" id="{1CAEDEAC-C8B5-485F-A1B6-AF8030959C7E}">
          <p14:sldIdLst>
            <p14:sldId id="365"/>
            <p14:sldId id="351"/>
            <p14:sldId id="342"/>
          </p14:sldIdLst>
        </p14:section>
        <p14:section name="Colonisation" id="{94BA6081-AE17-4444-A8AA-8E8D1564A52B}">
          <p14:sldIdLst>
            <p14:sldId id="301"/>
            <p14:sldId id="370"/>
            <p14:sldId id="303"/>
            <p14:sldId id="323"/>
            <p14:sldId id="293"/>
            <p14:sldId id="322"/>
            <p14:sldId id="334"/>
          </p14:sldIdLst>
        </p14:section>
        <p14:section name="Urbanisation" id="{E97DEA39-7630-47DB-9CBD-8B167AE3489A}">
          <p14:sldIdLst>
            <p14:sldId id="324"/>
            <p14:sldId id="325"/>
            <p14:sldId id="343"/>
            <p14:sldId id="326"/>
          </p14:sldIdLst>
        </p14:section>
        <p14:section name="Marginalisation" id="{8E151A8F-E418-4BB9-8CFE-2CD3F10315F1}">
          <p14:sldIdLst>
            <p14:sldId id="327"/>
            <p14:sldId id="328"/>
            <p14:sldId id="329"/>
          </p14:sldIdLst>
        </p14:section>
        <p14:section name="Legislation" id="{745737FA-FC2D-4EBC-8397-AC5FFD54A607}">
          <p14:sldIdLst>
            <p14:sldId id="330"/>
            <p14:sldId id="331"/>
            <p14:sldId id="346"/>
          </p14:sldIdLst>
        </p14:section>
        <p14:section name="Statistics" id="{D5B70A41-0566-4DFC-ABCF-978C5E08ABE6}">
          <p14:sldIdLst>
            <p14:sldId id="364"/>
            <p14:sldId id="332"/>
            <p14:sldId id="355"/>
            <p14:sldId id="371"/>
            <p14:sldId id="347"/>
            <p14:sldId id="372"/>
            <p14:sldId id="354"/>
            <p14:sldId id="366"/>
            <p14:sldId id="362"/>
          </p14:sldIdLst>
        </p14:section>
        <p14:section name="The 'R' Word" id="{432BB1DB-139F-49D4-B18B-159231F871A5}">
          <p14:sldIdLst>
            <p14:sldId id="352"/>
            <p14:sldId id="333"/>
            <p14:sldId id="345"/>
            <p14:sldId id="335"/>
          </p14:sldIdLst>
        </p14:section>
        <p14:section name="Pause" id="{7B6F6790-C0C9-4C13-9F88-AAECDF138407}">
          <p14:sldIdLst>
            <p14:sldId id="336"/>
          </p14:sldIdLst>
        </p14:section>
        <p14:section name="The positive" id="{9B04F662-D303-4525-B77A-279A33E08781}">
          <p14:sldIdLst>
            <p14:sldId id="337"/>
            <p14:sldId id="338"/>
            <p14:sldId id="350"/>
            <p14:sldId id="339"/>
            <p14:sldId id="268"/>
            <p14:sldId id="353"/>
            <p14:sldId id="369"/>
            <p14:sldId id="340"/>
            <p14:sldId id="373"/>
          </p14:sldIdLst>
        </p14:section>
        <p14:section name="What does all this mean?" id="{C25B2E3E-1972-4EAE-BBBC-F72E008D7A47}">
          <p14:sldIdLst>
            <p14:sldId id="363"/>
            <p14:sldId id="357"/>
            <p14:sldId id="348"/>
            <p14:sldId id="349"/>
            <p14:sldId id="317"/>
            <p14:sldId id="356"/>
            <p14:sldId id="360"/>
            <p14:sldId id="361"/>
            <p14:sldId id="358"/>
            <p14:sldId id="374"/>
            <p14:sldId id="359"/>
          </p14:sldIdLst>
        </p14:section>
        <p14:section name="Closing slides" id="{91BC4996-E1AC-494B-911F-928207A1E9A6}">
          <p14:sldIdLst>
            <p14:sldId id="296"/>
          </p14:sldIdLst>
        </p14:section>
      </p14:sectionLst>
    </p:ex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F7F5"/>
    <a:srgbClr val="ECE7F6"/>
    <a:srgbClr val="FFF4DF"/>
    <a:srgbClr val="DCEBF7"/>
    <a:srgbClr val="FEECE4"/>
    <a:srgbClr val="D1F3F0"/>
    <a:srgbClr val="DBEBF8"/>
    <a:srgbClr val="FCA925"/>
    <a:srgbClr val="24B4A2"/>
    <a:srgbClr val="6748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7" autoAdjust="0"/>
    <p:restoredTop sz="83626" autoAdjust="0"/>
  </p:normalViewPr>
  <p:slideViewPr>
    <p:cSldViewPr snapToGrid="0" snapToObjects="1" showGuides="1">
      <p:cViewPr varScale="1">
        <p:scale>
          <a:sx n="56" d="100"/>
          <a:sy n="56" d="100"/>
        </p:scale>
        <p:origin x="1128" y="28"/>
      </p:cViewPr>
      <p:guideLst>
        <p:guide orient="horz" pos="2183"/>
        <p:guide pos="3840"/>
      </p:guideLst>
    </p:cSldViewPr>
  </p:slideViewPr>
  <p:notesTextViewPr>
    <p:cViewPr>
      <p:scale>
        <a:sx n="1" d="1"/>
        <a:sy n="1" d="1"/>
      </p:scale>
      <p:origin x="0" y="0"/>
    </p:cViewPr>
  </p:notesTextViewPr>
  <p:notesViewPr>
    <p:cSldViewPr snapToGrid="0" snapToObject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slide" Target="slides/slide50.xml"/><Relationship Id="rId76"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53.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1.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slide" Target="slides/slide56.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43.xml"/><Relationship Id="rId10" Type="http://schemas.openxmlformats.org/officeDocument/2006/relationships/slideMaster" Target="slideMasters/slideMaster7.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8950F0-81F4-4009-A03A-14FD034235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0F48E892-F0AF-45A7-85C3-5F5B0FB493F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2E196F2-5729-451A-A30A-D89C1C943804}" type="datetimeFigureOut">
              <a:rPr lang="en-NZ" smtClean="0"/>
              <a:t>19/04/2021</a:t>
            </a:fld>
            <a:endParaRPr lang="en-NZ"/>
          </a:p>
        </p:txBody>
      </p:sp>
      <p:sp>
        <p:nvSpPr>
          <p:cNvPr id="4" name="Footer Placeholder 3">
            <a:extLst>
              <a:ext uri="{FF2B5EF4-FFF2-40B4-BE49-F238E27FC236}">
                <a16:creationId xmlns:a16="http://schemas.microsoft.com/office/drawing/2014/main" id="{80986502-5363-403B-953C-3F954EAA103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AF6C0739-0204-49A5-80CE-2AD22111140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7D477A-15B4-4630-911F-F0A7D1100F2B}" type="slidenum">
              <a:rPr lang="en-NZ" smtClean="0"/>
              <a:t>‹#›</a:t>
            </a:fld>
            <a:endParaRPr lang="en-NZ"/>
          </a:p>
        </p:txBody>
      </p:sp>
    </p:spTree>
    <p:extLst>
      <p:ext uri="{BB962C8B-B14F-4D97-AF65-F5344CB8AC3E}">
        <p14:creationId xmlns:p14="http://schemas.microsoft.com/office/powerpoint/2010/main" val="2996167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3C7EEC-A511-4E3F-A847-4C01C05A8E63}" type="datetimeFigureOut">
              <a:rPr lang="en-NZ" smtClean="0"/>
              <a:t>19/04/2021</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DD336C-FA6A-4167-B616-445535FD5650}" type="slidenum">
              <a:rPr lang="en-NZ" smtClean="0"/>
              <a:t>‹#›</a:t>
            </a:fld>
            <a:endParaRPr lang="en-NZ"/>
          </a:p>
        </p:txBody>
      </p:sp>
    </p:spTree>
    <p:extLst>
      <p:ext uri="{BB962C8B-B14F-4D97-AF65-F5344CB8AC3E}">
        <p14:creationId xmlns:p14="http://schemas.microsoft.com/office/powerpoint/2010/main" val="1130376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aus01.safelinks.protection.outlook.com/?url=https%3A%2F%2Fwww.health.govt.nz%2Fpublication%2Fwhakamaua-maori-health-action-plan-2020-2025&amp;data=04%7C01%7CNive.Sharat%40procare.co.nz%7Cb51fcc0366c44c16aef108d873baa365%7Ca164ca1632994ce38cea2b8c4fcd3257%7C0%7C0%7C637386592726365358%7CUnknown%7CTWFpbGZsb3d8eyJWIjoiMC4wLjAwMDAiLCJQIjoiV2luMzIiLCJBTiI6Ik1haWwiLCJXVCI6Mn0%3D%7C1000&amp;sdata=oHM%2BaaPybydpOVrtpckunnYgaJRtdDJp%2B9Njy7pZQA0%3D&amp;reserved=0"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3DD336C-FA6A-4167-B616-445535FD5650}" type="slidenum">
              <a:rPr lang="en-NZ" smtClean="0"/>
              <a:t>3</a:t>
            </a:fld>
            <a:endParaRPr lang="en-NZ"/>
          </a:p>
        </p:txBody>
      </p:sp>
    </p:spTree>
    <p:extLst>
      <p:ext uri="{BB962C8B-B14F-4D97-AF65-F5344CB8AC3E}">
        <p14:creationId xmlns:p14="http://schemas.microsoft.com/office/powerpoint/2010/main" val="3708541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3DD336C-FA6A-4167-B616-445535FD5650}" type="slidenum">
              <a:rPr lang="en-NZ" smtClean="0"/>
              <a:t>26</a:t>
            </a:fld>
            <a:endParaRPr lang="en-NZ"/>
          </a:p>
        </p:txBody>
      </p:sp>
    </p:spTree>
    <p:extLst>
      <p:ext uri="{BB962C8B-B14F-4D97-AF65-F5344CB8AC3E}">
        <p14:creationId xmlns:p14="http://schemas.microsoft.com/office/powerpoint/2010/main" val="2709903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3DD336C-FA6A-4167-B616-445535FD5650}" type="slidenum">
              <a:rPr lang="en-NZ" smtClean="0"/>
              <a:t>27</a:t>
            </a:fld>
            <a:endParaRPr lang="en-NZ"/>
          </a:p>
        </p:txBody>
      </p:sp>
    </p:spTree>
    <p:extLst>
      <p:ext uri="{BB962C8B-B14F-4D97-AF65-F5344CB8AC3E}">
        <p14:creationId xmlns:p14="http://schemas.microsoft.com/office/powerpoint/2010/main" val="1024103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3DD336C-FA6A-4167-B616-445535FD5650}" type="slidenum">
              <a:rPr lang="en-NZ" smtClean="0"/>
              <a:t>28</a:t>
            </a:fld>
            <a:endParaRPr lang="en-NZ"/>
          </a:p>
        </p:txBody>
      </p:sp>
    </p:spTree>
    <p:extLst>
      <p:ext uri="{BB962C8B-B14F-4D97-AF65-F5344CB8AC3E}">
        <p14:creationId xmlns:p14="http://schemas.microsoft.com/office/powerpoint/2010/main" val="2068589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3DD336C-FA6A-4167-B616-445535FD5650}" type="slidenum">
              <a:rPr lang="en-NZ" smtClean="0"/>
              <a:t>29</a:t>
            </a:fld>
            <a:endParaRPr lang="en-NZ"/>
          </a:p>
        </p:txBody>
      </p:sp>
    </p:spTree>
    <p:extLst>
      <p:ext uri="{BB962C8B-B14F-4D97-AF65-F5344CB8AC3E}">
        <p14:creationId xmlns:p14="http://schemas.microsoft.com/office/powerpoint/2010/main" val="1648745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3DD336C-FA6A-4167-B616-445535FD5650}" type="slidenum">
              <a:rPr lang="en-NZ" smtClean="0"/>
              <a:t>31</a:t>
            </a:fld>
            <a:endParaRPr lang="en-NZ"/>
          </a:p>
        </p:txBody>
      </p:sp>
    </p:spTree>
    <p:extLst>
      <p:ext uri="{BB962C8B-B14F-4D97-AF65-F5344CB8AC3E}">
        <p14:creationId xmlns:p14="http://schemas.microsoft.com/office/powerpoint/2010/main" val="759772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3DD336C-FA6A-4167-B616-445535FD5650}" type="slidenum">
              <a:rPr lang="en-NZ" smtClean="0"/>
              <a:t>32</a:t>
            </a:fld>
            <a:endParaRPr lang="en-NZ"/>
          </a:p>
        </p:txBody>
      </p:sp>
    </p:spTree>
    <p:extLst>
      <p:ext uri="{BB962C8B-B14F-4D97-AF65-F5344CB8AC3E}">
        <p14:creationId xmlns:p14="http://schemas.microsoft.com/office/powerpoint/2010/main" val="3695712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https://www.stuff.co.nz/national/108363904/maori-soldiers-great-war-battle-for-equality</a:t>
            </a:r>
          </a:p>
          <a:p>
            <a:r>
              <a:rPr lang="en-NZ" dirty="0"/>
              <a:t>https://nzhistory.govt.nz/politics/maori-and-the-vote/setting-up-seats</a:t>
            </a:r>
          </a:p>
          <a:p>
            <a:endParaRPr lang="en-NZ" dirty="0"/>
          </a:p>
        </p:txBody>
      </p:sp>
      <p:sp>
        <p:nvSpPr>
          <p:cNvPr id="4" name="Slide Number Placeholder 3"/>
          <p:cNvSpPr>
            <a:spLocks noGrp="1"/>
          </p:cNvSpPr>
          <p:nvPr>
            <p:ph type="sldNum" sz="quarter" idx="5"/>
          </p:nvPr>
        </p:nvSpPr>
        <p:spPr/>
        <p:txBody>
          <a:bodyPr/>
          <a:lstStyle/>
          <a:p>
            <a:fld id="{93DD336C-FA6A-4167-B616-445535FD5650}" type="slidenum">
              <a:rPr lang="en-NZ" smtClean="0"/>
              <a:t>33</a:t>
            </a:fld>
            <a:endParaRPr lang="en-NZ"/>
          </a:p>
        </p:txBody>
      </p:sp>
    </p:spTree>
    <p:extLst>
      <p:ext uri="{BB962C8B-B14F-4D97-AF65-F5344CB8AC3E}">
        <p14:creationId xmlns:p14="http://schemas.microsoft.com/office/powerpoint/2010/main" val="3355809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3DD336C-FA6A-4167-B616-445535FD5650}" type="slidenum">
              <a:rPr lang="en-NZ" smtClean="0"/>
              <a:t>38</a:t>
            </a:fld>
            <a:endParaRPr lang="en-NZ"/>
          </a:p>
        </p:txBody>
      </p:sp>
    </p:spTree>
    <p:extLst>
      <p:ext uri="{BB962C8B-B14F-4D97-AF65-F5344CB8AC3E}">
        <p14:creationId xmlns:p14="http://schemas.microsoft.com/office/powerpoint/2010/main" val="4035038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i-NZ" dirty="0"/>
              <a:t>As of 19 October 2020</a:t>
            </a:r>
            <a:endParaRPr lang="en-NZ" dirty="0"/>
          </a:p>
        </p:txBody>
      </p:sp>
      <p:sp>
        <p:nvSpPr>
          <p:cNvPr id="4" name="Slide Number Placeholder 3"/>
          <p:cNvSpPr>
            <a:spLocks noGrp="1"/>
          </p:cNvSpPr>
          <p:nvPr>
            <p:ph type="sldNum" sz="quarter" idx="5"/>
          </p:nvPr>
        </p:nvSpPr>
        <p:spPr/>
        <p:txBody>
          <a:bodyPr/>
          <a:lstStyle/>
          <a:p>
            <a:fld id="{93DD336C-FA6A-4167-B616-445535FD5650}" type="slidenum">
              <a:rPr lang="en-NZ" smtClean="0"/>
              <a:t>41</a:t>
            </a:fld>
            <a:endParaRPr lang="en-NZ"/>
          </a:p>
        </p:txBody>
      </p:sp>
    </p:spTree>
    <p:extLst>
      <p:ext uri="{BB962C8B-B14F-4D97-AF65-F5344CB8AC3E}">
        <p14:creationId xmlns:p14="http://schemas.microsoft.com/office/powerpoint/2010/main" val="190583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C10BE6E8-A5A6-4357-9066-BF7C00B33CDA}" type="slidenum">
              <a:rPr lang="en-NZ" smtClean="0"/>
              <a:t>42</a:t>
            </a:fld>
            <a:endParaRPr lang="en-NZ"/>
          </a:p>
        </p:txBody>
      </p:sp>
    </p:spTree>
    <p:extLst>
      <p:ext uri="{BB962C8B-B14F-4D97-AF65-F5344CB8AC3E}">
        <p14:creationId xmlns:p14="http://schemas.microsoft.com/office/powerpoint/2010/main" val="1393156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3DD336C-FA6A-4167-B616-445535FD5650}" type="slidenum">
              <a:rPr lang="en-NZ" smtClean="0"/>
              <a:t>4</a:t>
            </a:fld>
            <a:endParaRPr lang="en-NZ"/>
          </a:p>
        </p:txBody>
      </p:sp>
    </p:spTree>
    <p:extLst>
      <p:ext uri="{BB962C8B-B14F-4D97-AF65-F5344CB8AC3E}">
        <p14:creationId xmlns:p14="http://schemas.microsoft.com/office/powerpoint/2010/main" val="1942282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3DD336C-FA6A-4167-B616-445535FD5650}" type="slidenum">
              <a:rPr lang="en-NZ" smtClean="0"/>
              <a:t>43</a:t>
            </a:fld>
            <a:endParaRPr lang="en-NZ"/>
          </a:p>
        </p:txBody>
      </p:sp>
    </p:spTree>
    <p:extLst>
      <p:ext uri="{BB962C8B-B14F-4D97-AF65-F5344CB8AC3E}">
        <p14:creationId xmlns:p14="http://schemas.microsoft.com/office/powerpoint/2010/main" val="1348811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3DD336C-FA6A-4167-B616-445535FD5650}" type="slidenum">
              <a:rPr lang="en-NZ" smtClean="0"/>
              <a:t>44</a:t>
            </a:fld>
            <a:endParaRPr lang="en-NZ"/>
          </a:p>
        </p:txBody>
      </p:sp>
    </p:spTree>
    <p:extLst>
      <p:ext uri="{BB962C8B-B14F-4D97-AF65-F5344CB8AC3E}">
        <p14:creationId xmlns:p14="http://schemas.microsoft.com/office/powerpoint/2010/main" val="1696144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E7D57455-B462-43A5-9F05-AD5A1CD86EF4}" type="slidenum">
              <a:rPr lang="en-NZ" smtClean="0"/>
              <a:t>49</a:t>
            </a:fld>
            <a:endParaRPr lang="en-NZ"/>
          </a:p>
        </p:txBody>
      </p:sp>
    </p:spTree>
    <p:extLst>
      <p:ext uri="{BB962C8B-B14F-4D97-AF65-F5344CB8AC3E}">
        <p14:creationId xmlns:p14="http://schemas.microsoft.com/office/powerpoint/2010/main" val="26231649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3DD336C-FA6A-4167-B616-445535FD5650}" type="slidenum">
              <a:rPr lang="en-NZ" smtClean="0"/>
              <a:t>50</a:t>
            </a:fld>
            <a:endParaRPr lang="en-NZ"/>
          </a:p>
        </p:txBody>
      </p:sp>
    </p:spTree>
    <p:extLst>
      <p:ext uri="{BB962C8B-B14F-4D97-AF65-F5344CB8AC3E}">
        <p14:creationId xmlns:p14="http://schemas.microsoft.com/office/powerpoint/2010/main" val="1354103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u="sng" kern="1200" dirty="0">
                <a:solidFill>
                  <a:schemeClr val="tx1"/>
                </a:solidFill>
                <a:effectLst/>
                <a:latin typeface="+mn-lt"/>
                <a:ea typeface="+mn-ea"/>
                <a:cs typeface="+mn-cs"/>
                <a:hlinkClick r:id="rId3"/>
              </a:rPr>
              <a:t>https://www.health.govt.nz/publication/whakamaua-maori-health-action-plan-2020-2025</a:t>
            </a:r>
            <a:endParaRPr lang="en-NZ" sz="120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5"/>
          </p:nvPr>
        </p:nvSpPr>
        <p:spPr/>
        <p:txBody>
          <a:bodyPr/>
          <a:lstStyle/>
          <a:p>
            <a:fld id="{93DD336C-FA6A-4167-B616-445535FD5650}" type="slidenum">
              <a:rPr lang="en-NZ" smtClean="0"/>
              <a:t>51</a:t>
            </a:fld>
            <a:endParaRPr lang="en-NZ"/>
          </a:p>
        </p:txBody>
      </p:sp>
    </p:spTree>
    <p:extLst>
      <p:ext uri="{BB962C8B-B14F-4D97-AF65-F5344CB8AC3E}">
        <p14:creationId xmlns:p14="http://schemas.microsoft.com/office/powerpoint/2010/main" val="1485002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https://www.healthcarehome.org.nz/download/enhanced-hch-moc-october-2020-final.pdf?inline </a:t>
            </a:r>
          </a:p>
        </p:txBody>
      </p:sp>
      <p:sp>
        <p:nvSpPr>
          <p:cNvPr id="4" name="Slide Number Placeholder 3"/>
          <p:cNvSpPr>
            <a:spLocks noGrp="1"/>
          </p:cNvSpPr>
          <p:nvPr>
            <p:ph type="sldNum" sz="quarter" idx="5"/>
          </p:nvPr>
        </p:nvSpPr>
        <p:spPr/>
        <p:txBody>
          <a:bodyPr/>
          <a:lstStyle/>
          <a:p>
            <a:fld id="{93DD336C-FA6A-4167-B616-445535FD5650}" type="slidenum">
              <a:rPr lang="en-NZ" smtClean="0"/>
              <a:t>52</a:t>
            </a:fld>
            <a:endParaRPr lang="en-NZ"/>
          </a:p>
        </p:txBody>
      </p:sp>
    </p:spTree>
    <p:extLst>
      <p:ext uri="{BB962C8B-B14F-4D97-AF65-F5344CB8AC3E}">
        <p14:creationId xmlns:p14="http://schemas.microsoft.com/office/powerpoint/2010/main" val="18713797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3DD336C-FA6A-4167-B616-445535FD5650}" type="slidenum">
              <a:rPr lang="en-NZ" smtClean="0"/>
              <a:t>56</a:t>
            </a:fld>
            <a:endParaRPr lang="en-NZ"/>
          </a:p>
        </p:txBody>
      </p:sp>
    </p:spTree>
    <p:extLst>
      <p:ext uri="{BB962C8B-B14F-4D97-AF65-F5344CB8AC3E}">
        <p14:creationId xmlns:p14="http://schemas.microsoft.com/office/powerpoint/2010/main" val="4136598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3DD336C-FA6A-4167-B616-445535FD5650}" type="slidenum">
              <a:rPr lang="en-NZ" smtClean="0"/>
              <a:t>5</a:t>
            </a:fld>
            <a:endParaRPr lang="en-NZ"/>
          </a:p>
        </p:txBody>
      </p:sp>
    </p:spTree>
    <p:extLst>
      <p:ext uri="{BB962C8B-B14F-4D97-AF65-F5344CB8AC3E}">
        <p14:creationId xmlns:p14="http://schemas.microsoft.com/office/powerpoint/2010/main" val="158470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3DD336C-FA6A-4167-B616-445535FD5650}" type="slidenum">
              <a:rPr lang="en-NZ" smtClean="0"/>
              <a:t>7</a:t>
            </a:fld>
            <a:endParaRPr lang="en-NZ"/>
          </a:p>
        </p:txBody>
      </p:sp>
    </p:spTree>
    <p:extLst>
      <p:ext uri="{BB962C8B-B14F-4D97-AF65-F5344CB8AC3E}">
        <p14:creationId xmlns:p14="http://schemas.microsoft.com/office/powerpoint/2010/main" val="2875751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3DD336C-FA6A-4167-B616-445535FD5650}" type="slidenum">
              <a:rPr lang="en-NZ" smtClean="0"/>
              <a:t>11</a:t>
            </a:fld>
            <a:endParaRPr lang="en-NZ"/>
          </a:p>
        </p:txBody>
      </p:sp>
    </p:spTree>
    <p:extLst>
      <p:ext uri="{BB962C8B-B14F-4D97-AF65-F5344CB8AC3E}">
        <p14:creationId xmlns:p14="http://schemas.microsoft.com/office/powerpoint/2010/main" val="2585102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3DD336C-FA6A-4167-B616-445535FD5650}" type="slidenum">
              <a:rPr lang="en-NZ" smtClean="0"/>
              <a:t>12</a:t>
            </a:fld>
            <a:endParaRPr lang="en-NZ"/>
          </a:p>
        </p:txBody>
      </p:sp>
    </p:spTree>
    <p:extLst>
      <p:ext uri="{BB962C8B-B14F-4D97-AF65-F5344CB8AC3E}">
        <p14:creationId xmlns:p14="http://schemas.microsoft.com/office/powerpoint/2010/main" val="872919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3DD336C-FA6A-4167-B616-445535FD5650}" type="slidenum">
              <a:rPr lang="en-NZ" smtClean="0"/>
              <a:t>13</a:t>
            </a:fld>
            <a:endParaRPr lang="en-NZ"/>
          </a:p>
        </p:txBody>
      </p:sp>
    </p:spTree>
    <p:extLst>
      <p:ext uri="{BB962C8B-B14F-4D97-AF65-F5344CB8AC3E}">
        <p14:creationId xmlns:p14="http://schemas.microsoft.com/office/powerpoint/2010/main" val="2501106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https://www.health.govt.nz/new-zealand-health-system/new-zealand-health-strategy-future-direction/challenges-and-opportunities </a:t>
            </a:r>
          </a:p>
        </p:txBody>
      </p:sp>
      <p:sp>
        <p:nvSpPr>
          <p:cNvPr id="4" name="Slide Number Placeholder 3"/>
          <p:cNvSpPr>
            <a:spLocks noGrp="1"/>
          </p:cNvSpPr>
          <p:nvPr>
            <p:ph type="sldNum" sz="quarter" idx="5"/>
          </p:nvPr>
        </p:nvSpPr>
        <p:spPr/>
        <p:txBody>
          <a:bodyPr/>
          <a:lstStyle/>
          <a:p>
            <a:fld id="{93DD336C-FA6A-4167-B616-445535FD5650}" type="slidenum">
              <a:rPr lang="en-NZ" smtClean="0"/>
              <a:t>23</a:t>
            </a:fld>
            <a:endParaRPr lang="en-NZ"/>
          </a:p>
        </p:txBody>
      </p:sp>
    </p:spTree>
    <p:extLst>
      <p:ext uri="{BB962C8B-B14F-4D97-AF65-F5344CB8AC3E}">
        <p14:creationId xmlns:p14="http://schemas.microsoft.com/office/powerpoint/2010/main" val="1912977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93DD336C-FA6A-4167-B616-445535FD5650}" type="slidenum">
              <a:rPr lang="en-NZ" smtClean="0"/>
              <a:t>24</a:t>
            </a:fld>
            <a:endParaRPr lang="en-NZ"/>
          </a:p>
        </p:txBody>
      </p:sp>
    </p:spTree>
    <p:extLst>
      <p:ext uri="{BB962C8B-B14F-4D97-AF65-F5344CB8AC3E}">
        <p14:creationId xmlns:p14="http://schemas.microsoft.com/office/powerpoint/2010/main" val="839940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F0054344-B2A0-D743-BB75-DB952D1E1C8A}"/>
              </a:ext>
            </a:extLst>
          </p:cNvPr>
          <p:cNvSpPr>
            <a:spLocks noGrp="1"/>
          </p:cNvSpPr>
          <p:nvPr>
            <p:ph type="body" sz="quarter" idx="10" hasCustomPrompt="1"/>
          </p:nvPr>
        </p:nvSpPr>
        <p:spPr>
          <a:xfrm>
            <a:off x="280717" y="493605"/>
            <a:ext cx="5377699" cy="1818694"/>
          </a:xfrm>
          <a:prstGeom prst="rect">
            <a:avLst/>
          </a:prstGeom>
        </p:spPr>
        <p:txBody>
          <a:bodyPr/>
          <a:lstStyle>
            <a:lvl1pPr marL="0" indent="0">
              <a:lnSpc>
                <a:spcPct val="82000"/>
              </a:lnSpc>
              <a:spcBef>
                <a:spcPts val="0"/>
              </a:spcBef>
              <a:buNone/>
              <a:defRPr sz="6800" b="0" i="0">
                <a:solidFill>
                  <a:schemeClr val="bg1"/>
                </a:solidFill>
                <a:latin typeface="Calibri" panose="020F0502020204030204" pitchFamily="34" charset="0"/>
                <a:cs typeface="Calibri" panose="020F0502020204030204" pitchFamily="34" charset="0"/>
              </a:defRPr>
            </a:lvl1pPr>
          </a:lstStyle>
          <a:p>
            <a:pPr lvl="0"/>
            <a:r>
              <a:rPr lang="en-US" dirty="0"/>
              <a:t>Presentation title goes here</a:t>
            </a:r>
          </a:p>
        </p:txBody>
      </p:sp>
      <p:sp>
        <p:nvSpPr>
          <p:cNvPr id="25" name="Text Placeholder 23">
            <a:extLst>
              <a:ext uri="{FF2B5EF4-FFF2-40B4-BE49-F238E27FC236}">
                <a16:creationId xmlns:a16="http://schemas.microsoft.com/office/drawing/2014/main" id="{3681626F-FB9B-FD44-A118-0DD26604FD4E}"/>
              </a:ext>
            </a:extLst>
          </p:cNvPr>
          <p:cNvSpPr>
            <a:spLocks noGrp="1"/>
          </p:cNvSpPr>
          <p:nvPr>
            <p:ph type="body" sz="quarter" idx="11" hasCustomPrompt="1"/>
          </p:nvPr>
        </p:nvSpPr>
        <p:spPr>
          <a:xfrm>
            <a:off x="353126" y="2894466"/>
            <a:ext cx="2517484" cy="615535"/>
          </a:xfrm>
          <a:prstGeom prst="rect">
            <a:avLst/>
          </a:prstGeom>
        </p:spPr>
        <p:txBody>
          <a:bodyPr/>
          <a:lstStyle>
            <a:lvl1pPr marL="0" indent="0">
              <a:lnSpc>
                <a:spcPct val="9000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Monday 01 July 2019</a:t>
            </a:r>
            <a:br>
              <a:rPr lang="en-US" dirty="0"/>
            </a:br>
            <a:r>
              <a:rPr lang="en-US" dirty="0"/>
              <a:t>Version 1.0</a:t>
            </a:r>
          </a:p>
        </p:txBody>
      </p:sp>
    </p:spTree>
    <p:extLst>
      <p:ext uri="{BB962C8B-B14F-4D97-AF65-F5344CB8AC3E}">
        <p14:creationId xmlns:p14="http://schemas.microsoft.com/office/powerpoint/2010/main" val="2199239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ront Cov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F0054344-B2A0-D743-BB75-DB952D1E1C8A}"/>
              </a:ext>
            </a:extLst>
          </p:cNvPr>
          <p:cNvSpPr>
            <a:spLocks noGrp="1"/>
          </p:cNvSpPr>
          <p:nvPr>
            <p:ph type="body" sz="quarter" idx="10" hasCustomPrompt="1"/>
          </p:nvPr>
        </p:nvSpPr>
        <p:spPr>
          <a:xfrm>
            <a:off x="280717" y="493605"/>
            <a:ext cx="5377699" cy="1818694"/>
          </a:xfrm>
          <a:prstGeom prst="rect">
            <a:avLst/>
          </a:prstGeom>
        </p:spPr>
        <p:txBody>
          <a:bodyPr/>
          <a:lstStyle>
            <a:lvl1pPr marL="0" indent="0">
              <a:lnSpc>
                <a:spcPct val="82000"/>
              </a:lnSpc>
              <a:spcBef>
                <a:spcPts val="0"/>
              </a:spcBef>
              <a:buNone/>
              <a:defRPr sz="6800" b="0" i="0">
                <a:solidFill>
                  <a:schemeClr val="bg1"/>
                </a:solidFill>
                <a:latin typeface="Calibri" panose="020F0502020204030204" pitchFamily="34" charset="0"/>
                <a:cs typeface="Calibri" panose="020F0502020204030204" pitchFamily="34" charset="0"/>
              </a:defRPr>
            </a:lvl1pPr>
          </a:lstStyle>
          <a:p>
            <a:pPr lvl="0"/>
            <a:r>
              <a:rPr lang="en-US" dirty="0"/>
              <a:t>Presentation title goes here</a:t>
            </a:r>
          </a:p>
        </p:txBody>
      </p:sp>
      <p:sp>
        <p:nvSpPr>
          <p:cNvPr id="25" name="Text Placeholder 23">
            <a:extLst>
              <a:ext uri="{FF2B5EF4-FFF2-40B4-BE49-F238E27FC236}">
                <a16:creationId xmlns:a16="http://schemas.microsoft.com/office/drawing/2014/main" id="{3681626F-FB9B-FD44-A118-0DD26604FD4E}"/>
              </a:ext>
            </a:extLst>
          </p:cNvPr>
          <p:cNvSpPr>
            <a:spLocks noGrp="1"/>
          </p:cNvSpPr>
          <p:nvPr>
            <p:ph type="body" sz="quarter" idx="11" hasCustomPrompt="1"/>
          </p:nvPr>
        </p:nvSpPr>
        <p:spPr>
          <a:xfrm>
            <a:off x="353126" y="2894466"/>
            <a:ext cx="2517484" cy="615535"/>
          </a:xfrm>
          <a:prstGeom prst="rect">
            <a:avLst/>
          </a:prstGeom>
        </p:spPr>
        <p:txBody>
          <a:bodyPr/>
          <a:lstStyle>
            <a:lvl1pPr marL="0" indent="0">
              <a:lnSpc>
                <a:spcPct val="9000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Monday 01 July 2019</a:t>
            </a:r>
            <a:br>
              <a:rPr lang="en-US" dirty="0"/>
            </a:br>
            <a:r>
              <a:rPr lang="en-US" dirty="0"/>
              <a:t>Version 1.0</a:t>
            </a:r>
          </a:p>
        </p:txBody>
      </p:sp>
    </p:spTree>
    <p:extLst>
      <p:ext uri="{BB962C8B-B14F-4D97-AF65-F5344CB8AC3E}">
        <p14:creationId xmlns:p14="http://schemas.microsoft.com/office/powerpoint/2010/main" val="891221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2FEE764-F20A-884C-A06C-6EE5FBA767A4}"/>
              </a:ext>
            </a:extLst>
          </p:cNvPr>
          <p:cNvSpPr txBox="1"/>
          <p:nvPr userDrawn="1"/>
        </p:nvSpPr>
        <p:spPr>
          <a:xfrm>
            <a:off x="308328" y="438150"/>
            <a:ext cx="4816828" cy="1174489"/>
          </a:xfrm>
          <a:prstGeom prst="rect">
            <a:avLst/>
          </a:prstGeom>
          <a:noFill/>
        </p:spPr>
        <p:txBody>
          <a:bodyPr wrap="square" rtlCol="0">
            <a:spAutoFit/>
          </a:bodyPr>
          <a:lstStyle/>
          <a:p>
            <a:pPr>
              <a:lnSpc>
                <a:spcPts val="8400"/>
              </a:lnSpc>
            </a:pPr>
            <a:r>
              <a:rPr lang="en-NZ" sz="8100" dirty="0">
                <a:solidFill>
                  <a:schemeClr val="bg1"/>
                </a:solidFill>
                <a:effectLst/>
                <a:latin typeface="Calibri" panose="020F0502020204030204" pitchFamily="34" charset="0"/>
              </a:rPr>
              <a:t>Thank you</a:t>
            </a:r>
          </a:p>
        </p:txBody>
      </p:sp>
      <p:sp>
        <p:nvSpPr>
          <p:cNvPr id="6" name="Text Placeholder 23">
            <a:extLst>
              <a:ext uri="{FF2B5EF4-FFF2-40B4-BE49-F238E27FC236}">
                <a16:creationId xmlns:a16="http://schemas.microsoft.com/office/drawing/2014/main" id="{12E3B5BF-7FD9-C344-B027-FE09B4C94C1A}"/>
              </a:ext>
            </a:extLst>
          </p:cNvPr>
          <p:cNvSpPr>
            <a:spLocks noGrp="1"/>
          </p:cNvSpPr>
          <p:nvPr>
            <p:ph type="body" sz="quarter" idx="11" hasCustomPrompt="1"/>
          </p:nvPr>
        </p:nvSpPr>
        <p:spPr>
          <a:xfrm>
            <a:off x="353126" y="2894467"/>
            <a:ext cx="2517484" cy="407146"/>
          </a:xfrm>
          <a:prstGeom prst="rect">
            <a:avLst/>
          </a:prstGeom>
        </p:spPr>
        <p:txBody>
          <a:bodyPr/>
          <a:lstStyle>
            <a:lvl1pPr marL="0" indent="0">
              <a:lnSpc>
                <a:spcPct val="9000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Level 2, 110 Stanley Street, Grafton</a:t>
            </a:r>
            <a:br>
              <a:rPr lang="en-US" dirty="0"/>
            </a:br>
            <a:r>
              <a:rPr lang="en-US" dirty="0"/>
              <a:t>PO Box 105 346, Auckland 1143</a:t>
            </a:r>
          </a:p>
        </p:txBody>
      </p:sp>
      <p:sp>
        <p:nvSpPr>
          <p:cNvPr id="7" name="Text Placeholder 23">
            <a:extLst>
              <a:ext uri="{FF2B5EF4-FFF2-40B4-BE49-F238E27FC236}">
                <a16:creationId xmlns:a16="http://schemas.microsoft.com/office/drawing/2014/main" id="{16D0749A-6C4D-1B4E-9AB3-E99BA667D9F5}"/>
              </a:ext>
            </a:extLst>
          </p:cNvPr>
          <p:cNvSpPr>
            <a:spLocks noGrp="1"/>
          </p:cNvSpPr>
          <p:nvPr>
            <p:ph type="body" sz="quarter" idx="12" hasCustomPrompt="1"/>
          </p:nvPr>
        </p:nvSpPr>
        <p:spPr>
          <a:xfrm>
            <a:off x="3145187" y="2894467"/>
            <a:ext cx="2517484" cy="407146"/>
          </a:xfrm>
          <a:prstGeom prst="rect">
            <a:avLst/>
          </a:prstGeom>
        </p:spPr>
        <p:txBody>
          <a:bodyPr/>
          <a:lstStyle>
            <a:lvl1pPr marL="0" indent="0">
              <a:lnSpc>
                <a:spcPct val="9000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First Name Last Name</a:t>
            </a:r>
          </a:p>
          <a:p>
            <a:pPr lvl="0"/>
            <a:r>
              <a:rPr lang="en-US" dirty="0"/>
              <a:t>Job Description</a:t>
            </a:r>
          </a:p>
        </p:txBody>
      </p:sp>
      <p:sp>
        <p:nvSpPr>
          <p:cNvPr id="10" name="Text Placeholder 23">
            <a:extLst>
              <a:ext uri="{FF2B5EF4-FFF2-40B4-BE49-F238E27FC236}">
                <a16:creationId xmlns:a16="http://schemas.microsoft.com/office/drawing/2014/main" id="{7840803C-270A-7F41-A0D6-8ACBACD0DE76}"/>
              </a:ext>
            </a:extLst>
          </p:cNvPr>
          <p:cNvSpPr>
            <a:spLocks noGrp="1"/>
          </p:cNvSpPr>
          <p:nvPr>
            <p:ph type="body" sz="quarter" idx="13" hasCustomPrompt="1"/>
          </p:nvPr>
        </p:nvSpPr>
        <p:spPr>
          <a:xfrm>
            <a:off x="353126" y="3331875"/>
            <a:ext cx="2517484" cy="407146"/>
          </a:xfrm>
          <a:prstGeom prst="rect">
            <a:avLst/>
          </a:prstGeom>
        </p:spPr>
        <p:txBody>
          <a:bodyPr/>
          <a:lstStyle>
            <a:lvl1pPr marL="0" indent="0">
              <a:lnSpc>
                <a:spcPct val="9000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    +64 9 377 7827</a:t>
            </a:r>
            <a:br>
              <a:rPr lang="en-US" dirty="0"/>
            </a:br>
            <a:r>
              <a:rPr lang="en-US" dirty="0"/>
              <a:t>W   </a:t>
            </a:r>
            <a:r>
              <a:rPr lang="en-US" dirty="0" err="1"/>
              <a:t>procare.co.nz</a:t>
            </a:r>
            <a:endParaRPr lang="en-US" dirty="0"/>
          </a:p>
        </p:txBody>
      </p:sp>
      <p:sp>
        <p:nvSpPr>
          <p:cNvPr id="11" name="Text Placeholder 23">
            <a:extLst>
              <a:ext uri="{FF2B5EF4-FFF2-40B4-BE49-F238E27FC236}">
                <a16:creationId xmlns:a16="http://schemas.microsoft.com/office/drawing/2014/main" id="{8BFBEB4D-FF0A-8641-8E5D-9D5E1421E8C5}"/>
              </a:ext>
            </a:extLst>
          </p:cNvPr>
          <p:cNvSpPr>
            <a:spLocks noGrp="1"/>
          </p:cNvSpPr>
          <p:nvPr>
            <p:ph type="body" sz="quarter" idx="14" hasCustomPrompt="1"/>
          </p:nvPr>
        </p:nvSpPr>
        <p:spPr>
          <a:xfrm>
            <a:off x="3145187" y="3331875"/>
            <a:ext cx="2517484" cy="407146"/>
          </a:xfrm>
          <a:prstGeom prst="rect">
            <a:avLst/>
          </a:prstGeom>
        </p:spPr>
        <p:txBody>
          <a:bodyPr/>
          <a:lstStyle>
            <a:lvl1pPr marL="0" indent="0">
              <a:lnSpc>
                <a:spcPct val="9000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M   +64 XX XXX XXXX</a:t>
            </a:r>
            <a:br>
              <a:rPr lang="en-US" dirty="0"/>
            </a:br>
            <a:r>
              <a:rPr lang="en-US" dirty="0"/>
              <a:t>E    </a:t>
            </a:r>
            <a:r>
              <a:rPr lang="en-US" dirty="0" err="1"/>
              <a:t>first.last@procare.co.nz</a:t>
            </a:r>
            <a:endParaRPr lang="en-US" dirty="0"/>
          </a:p>
        </p:txBody>
      </p:sp>
    </p:spTree>
    <p:extLst>
      <p:ext uri="{BB962C8B-B14F-4D97-AF65-F5344CB8AC3E}">
        <p14:creationId xmlns:p14="http://schemas.microsoft.com/office/powerpoint/2010/main" val="3763300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9" name="Text Placeholder 23">
            <a:extLst>
              <a:ext uri="{FF2B5EF4-FFF2-40B4-BE49-F238E27FC236}">
                <a16:creationId xmlns:a16="http://schemas.microsoft.com/office/drawing/2014/main" id="{A0EF7252-DFC8-9841-A0CF-8A3A630B51AF}"/>
              </a:ext>
            </a:extLst>
          </p:cNvPr>
          <p:cNvSpPr>
            <a:spLocks noGrp="1"/>
          </p:cNvSpPr>
          <p:nvPr>
            <p:ph type="body" sz="quarter" idx="11" hasCustomPrompt="1"/>
          </p:nvPr>
        </p:nvSpPr>
        <p:spPr>
          <a:xfrm>
            <a:off x="353126" y="1744473"/>
            <a:ext cx="5377699" cy="3211569"/>
          </a:xfrm>
          <a:prstGeom prst="rect">
            <a:avLst/>
          </a:prstGeom>
        </p:spPr>
        <p:txBody>
          <a:bodyPr/>
          <a:lstStyle>
            <a:lvl1pPr marL="514350" indent="-514350">
              <a:lnSpc>
                <a:spcPts val="5000"/>
              </a:lnSpc>
              <a:spcBef>
                <a:spcPts val="0"/>
              </a:spcBef>
              <a:spcAft>
                <a:spcPts val="0"/>
              </a:spcAft>
              <a:buFont typeface="+mj-lt"/>
              <a:buAutoNum type="arabicPeriod"/>
              <a:tabLst>
                <a:tab pos="684000" algn="l"/>
              </a:tabLst>
              <a:defRPr sz="3000" b="0" i="0">
                <a:solidFill>
                  <a:schemeClr val="bg1"/>
                </a:solidFill>
                <a:latin typeface="Calibri" panose="020F0502020204030204" pitchFamily="34" charset="0"/>
                <a:cs typeface="Calibri" panose="020F0502020204030204" pitchFamily="34" charset="0"/>
              </a:defRPr>
            </a:lvl1pPr>
          </a:lstStyle>
          <a:p>
            <a:pPr lvl="0"/>
            <a:r>
              <a:rPr lang="en-US" dirty="0"/>
              <a:t>Agenda title A</a:t>
            </a:r>
          </a:p>
          <a:p>
            <a:pPr lvl="0"/>
            <a:r>
              <a:rPr lang="en-US" dirty="0"/>
              <a:t>Agenda title B</a:t>
            </a:r>
          </a:p>
          <a:p>
            <a:pPr lvl="0"/>
            <a:r>
              <a:rPr lang="en-US" dirty="0"/>
              <a:t>Agenda title C</a:t>
            </a:r>
          </a:p>
          <a:p>
            <a:pPr lvl="0"/>
            <a:r>
              <a:rPr lang="en-US" dirty="0"/>
              <a:t>Agenda title D</a:t>
            </a:r>
          </a:p>
          <a:p>
            <a:pPr lvl="0"/>
            <a:r>
              <a:rPr lang="en-US" dirty="0"/>
              <a:t>Agenda title E</a:t>
            </a:r>
          </a:p>
        </p:txBody>
      </p:sp>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F0054344-B2A0-D743-BB75-DB952D1E1C8A}"/>
              </a:ext>
            </a:extLst>
          </p:cNvPr>
          <p:cNvSpPr>
            <a:spLocks noGrp="1"/>
          </p:cNvSpPr>
          <p:nvPr>
            <p:ph type="body" sz="quarter" idx="10" hasCustomPrompt="1"/>
          </p:nvPr>
        </p:nvSpPr>
        <p:spPr>
          <a:xfrm>
            <a:off x="353126" y="470745"/>
            <a:ext cx="5377699" cy="1106595"/>
          </a:xfrm>
          <a:prstGeom prst="rect">
            <a:avLst/>
          </a:prstGeom>
        </p:spPr>
        <p:txBody>
          <a:bodyPr/>
          <a:lstStyle>
            <a:lvl1pPr marL="0" indent="0">
              <a:lnSpc>
                <a:spcPct val="85000"/>
              </a:lnSpc>
              <a:spcBef>
                <a:spcPts val="0"/>
              </a:spcBef>
              <a:buNone/>
              <a:defRPr sz="6800" b="0" i="0">
                <a:solidFill>
                  <a:schemeClr val="bg1"/>
                </a:solidFill>
                <a:latin typeface="Calibri" panose="020F0502020204030204" pitchFamily="34" charset="0"/>
                <a:cs typeface="Calibri" panose="020F0502020204030204" pitchFamily="34" charset="0"/>
              </a:defRPr>
            </a:lvl1pPr>
          </a:lstStyle>
          <a:p>
            <a:pPr lvl="0"/>
            <a:r>
              <a:rPr lang="en-US" dirty="0"/>
              <a:t>Contents</a:t>
            </a:r>
          </a:p>
        </p:txBody>
      </p:sp>
      <p:cxnSp>
        <p:nvCxnSpPr>
          <p:cNvPr id="12" name="Straight Connector 11">
            <a:extLst>
              <a:ext uri="{FF2B5EF4-FFF2-40B4-BE49-F238E27FC236}">
                <a16:creationId xmlns:a16="http://schemas.microsoft.com/office/drawing/2014/main" id="{0765A060-2410-6544-A376-CEB11A62A3C2}"/>
              </a:ext>
            </a:extLst>
          </p:cNvPr>
          <p:cNvCxnSpPr>
            <a:cxnSpLocks/>
          </p:cNvCxnSpPr>
          <p:nvPr userDrawn="1"/>
        </p:nvCxnSpPr>
        <p:spPr>
          <a:xfrm>
            <a:off x="452463" y="2468880"/>
            <a:ext cx="507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1F9592F-6AA3-AC45-82F5-F711B0A80D81}"/>
              </a:ext>
            </a:extLst>
          </p:cNvPr>
          <p:cNvCxnSpPr>
            <a:cxnSpLocks/>
          </p:cNvCxnSpPr>
          <p:nvPr userDrawn="1"/>
        </p:nvCxnSpPr>
        <p:spPr>
          <a:xfrm>
            <a:off x="452463" y="3103165"/>
            <a:ext cx="507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E55C30E-5244-AF4C-B5C7-1A32ED44B58E}"/>
              </a:ext>
            </a:extLst>
          </p:cNvPr>
          <p:cNvCxnSpPr>
            <a:cxnSpLocks/>
          </p:cNvCxnSpPr>
          <p:nvPr userDrawn="1"/>
        </p:nvCxnSpPr>
        <p:spPr>
          <a:xfrm>
            <a:off x="452463" y="3737450"/>
            <a:ext cx="507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217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8D654AA-FF5B-9244-BF2D-1C83919BD950}"/>
              </a:ext>
            </a:extLst>
          </p:cNvPr>
          <p:cNvSpPr>
            <a:spLocks noGrp="1"/>
          </p:cNvSpPr>
          <p:nvPr>
            <p:ph type="body" sz="quarter" idx="11" hasCustomPrompt="1"/>
          </p:nvPr>
        </p:nvSpPr>
        <p:spPr>
          <a:xfrm>
            <a:off x="575613" y="3894586"/>
            <a:ext cx="2802910" cy="553998"/>
          </a:xfrm>
          <a:prstGeom prst="rect">
            <a:avLst/>
          </a:prstGeom>
        </p:spPr>
        <p:txBody>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Success is not the work of one, but the work of many</a:t>
            </a:r>
          </a:p>
        </p:txBody>
      </p:sp>
      <p:sp>
        <p:nvSpPr>
          <p:cNvPr id="5" name="Text Placeholder 4">
            <a:extLst>
              <a:ext uri="{FF2B5EF4-FFF2-40B4-BE49-F238E27FC236}">
                <a16:creationId xmlns:a16="http://schemas.microsoft.com/office/drawing/2014/main" id="{32CCE6A9-7AA2-B544-9A9A-352741F1CB33}"/>
              </a:ext>
            </a:extLst>
          </p:cNvPr>
          <p:cNvSpPr>
            <a:spLocks noGrp="1"/>
          </p:cNvSpPr>
          <p:nvPr>
            <p:ph type="body" sz="quarter" idx="10" hasCustomPrompt="1"/>
          </p:nvPr>
        </p:nvSpPr>
        <p:spPr>
          <a:xfrm>
            <a:off x="590361" y="445524"/>
            <a:ext cx="8067675" cy="3189953"/>
          </a:xfrm>
          <a:prstGeom prst="rect">
            <a:avLst/>
          </a:prstGeom>
        </p:spPr>
        <p:txBody>
          <a:bodyPr/>
          <a:lstStyle>
            <a:lvl1pPr marL="0" indent="0">
              <a:lnSpc>
                <a:spcPct val="86000"/>
              </a:lnSpc>
              <a:buNone/>
              <a:defRPr sz="8100">
                <a:solidFill>
                  <a:schemeClr val="bg1"/>
                </a:solidFill>
                <a:latin typeface="Calibri" panose="020F0502020204030204" pitchFamily="34" charset="0"/>
                <a:cs typeface="Calibri" panose="020F0502020204030204" pitchFamily="34" charset="0"/>
              </a:defRPr>
            </a:lvl1pPr>
            <a:lvl2pPr marL="457200" indent="0">
              <a:buNone/>
              <a:defRPr sz="8100">
                <a:solidFill>
                  <a:schemeClr val="bg1"/>
                </a:solidFill>
                <a:latin typeface="Calibri" panose="020F0502020204030204" pitchFamily="34" charset="0"/>
                <a:cs typeface="Calibri" panose="020F0502020204030204" pitchFamily="34" charset="0"/>
              </a:defRPr>
            </a:lvl2pPr>
            <a:lvl3pPr marL="914400" indent="0">
              <a:buNone/>
              <a:defRPr sz="8100">
                <a:solidFill>
                  <a:schemeClr val="bg1"/>
                </a:solidFill>
                <a:latin typeface="Calibri" panose="020F0502020204030204" pitchFamily="34" charset="0"/>
                <a:cs typeface="Calibri" panose="020F0502020204030204" pitchFamily="34" charset="0"/>
              </a:defRPr>
            </a:lvl3pPr>
            <a:lvl4pPr marL="1371600" indent="0">
              <a:buNone/>
              <a:defRPr sz="8100">
                <a:solidFill>
                  <a:schemeClr val="bg1"/>
                </a:solidFill>
                <a:latin typeface="Calibri" panose="020F0502020204030204" pitchFamily="34" charset="0"/>
                <a:cs typeface="Calibri" panose="020F0502020204030204" pitchFamily="34" charset="0"/>
              </a:defRPr>
            </a:lvl4pPr>
            <a:lvl5pPr marL="1828800" indent="0">
              <a:buNone/>
              <a:defRPr sz="8100">
                <a:solidFill>
                  <a:schemeClr val="bg1"/>
                </a:solidFill>
                <a:latin typeface="Calibri" panose="020F0502020204030204" pitchFamily="34" charset="0"/>
                <a:cs typeface="Calibri" panose="020F0502020204030204" pitchFamily="34" charset="0"/>
              </a:defRPr>
            </a:lvl5pPr>
          </a:lstStyle>
          <a:p>
            <a:pPr lvl="0"/>
            <a:r>
              <a:rPr lang="en-US" dirty="0" err="1"/>
              <a:t>Ehara</a:t>
            </a:r>
            <a:r>
              <a:rPr lang="en-US" dirty="0"/>
              <a:t> </a:t>
            </a:r>
            <a:r>
              <a:rPr lang="en-US" dirty="0" err="1"/>
              <a:t>taku</a:t>
            </a:r>
            <a:r>
              <a:rPr lang="en-US" dirty="0"/>
              <a:t> </a:t>
            </a:r>
            <a:r>
              <a:rPr lang="en-US" dirty="0" err="1"/>
              <a:t>toa</a:t>
            </a:r>
            <a:r>
              <a:rPr lang="en-US" dirty="0"/>
              <a:t> </a:t>
            </a:r>
            <a:r>
              <a:rPr lang="en-US" dirty="0" err="1"/>
              <a:t>i</a:t>
            </a:r>
            <a:r>
              <a:rPr lang="en-US" dirty="0"/>
              <a:t> </a:t>
            </a:r>
            <a:r>
              <a:rPr lang="en-US" dirty="0" err="1"/>
              <a:t>te</a:t>
            </a:r>
            <a:r>
              <a:rPr lang="en-US" dirty="0"/>
              <a:t> </a:t>
            </a:r>
            <a:r>
              <a:rPr lang="en-US" dirty="0" err="1"/>
              <a:t>toa</a:t>
            </a:r>
            <a:r>
              <a:rPr lang="en-US" dirty="0"/>
              <a:t> </a:t>
            </a:r>
            <a:r>
              <a:rPr lang="en-US" dirty="0" err="1"/>
              <a:t>takitahi</a:t>
            </a:r>
            <a:r>
              <a:rPr lang="en-US" dirty="0"/>
              <a:t> </a:t>
            </a:r>
            <a:r>
              <a:rPr lang="en-US" dirty="0" err="1"/>
              <a:t>engari</a:t>
            </a:r>
            <a:r>
              <a:rPr lang="en-US" dirty="0"/>
              <a:t> he </a:t>
            </a:r>
            <a:r>
              <a:rPr lang="en-US" dirty="0" err="1"/>
              <a:t>toa</a:t>
            </a:r>
            <a:r>
              <a:rPr lang="en-US" dirty="0"/>
              <a:t> </a:t>
            </a:r>
            <a:r>
              <a:rPr lang="en-US" dirty="0" err="1"/>
              <a:t>takitini</a:t>
            </a:r>
            <a:r>
              <a:rPr lang="en-US" dirty="0"/>
              <a:t>”</a:t>
            </a:r>
          </a:p>
        </p:txBody>
      </p:sp>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54F4EC3-3449-1E44-8C04-0FE5E9C049DB}"/>
              </a:ext>
            </a:extLst>
          </p:cNvPr>
          <p:cNvSpPr txBox="1"/>
          <p:nvPr userDrawn="1"/>
        </p:nvSpPr>
        <p:spPr>
          <a:xfrm>
            <a:off x="145521" y="438150"/>
            <a:ext cx="619125" cy="1174489"/>
          </a:xfrm>
          <a:prstGeom prst="rect">
            <a:avLst/>
          </a:prstGeom>
          <a:noFill/>
        </p:spPr>
        <p:txBody>
          <a:bodyPr wrap="square" rtlCol="0">
            <a:spAutoFit/>
          </a:bodyPr>
          <a:lstStyle/>
          <a:p>
            <a:pPr>
              <a:lnSpc>
                <a:spcPts val="8400"/>
              </a:lnSpc>
            </a:pPr>
            <a:r>
              <a:rPr lang="en-NZ" sz="8100" dirty="0">
                <a:solidFill>
                  <a:schemeClr val="bg1"/>
                </a:solidFill>
                <a:effectLst/>
                <a:latin typeface="Calibri" panose="020F0502020204030204" pitchFamily="34" charset="0"/>
              </a:rPr>
              <a:t>“</a:t>
            </a:r>
          </a:p>
        </p:txBody>
      </p:sp>
    </p:spTree>
    <p:extLst>
      <p:ext uri="{BB962C8B-B14F-4D97-AF65-F5344CB8AC3E}">
        <p14:creationId xmlns:p14="http://schemas.microsoft.com/office/powerpoint/2010/main" val="475363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8D654AA-FF5B-9244-BF2D-1C83919BD950}"/>
              </a:ext>
            </a:extLst>
          </p:cNvPr>
          <p:cNvSpPr>
            <a:spLocks noGrp="1"/>
          </p:cNvSpPr>
          <p:nvPr>
            <p:ph type="body" sz="quarter" idx="11" hasCustomPrompt="1"/>
          </p:nvPr>
        </p:nvSpPr>
        <p:spPr>
          <a:xfrm>
            <a:off x="575613" y="3894586"/>
            <a:ext cx="2802910" cy="553998"/>
          </a:xfrm>
          <a:prstGeom prst="rect">
            <a:avLst/>
          </a:prstGeom>
        </p:spPr>
        <p:txBody>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Success is not the work of one, but the work of many</a:t>
            </a:r>
          </a:p>
        </p:txBody>
      </p:sp>
      <p:sp>
        <p:nvSpPr>
          <p:cNvPr id="5" name="Text Placeholder 4">
            <a:extLst>
              <a:ext uri="{FF2B5EF4-FFF2-40B4-BE49-F238E27FC236}">
                <a16:creationId xmlns:a16="http://schemas.microsoft.com/office/drawing/2014/main" id="{32CCE6A9-7AA2-B544-9A9A-352741F1CB33}"/>
              </a:ext>
            </a:extLst>
          </p:cNvPr>
          <p:cNvSpPr>
            <a:spLocks noGrp="1"/>
          </p:cNvSpPr>
          <p:nvPr>
            <p:ph type="body" sz="quarter" idx="10" hasCustomPrompt="1"/>
          </p:nvPr>
        </p:nvSpPr>
        <p:spPr>
          <a:xfrm>
            <a:off x="590361" y="445524"/>
            <a:ext cx="8067675" cy="3189953"/>
          </a:xfrm>
          <a:prstGeom prst="rect">
            <a:avLst/>
          </a:prstGeom>
        </p:spPr>
        <p:txBody>
          <a:bodyPr/>
          <a:lstStyle>
            <a:lvl1pPr marL="0" indent="0">
              <a:lnSpc>
                <a:spcPct val="86000"/>
              </a:lnSpc>
              <a:buNone/>
              <a:defRPr sz="8100">
                <a:solidFill>
                  <a:schemeClr val="bg1"/>
                </a:solidFill>
                <a:latin typeface="Calibri" panose="020F0502020204030204" pitchFamily="34" charset="0"/>
                <a:cs typeface="Calibri" panose="020F0502020204030204" pitchFamily="34" charset="0"/>
              </a:defRPr>
            </a:lvl1pPr>
            <a:lvl2pPr marL="457200" indent="0">
              <a:buNone/>
              <a:defRPr sz="8100">
                <a:solidFill>
                  <a:schemeClr val="bg1"/>
                </a:solidFill>
                <a:latin typeface="Calibri" panose="020F0502020204030204" pitchFamily="34" charset="0"/>
                <a:cs typeface="Calibri" panose="020F0502020204030204" pitchFamily="34" charset="0"/>
              </a:defRPr>
            </a:lvl2pPr>
            <a:lvl3pPr marL="914400" indent="0">
              <a:buNone/>
              <a:defRPr sz="8100">
                <a:solidFill>
                  <a:schemeClr val="bg1"/>
                </a:solidFill>
                <a:latin typeface="Calibri" panose="020F0502020204030204" pitchFamily="34" charset="0"/>
                <a:cs typeface="Calibri" panose="020F0502020204030204" pitchFamily="34" charset="0"/>
              </a:defRPr>
            </a:lvl3pPr>
            <a:lvl4pPr marL="1371600" indent="0">
              <a:buNone/>
              <a:defRPr sz="8100">
                <a:solidFill>
                  <a:schemeClr val="bg1"/>
                </a:solidFill>
                <a:latin typeface="Calibri" panose="020F0502020204030204" pitchFamily="34" charset="0"/>
                <a:cs typeface="Calibri" panose="020F0502020204030204" pitchFamily="34" charset="0"/>
              </a:defRPr>
            </a:lvl4pPr>
            <a:lvl5pPr marL="1828800" indent="0">
              <a:buNone/>
              <a:defRPr sz="8100">
                <a:solidFill>
                  <a:schemeClr val="bg1"/>
                </a:solidFill>
                <a:latin typeface="Calibri" panose="020F0502020204030204" pitchFamily="34" charset="0"/>
                <a:cs typeface="Calibri" panose="020F0502020204030204" pitchFamily="34" charset="0"/>
              </a:defRPr>
            </a:lvl5pPr>
          </a:lstStyle>
          <a:p>
            <a:pPr lvl="0"/>
            <a:r>
              <a:rPr lang="en-US" dirty="0" err="1"/>
              <a:t>Ehara</a:t>
            </a:r>
            <a:r>
              <a:rPr lang="en-US" dirty="0"/>
              <a:t> </a:t>
            </a:r>
            <a:r>
              <a:rPr lang="en-US" dirty="0" err="1"/>
              <a:t>taku</a:t>
            </a:r>
            <a:r>
              <a:rPr lang="en-US" dirty="0"/>
              <a:t> </a:t>
            </a:r>
            <a:r>
              <a:rPr lang="en-US" dirty="0" err="1"/>
              <a:t>toa</a:t>
            </a:r>
            <a:r>
              <a:rPr lang="en-US" dirty="0"/>
              <a:t> </a:t>
            </a:r>
            <a:r>
              <a:rPr lang="en-US" dirty="0" err="1"/>
              <a:t>i</a:t>
            </a:r>
            <a:r>
              <a:rPr lang="en-US" dirty="0"/>
              <a:t> </a:t>
            </a:r>
            <a:r>
              <a:rPr lang="en-US" dirty="0" err="1"/>
              <a:t>te</a:t>
            </a:r>
            <a:r>
              <a:rPr lang="en-US" dirty="0"/>
              <a:t> </a:t>
            </a:r>
            <a:r>
              <a:rPr lang="en-US" dirty="0" err="1"/>
              <a:t>toa</a:t>
            </a:r>
            <a:r>
              <a:rPr lang="en-US" dirty="0"/>
              <a:t> </a:t>
            </a:r>
            <a:r>
              <a:rPr lang="en-US" dirty="0" err="1"/>
              <a:t>takitahi</a:t>
            </a:r>
            <a:r>
              <a:rPr lang="en-US" dirty="0"/>
              <a:t> </a:t>
            </a:r>
            <a:r>
              <a:rPr lang="en-US" dirty="0" err="1"/>
              <a:t>engari</a:t>
            </a:r>
            <a:r>
              <a:rPr lang="en-US" dirty="0"/>
              <a:t> he </a:t>
            </a:r>
            <a:r>
              <a:rPr lang="en-US" dirty="0" err="1"/>
              <a:t>toa</a:t>
            </a:r>
            <a:r>
              <a:rPr lang="en-US" dirty="0"/>
              <a:t> </a:t>
            </a:r>
            <a:r>
              <a:rPr lang="en-US" dirty="0" err="1"/>
              <a:t>takitini</a:t>
            </a:r>
            <a:r>
              <a:rPr lang="en-US" dirty="0"/>
              <a:t>”</a:t>
            </a:r>
          </a:p>
        </p:txBody>
      </p:sp>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54F4EC3-3449-1E44-8C04-0FE5E9C049DB}"/>
              </a:ext>
            </a:extLst>
          </p:cNvPr>
          <p:cNvSpPr txBox="1"/>
          <p:nvPr userDrawn="1"/>
        </p:nvSpPr>
        <p:spPr>
          <a:xfrm>
            <a:off x="145521" y="438150"/>
            <a:ext cx="619125" cy="1174489"/>
          </a:xfrm>
          <a:prstGeom prst="rect">
            <a:avLst/>
          </a:prstGeom>
          <a:noFill/>
        </p:spPr>
        <p:txBody>
          <a:bodyPr wrap="square" rtlCol="0">
            <a:spAutoFit/>
          </a:bodyPr>
          <a:lstStyle/>
          <a:p>
            <a:pPr>
              <a:lnSpc>
                <a:spcPts val="8400"/>
              </a:lnSpc>
            </a:pPr>
            <a:r>
              <a:rPr lang="en-NZ" sz="8100" dirty="0">
                <a:solidFill>
                  <a:schemeClr val="bg1"/>
                </a:solidFill>
                <a:effectLst/>
                <a:latin typeface="Calibri" panose="020F0502020204030204" pitchFamily="34" charset="0"/>
              </a:rPr>
              <a:t>“</a:t>
            </a:r>
          </a:p>
        </p:txBody>
      </p:sp>
    </p:spTree>
    <p:extLst>
      <p:ext uri="{BB962C8B-B14F-4D97-AF65-F5344CB8AC3E}">
        <p14:creationId xmlns:p14="http://schemas.microsoft.com/office/powerpoint/2010/main" val="188584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8D654AA-FF5B-9244-BF2D-1C83919BD950}"/>
              </a:ext>
            </a:extLst>
          </p:cNvPr>
          <p:cNvSpPr>
            <a:spLocks noGrp="1"/>
          </p:cNvSpPr>
          <p:nvPr>
            <p:ph type="body" sz="quarter" idx="11" hasCustomPrompt="1"/>
          </p:nvPr>
        </p:nvSpPr>
        <p:spPr>
          <a:xfrm>
            <a:off x="575613" y="3894586"/>
            <a:ext cx="2802910" cy="553998"/>
          </a:xfrm>
          <a:prstGeom prst="rect">
            <a:avLst/>
          </a:prstGeom>
        </p:spPr>
        <p:txBody>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Success is not the work of one, but the work of many</a:t>
            </a:r>
          </a:p>
        </p:txBody>
      </p:sp>
      <p:sp>
        <p:nvSpPr>
          <p:cNvPr id="5" name="Text Placeholder 4">
            <a:extLst>
              <a:ext uri="{FF2B5EF4-FFF2-40B4-BE49-F238E27FC236}">
                <a16:creationId xmlns:a16="http://schemas.microsoft.com/office/drawing/2014/main" id="{32CCE6A9-7AA2-B544-9A9A-352741F1CB33}"/>
              </a:ext>
            </a:extLst>
          </p:cNvPr>
          <p:cNvSpPr>
            <a:spLocks noGrp="1"/>
          </p:cNvSpPr>
          <p:nvPr>
            <p:ph type="body" sz="quarter" idx="10" hasCustomPrompt="1"/>
          </p:nvPr>
        </p:nvSpPr>
        <p:spPr>
          <a:xfrm>
            <a:off x="590361" y="445524"/>
            <a:ext cx="8067675" cy="3189953"/>
          </a:xfrm>
          <a:prstGeom prst="rect">
            <a:avLst/>
          </a:prstGeom>
        </p:spPr>
        <p:txBody>
          <a:bodyPr/>
          <a:lstStyle>
            <a:lvl1pPr marL="0" indent="0">
              <a:lnSpc>
                <a:spcPct val="86000"/>
              </a:lnSpc>
              <a:buNone/>
              <a:defRPr sz="8100">
                <a:solidFill>
                  <a:schemeClr val="bg1"/>
                </a:solidFill>
                <a:latin typeface="Calibri" panose="020F0502020204030204" pitchFamily="34" charset="0"/>
                <a:cs typeface="Calibri" panose="020F0502020204030204" pitchFamily="34" charset="0"/>
              </a:defRPr>
            </a:lvl1pPr>
            <a:lvl2pPr marL="457200" indent="0">
              <a:buNone/>
              <a:defRPr sz="8100">
                <a:solidFill>
                  <a:schemeClr val="bg1"/>
                </a:solidFill>
                <a:latin typeface="Calibri" panose="020F0502020204030204" pitchFamily="34" charset="0"/>
                <a:cs typeface="Calibri" panose="020F0502020204030204" pitchFamily="34" charset="0"/>
              </a:defRPr>
            </a:lvl2pPr>
            <a:lvl3pPr marL="914400" indent="0">
              <a:buNone/>
              <a:defRPr sz="8100">
                <a:solidFill>
                  <a:schemeClr val="bg1"/>
                </a:solidFill>
                <a:latin typeface="Calibri" panose="020F0502020204030204" pitchFamily="34" charset="0"/>
                <a:cs typeface="Calibri" panose="020F0502020204030204" pitchFamily="34" charset="0"/>
              </a:defRPr>
            </a:lvl3pPr>
            <a:lvl4pPr marL="1371600" indent="0">
              <a:buNone/>
              <a:defRPr sz="8100">
                <a:solidFill>
                  <a:schemeClr val="bg1"/>
                </a:solidFill>
                <a:latin typeface="Calibri" panose="020F0502020204030204" pitchFamily="34" charset="0"/>
                <a:cs typeface="Calibri" panose="020F0502020204030204" pitchFamily="34" charset="0"/>
              </a:defRPr>
            </a:lvl4pPr>
            <a:lvl5pPr marL="1828800" indent="0">
              <a:buNone/>
              <a:defRPr sz="8100">
                <a:solidFill>
                  <a:schemeClr val="bg1"/>
                </a:solidFill>
                <a:latin typeface="Calibri" panose="020F0502020204030204" pitchFamily="34" charset="0"/>
                <a:cs typeface="Calibri" panose="020F0502020204030204" pitchFamily="34" charset="0"/>
              </a:defRPr>
            </a:lvl5pPr>
          </a:lstStyle>
          <a:p>
            <a:pPr lvl="0"/>
            <a:r>
              <a:rPr lang="en-US" dirty="0" err="1"/>
              <a:t>Ehara</a:t>
            </a:r>
            <a:r>
              <a:rPr lang="en-US" dirty="0"/>
              <a:t> </a:t>
            </a:r>
            <a:r>
              <a:rPr lang="en-US" dirty="0" err="1"/>
              <a:t>taku</a:t>
            </a:r>
            <a:r>
              <a:rPr lang="en-US" dirty="0"/>
              <a:t> </a:t>
            </a:r>
            <a:r>
              <a:rPr lang="en-US" dirty="0" err="1"/>
              <a:t>toa</a:t>
            </a:r>
            <a:r>
              <a:rPr lang="en-US" dirty="0"/>
              <a:t> </a:t>
            </a:r>
            <a:r>
              <a:rPr lang="en-US" dirty="0" err="1"/>
              <a:t>i</a:t>
            </a:r>
            <a:r>
              <a:rPr lang="en-US" dirty="0"/>
              <a:t> </a:t>
            </a:r>
            <a:r>
              <a:rPr lang="en-US" dirty="0" err="1"/>
              <a:t>te</a:t>
            </a:r>
            <a:r>
              <a:rPr lang="en-US" dirty="0"/>
              <a:t> </a:t>
            </a:r>
            <a:r>
              <a:rPr lang="en-US" dirty="0" err="1"/>
              <a:t>toa</a:t>
            </a:r>
            <a:r>
              <a:rPr lang="en-US" dirty="0"/>
              <a:t> </a:t>
            </a:r>
            <a:r>
              <a:rPr lang="en-US" dirty="0" err="1"/>
              <a:t>takitahi</a:t>
            </a:r>
            <a:r>
              <a:rPr lang="en-US" dirty="0"/>
              <a:t> </a:t>
            </a:r>
            <a:r>
              <a:rPr lang="en-US" dirty="0" err="1"/>
              <a:t>engari</a:t>
            </a:r>
            <a:r>
              <a:rPr lang="en-US" dirty="0"/>
              <a:t> he </a:t>
            </a:r>
            <a:r>
              <a:rPr lang="en-US" dirty="0" err="1"/>
              <a:t>toa</a:t>
            </a:r>
            <a:r>
              <a:rPr lang="en-US" dirty="0"/>
              <a:t> </a:t>
            </a:r>
            <a:r>
              <a:rPr lang="en-US" dirty="0" err="1"/>
              <a:t>takitini</a:t>
            </a:r>
            <a:r>
              <a:rPr lang="en-US" dirty="0"/>
              <a:t>”</a:t>
            </a:r>
          </a:p>
        </p:txBody>
      </p:sp>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54F4EC3-3449-1E44-8C04-0FE5E9C049DB}"/>
              </a:ext>
            </a:extLst>
          </p:cNvPr>
          <p:cNvSpPr txBox="1"/>
          <p:nvPr userDrawn="1"/>
        </p:nvSpPr>
        <p:spPr>
          <a:xfrm>
            <a:off x="145521" y="438150"/>
            <a:ext cx="619125" cy="1174489"/>
          </a:xfrm>
          <a:prstGeom prst="rect">
            <a:avLst/>
          </a:prstGeom>
          <a:noFill/>
        </p:spPr>
        <p:txBody>
          <a:bodyPr wrap="square" rtlCol="0">
            <a:spAutoFit/>
          </a:bodyPr>
          <a:lstStyle/>
          <a:p>
            <a:pPr>
              <a:lnSpc>
                <a:spcPts val="8400"/>
              </a:lnSpc>
            </a:pPr>
            <a:r>
              <a:rPr lang="en-NZ" sz="8100" dirty="0">
                <a:solidFill>
                  <a:schemeClr val="bg1"/>
                </a:solidFill>
                <a:effectLst/>
                <a:latin typeface="Calibri" panose="020F0502020204030204" pitchFamily="34" charset="0"/>
              </a:rPr>
              <a:t>“</a:t>
            </a:r>
          </a:p>
        </p:txBody>
      </p:sp>
    </p:spTree>
    <p:extLst>
      <p:ext uri="{BB962C8B-B14F-4D97-AF65-F5344CB8AC3E}">
        <p14:creationId xmlns:p14="http://schemas.microsoft.com/office/powerpoint/2010/main" val="1735285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8D654AA-FF5B-9244-BF2D-1C83919BD950}"/>
              </a:ext>
            </a:extLst>
          </p:cNvPr>
          <p:cNvSpPr>
            <a:spLocks noGrp="1"/>
          </p:cNvSpPr>
          <p:nvPr>
            <p:ph type="body" sz="quarter" idx="11" hasCustomPrompt="1"/>
          </p:nvPr>
        </p:nvSpPr>
        <p:spPr>
          <a:xfrm>
            <a:off x="575613" y="3894586"/>
            <a:ext cx="2802910" cy="553998"/>
          </a:xfrm>
          <a:prstGeom prst="rect">
            <a:avLst/>
          </a:prstGeom>
        </p:spPr>
        <p:txBody>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Success is not the work of one, but the work of many</a:t>
            </a:r>
          </a:p>
        </p:txBody>
      </p:sp>
      <p:sp>
        <p:nvSpPr>
          <p:cNvPr id="5" name="Text Placeholder 4">
            <a:extLst>
              <a:ext uri="{FF2B5EF4-FFF2-40B4-BE49-F238E27FC236}">
                <a16:creationId xmlns:a16="http://schemas.microsoft.com/office/drawing/2014/main" id="{32CCE6A9-7AA2-B544-9A9A-352741F1CB33}"/>
              </a:ext>
            </a:extLst>
          </p:cNvPr>
          <p:cNvSpPr>
            <a:spLocks noGrp="1"/>
          </p:cNvSpPr>
          <p:nvPr>
            <p:ph type="body" sz="quarter" idx="10" hasCustomPrompt="1"/>
          </p:nvPr>
        </p:nvSpPr>
        <p:spPr>
          <a:xfrm>
            <a:off x="590361" y="445524"/>
            <a:ext cx="8067675" cy="3189953"/>
          </a:xfrm>
          <a:prstGeom prst="rect">
            <a:avLst/>
          </a:prstGeom>
        </p:spPr>
        <p:txBody>
          <a:bodyPr/>
          <a:lstStyle>
            <a:lvl1pPr marL="0" indent="0">
              <a:lnSpc>
                <a:spcPct val="86000"/>
              </a:lnSpc>
              <a:buNone/>
              <a:defRPr sz="8100">
                <a:solidFill>
                  <a:schemeClr val="bg1"/>
                </a:solidFill>
                <a:latin typeface="Calibri" panose="020F0502020204030204" pitchFamily="34" charset="0"/>
                <a:cs typeface="Calibri" panose="020F0502020204030204" pitchFamily="34" charset="0"/>
              </a:defRPr>
            </a:lvl1pPr>
            <a:lvl2pPr marL="457200" indent="0">
              <a:buNone/>
              <a:defRPr sz="8100">
                <a:solidFill>
                  <a:schemeClr val="bg1"/>
                </a:solidFill>
                <a:latin typeface="Calibri" panose="020F0502020204030204" pitchFamily="34" charset="0"/>
                <a:cs typeface="Calibri" panose="020F0502020204030204" pitchFamily="34" charset="0"/>
              </a:defRPr>
            </a:lvl2pPr>
            <a:lvl3pPr marL="914400" indent="0">
              <a:buNone/>
              <a:defRPr sz="8100">
                <a:solidFill>
                  <a:schemeClr val="bg1"/>
                </a:solidFill>
                <a:latin typeface="Calibri" panose="020F0502020204030204" pitchFamily="34" charset="0"/>
                <a:cs typeface="Calibri" panose="020F0502020204030204" pitchFamily="34" charset="0"/>
              </a:defRPr>
            </a:lvl3pPr>
            <a:lvl4pPr marL="1371600" indent="0">
              <a:buNone/>
              <a:defRPr sz="8100">
                <a:solidFill>
                  <a:schemeClr val="bg1"/>
                </a:solidFill>
                <a:latin typeface="Calibri" panose="020F0502020204030204" pitchFamily="34" charset="0"/>
                <a:cs typeface="Calibri" panose="020F0502020204030204" pitchFamily="34" charset="0"/>
              </a:defRPr>
            </a:lvl4pPr>
            <a:lvl5pPr marL="1828800" indent="0">
              <a:buNone/>
              <a:defRPr sz="8100">
                <a:solidFill>
                  <a:schemeClr val="bg1"/>
                </a:solidFill>
                <a:latin typeface="Calibri" panose="020F0502020204030204" pitchFamily="34" charset="0"/>
                <a:cs typeface="Calibri" panose="020F0502020204030204" pitchFamily="34" charset="0"/>
              </a:defRPr>
            </a:lvl5pPr>
          </a:lstStyle>
          <a:p>
            <a:pPr lvl="0"/>
            <a:r>
              <a:rPr lang="en-US" dirty="0" err="1"/>
              <a:t>Ehara</a:t>
            </a:r>
            <a:r>
              <a:rPr lang="en-US" dirty="0"/>
              <a:t> </a:t>
            </a:r>
            <a:r>
              <a:rPr lang="en-US" dirty="0" err="1"/>
              <a:t>taku</a:t>
            </a:r>
            <a:r>
              <a:rPr lang="en-US" dirty="0"/>
              <a:t> </a:t>
            </a:r>
            <a:r>
              <a:rPr lang="en-US" dirty="0" err="1"/>
              <a:t>toa</a:t>
            </a:r>
            <a:r>
              <a:rPr lang="en-US" dirty="0"/>
              <a:t> </a:t>
            </a:r>
            <a:r>
              <a:rPr lang="en-US" dirty="0" err="1"/>
              <a:t>i</a:t>
            </a:r>
            <a:r>
              <a:rPr lang="en-US" dirty="0"/>
              <a:t> </a:t>
            </a:r>
            <a:r>
              <a:rPr lang="en-US" dirty="0" err="1"/>
              <a:t>te</a:t>
            </a:r>
            <a:r>
              <a:rPr lang="en-US" dirty="0"/>
              <a:t> </a:t>
            </a:r>
            <a:r>
              <a:rPr lang="en-US" dirty="0" err="1"/>
              <a:t>toa</a:t>
            </a:r>
            <a:r>
              <a:rPr lang="en-US" dirty="0"/>
              <a:t> </a:t>
            </a:r>
            <a:r>
              <a:rPr lang="en-US" dirty="0" err="1"/>
              <a:t>takitahi</a:t>
            </a:r>
            <a:r>
              <a:rPr lang="en-US" dirty="0"/>
              <a:t> </a:t>
            </a:r>
            <a:r>
              <a:rPr lang="en-US" dirty="0" err="1"/>
              <a:t>engari</a:t>
            </a:r>
            <a:r>
              <a:rPr lang="en-US" dirty="0"/>
              <a:t> he </a:t>
            </a:r>
            <a:r>
              <a:rPr lang="en-US" dirty="0" err="1"/>
              <a:t>toa</a:t>
            </a:r>
            <a:r>
              <a:rPr lang="en-US" dirty="0"/>
              <a:t> </a:t>
            </a:r>
            <a:r>
              <a:rPr lang="en-US" dirty="0" err="1"/>
              <a:t>takitini</a:t>
            </a:r>
            <a:r>
              <a:rPr lang="en-US" dirty="0"/>
              <a:t>”</a:t>
            </a:r>
          </a:p>
        </p:txBody>
      </p:sp>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54F4EC3-3449-1E44-8C04-0FE5E9C049DB}"/>
              </a:ext>
            </a:extLst>
          </p:cNvPr>
          <p:cNvSpPr txBox="1"/>
          <p:nvPr userDrawn="1"/>
        </p:nvSpPr>
        <p:spPr>
          <a:xfrm>
            <a:off x="145521" y="438150"/>
            <a:ext cx="619125" cy="1174489"/>
          </a:xfrm>
          <a:prstGeom prst="rect">
            <a:avLst/>
          </a:prstGeom>
          <a:noFill/>
        </p:spPr>
        <p:txBody>
          <a:bodyPr wrap="square" rtlCol="0">
            <a:spAutoFit/>
          </a:bodyPr>
          <a:lstStyle/>
          <a:p>
            <a:pPr>
              <a:lnSpc>
                <a:spcPts val="8400"/>
              </a:lnSpc>
            </a:pPr>
            <a:r>
              <a:rPr lang="en-NZ" sz="8100" dirty="0">
                <a:solidFill>
                  <a:schemeClr val="bg1"/>
                </a:solidFill>
                <a:effectLst/>
                <a:latin typeface="Calibri" panose="020F0502020204030204" pitchFamily="34" charset="0"/>
              </a:rPr>
              <a:t>“</a:t>
            </a:r>
          </a:p>
        </p:txBody>
      </p:sp>
    </p:spTree>
    <p:extLst>
      <p:ext uri="{BB962C8B-B14F-4D97-AF65-F5344CB8AC3E}">
        <p14:creationId xmlns:p14="http://schemas.microsoft.com/office/powerpoint/2010/main" val="2317936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8D654AA-FF5B-9244-BF2D-1C83919BD950}"/>
              </a:ext>
            </a:extLst>
          </p:cNvPr>
          <p:cNvSpPr>
            <a:spLocks noGrp="1"/>
          </p:cNvSpPr>
          <p:nvPr>
            <p:ph type="body" sz="quarter" idx="11" hasCustomPrompt="1"/>
          </p:nvPr>
        </p:nvSpPr>
        <p:spPr>
          <a:xfrm>
            <a:off x="575613" y="3894586"/>
            <a:ext cx="2802910" cy="553998"/>
          </a:xfrm>
          <a:prstGeom prst="rect">
            <a:avLst/>
          </a:prstGeom>
        </p:spPr>
        <p:txBody>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Success is not the work of one, but the work of many</a:t>
            </a:r>
          </a:p>
        </p:txBody>
      </p:sp>
      <p:sp>
        <p:nvSpPr>
          <p:cNvPr id="5" name="Text Placeholder 4">
            <a:extLst>
              <a:ext uri="{FF2B5EF4-FFF2-40B4-BE49-F238E27FC236}">
                <a16:creationId xmlns:a16="http://schemas.microsoft.com/office/drawing/2014/main" id="{32CCE6A9-7AA2-B544-9A9A-352741F1CB33}"/>
              </a:ext>
            </a:extLst>
          </p:cNvPr>
          <p:cNvSpPr>
            <a:spLocks noGrp="1"/>
          </p:cNvSpPr>
          <p:nvPr>
            <p:ph type="body" sz="quarter" idx="10" hasCustomPrompt="1"/>
          </p:nvPr>
        </p:nvSpPr>
        <p:spPr>
          <a:xfrm>
            <a:off x="590361" y="445524"/>
            <a:ext cx="8067675" cy="3189953"/>
          </a:xfrm>
          <a:prstGeom prst="rect">
            <a:avLst/>
          </a:prstGeom>
        </p:spPr>
        <p:txBody>
          <a:bodyPr/>
          <a:lstStyle>
            <a:lvl1pPr marL="0" indent="0">
              <a:lnSpc>
                <a:spcPct val="86000"/>
              </a:lnSpc>
              <a:buNone/>
              <a:defRPr sz="8100">
                <a:solidFill>
                  <a:schemeClr val="bg1"/>
                </a:solidFill>
                <a:latin typeface="Calibri" panose="020F0502020204030204" pitchFamily="34" charset="0"/>
                <a:cs typeface="Calibri" panose="020F0502020204030204" pitchFamily="34" charset="0"/>
              </a:defRPr>
            </a:lvl1pPr>
            <a:lvl2pPr marL="457200" indent="0">
              <a:buNone/>
              <a:defRPr sz="8100">
                <a:solidFill>
                  <a:schemeClr val="bg1"/>
                </a:solidFill>
                <a:latin typeface="Calibri" panose="020F0502020204030204" pitchFamily="34" charset="0"/>
                <a:cs typeface="Calibri" panose="020F0502020204030204" pitchFamily="34" charset="0"/>
              </a:defRPr>
            </a:lvl2pPr>
            <a:lvl3pPr marL="914400" indent="0">
              <a:buNone/>
              <a:defRPr sz="8100">
                <a:solidFill>
                  <a:schemeClr val="bg1"/>
                </a:solidFill>
                <a:latin typeface="Calibri" panose="020F0502020204030204" pitchFamily="34" charset="0"/>
                <a:cs typeface="Calibri" panose="020F0502020204030204" pitchFamily="34" charset="0"/>
              </a:defRPr>
            </a:lvl3pPr>
            <a:lvl4pPr marL="1371600" indent="0">
              <a:buNone/>
              <a:defRPr sz="8100">
                <a:solidFill>
                  <a:schemeClr val="bg1"/>
                </a:solidFill>
                <a:latin typeface="Calibri" panose="020F0502020204030204" pitchFamily="34" charset="0"/>
                <a:cs typeface="Calibri" panose="020F0502020204030204" pitchFamily="34" charset="0"/>
              </a:defRPr>
            </a:lvl4pPr>
            <a:lvl5pPr marL="1828800" indent="0">
              <a:buNone/>
              <a:defRPr sz="8100">
                <a:solidFill>
                  <a:schemeClr val="bg1"/>
                </a:solidFill>
                <a:latin typeface="Calibri" panose="020F0502020204030204" pitchFamily="34" charset="0"/>
                <a:cs typeface="Calibri" panose="020F0502020204030204" pitchFamily="34" charset="0"/>
              </a:defRPr>
            </a:lvl5pPr>
          </a:lstStyle>
          <a:p>
            <a:pPr lvl="0"/>
            <a:r>
              <a:rPr lang="en-US" dirty="0" err="1"/>
              <a:t>Ehara</a:t>
            </a:r>
            <a:r>
              <a:rPr lang="en-US" dirty="0"/>
              <a:t> </a:t>
            </a:r>
            <a:r>
              <a:rPr lang="en-US" dirty="0" err="1"/>
              <a:t>taku</a:t>
            </a:r>
            <a:r>
              <a:rPr lang="en-US" dirty="0"/>
              <a:t> </a:t>
            </a:r>
            <a:r>
              <a:rPr lang="en-US" dirty="0" err="1"/>
              <a:t>toa</a:t>
            </a:r>
            <a:r>
              <a:rPr lang="en-US" dirty="0"/>
              <a:t> </a:t>
            </a:r>
            <a:r>
              <a:rPr lang="en-US" dirty="0" err="1"/>
              <a:t>i</a:t>
            </a:r>
            <a:r>
              <a:rPr lang="en-US" dirty="0"/>
              <a:t> </a:t>
            </a:r>
            <a:r>
              <a:rPr lang="en-US" dirty="0" err="1"/>
              <a:t>te</a:t>
            </a:r>
            <a:r>
              <a:rPr lang="en-US" dirty="0"/>
              <a:t> </a:t>
            </a:r>
            <a:r>
              <a:rPr lang="en-US" dirty="0" err="1"/>
              <a:t>toa</a:t>
            </a:r>
            <a:r>
              <a:rPr lang="en-US" dirty="0"/>
              <a:t> </a:t>
            </a:r>
            <a:r>
              <a:rPr lang="en-US" dirty="0" err="1"/>
              <a:t>takitahi</a:t>
            </a:r>
            <a:r>
              <a:rPr lang="en-US" dirty="0"/>
              <a:t> </a:t>
            </a:r>
            <a:r>
              <a:rPr lang="en-US" dirty="0" err="1"/>
              <a:t>engari</a:t>
            </a:r>
            <a:r>
              <a:rPr lang="en-US" dirty="0"/>
              <a:t> he </a:t>
            </a:r>
            <a:r>
              <a:rPr lang="en-US" dirty="0" err="1"/>
              <a:t>toa</a:t>
            </a:r>
            <a:r>
              <a:rPr lang="en-US" dirty="0"/>
              <a:t> </a:t>
            </a:r>
            <a:r>
              <a:rPr lang="en-US" dirty="0" err="1"/>
              <a:t>takitini</a:t>
            </a:r>
            <a:r>
              <a:rPr lang="en-US" dirty="0"/>
              <a:t>”</a:t>
            </a:r>
          </a:p>
        </p:txBody>
      </p:sp>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54F4EC3-3449-1E44-8C04-0FE5E9C049DB}"/>
              </a:ext>
            </a:extLst>
          </p:cNvPr>
          <p:cNvSpPr txBox="1"/>
          <p:nvPr userDrawn="1"/>
        </p:nvSpPr>
        <p:spPr>
          <a:xfrm>
            <a:off x="145521" y="438150"/>
            <a:ext cx="619125" cy="1174489"/>
          </a:xfrm>
          <a:prstGeom prst="rect">
            <a:avLst/>
          </a:prstGeom>
          <a:noFill/>
        </p:spPr>
        <p:txBody>
          <a:bodyPr wrap="square" rtlCol="0">
            <a:spAutoFit/>
          </a:bodyPr>
          <a:lstStyle/>
          <a:p>
            <a:pPr>
              <a:lnSpc>
                <a:spcPts val="8400"/>
              </a:lnSpc>
            </a:pPr>
            <a:r>
              <a:rPr lang="en-NZ" sz="8100" dirty="0">
                <a:solidFill>
                  <a:schemeClr val="bg1"/>
                </a:solidFill>
                <a:effectLst/>
                <a:latin typeface="Calibri" panose="020F0502020204030204" pitchFamily="34" charset="0"/>
              </a:rPr>
              <a:t>“</a:t>
            </a:r>
          </a:p>
        </p:txBody>
      </p:sp>
    </p:spTree>
    <p:extLst>
      <p:ext uri="{BB962C8B-B14F-4D97-AF65-F5344CB8AC3E}">
        <p14:creationId xmlns:p14="http://schemas.microsoft.com/office/powerpoint/2010/main" val="3285908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p:bg>
      <p:bgPr>
        <a:solidFill>
          <a:schemeClr val="bg1">
            <a:alpha val="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648D1-5ECC-A342-B17C-972F316522A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CA17D7C-2E8C-D04F-982E-8635904D685B}"/>
              </a:ext>
            </a:extLst>
          </p:cNvPr>
          <p:cNvPicPr>
            <a:picLocks noChangeAspect="1"/>
          </p:cNvPicPr>
          <p:nvPr userDrawn="1"/>
        </p:nvPicPr>
        <p:blipFill>
          <a:blip r:embed="rId3"/>
          <a:srcRect/>
          <a:stretch/>
        </p:blipFill>
        <p:spPr>
          <a:xfrm>
            <a:off x="442255" y="6318055"/>
            <a:ext cx="443570" cy="95298"/>
          </a:xfrm>
          <a:prstGeom prst="rect">
            <a:avLst/>
          </a:prstGeom>
        </p:spPr>
      </p:pic>
      <p:sp>
        <p:nvSpPr>
          <p:cNvPr id="17" name="Text Placeholder 23">
            <a:extLst>
              <a:ext uri="{FF2B5EF4-FFF2-40B4-BE49-F238E27FC236}">
                <a16:creationId xmlns:a16="http://schemas.microsoft.com/office/drawing/2014/main" id="{6691ABE4-BCFC-834E-B37C-B18F53543881}"/>
              </a:ext>
            </a:extLst>
          </p:cNvPr>
          <p:cNvSpPr txBox="1">
            <a:spLocks/>
          </p:cNvSpPr>
          <p:nvPr userDrawn="1"/>
        </p:nvSpPr>
        <p:spPr>
          <a:xfrm>
            <a:off x="11343965" y="6283886"/>
            <a:ext cx="519949"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chemeClr val="tx1"/>
                </a:solidFill>
              </a:rPr>
              <a:t>p. </a:t>
            </a:r>
            <a:fld id="{B20BE0F2-10A3-F347-B9A2-4B21C027E859}" type="slidenum">
              <a:rPr lang="en-US" smtClean="0">
                <a:solidFill>
                  <a:schemeClr val="tx1"/>
                </a:solidFill>
              </a:rPr>
              <a:pPr algn="r"/>
              <a:t>‹#›</a:t>
            </a:fld>
            <a:endParaRPr lang="en-US" dirty="0">
              <a:solidFill>
                <a:schemeClr val="tx1"/>
              </a:solidFill>
            </a:endParaRPr>
          </a:p>
        </p:txBody>
      </p:sp>
      <p:sp>
        <p:nvSpPr>
          <p:cNvPr id="19" name="Text Placeholder 2">
            <a:extLst>
              <a:ext uri="{FF2B5EF4-FFF2-40B4-BE49-F238E27FC236}">
                <a16:creationId xmlns:a16="http://schemas.microsoft.com/office/drawing/2014/main" id="{54F0173B-B556-4B4B-84F8-D615F9D4FEFB}"/>
              </a:ext>
            </a:extLst>
          </p:cNvPr>
          <p:cNvSpPr>
            <a:spLocks noGrp="1"/>
          </p:cNvSpPr>
          <p:nvPr>
            <p:ph type="body" sz="quarter" idx="11" hasCustomPrompt="1"/>
          </p:nvPr>
        </p:nvSpPr>
        <p:spPr>
          <a:xfrm>
            <a:off x="277711" y="450850"/>
            <a:ext cx="5377698" cy="1941513"/>
          </a:xfrm>
          <a:prstGeom prst="rect">
            <a:avLst/>
          </a:prstGeom>
        </p:spPr>
        <p:txBody>
          <a:bodyPr/>
          <a:lstStyle>
            <a:lvl1pPr marL="0" indent="0">
              <a:buNone/>
              <a:defRPr lang="en-US" sz="6800" b="0" i="0" kern="1200" dirty="0">
                <a:solidFill>
                  <a:schemeClr val="tx1"/>
                </a:solidFill>
                <a:latin typeface="Calibri" panose="020F0502020204030204" pitchFamily="34" charset="0"/>
                <a:ea typeface="+mn-ea"/>
                <a:cs typeface="Calibri" panose="020F0502020204030204" pitchFamily="34" charset="0"/>
              </a:defRPr>
            </a:lvl1pPr>
          </a:lstStyle>
          <a:p>
            <a:pPr marL="0" marR="0" lvl="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lang="en-US" dirty="0"/>
              <a:t>Section title goes here</a:t>
            </a:r>
          </a:p>
        </p:txBody>
      </p:sp>
    </p:spTree>
    <p:extLst>
      <p:ext uri="{BB962C8B-B14F-4D97-AF65-F5344CB8AC3E}">
        <p14:creationId xmlns:p14="http://schemas.microsoft.com/office/powerpoint/2010/main" val="2872326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range">
    <p:bg>
      <p:bgPr>
        <a:solidFill>
          <a:schemeClr val="bg1">
            <a:alpha val="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DAC77A-D065-0640-B383-4957CF819EE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56D095F-D48F-4146-818C-46EED91C1AE2}"/>
              </a:ext>
            </a:extLst>
          </p:cNvPr>
          <p:cNvPicPr>
            <a:picLocks noChangeAspect="1"/>
          </p:cNvPicPr>
          <p:nvPr userDrawn="1"/>
        </p:nvPicPr>
        <p:blipFill>
          <a:blip r:embed="rId3"/>
          <a:srcRect/>
          <a:stretch/>
        </p:blipFill>
        <p:spPr>
          <a:xfrm>
            <a:off x="442256" y="6318055"/>
            <a:ext cx="443568" cy="95298"/>
          </a:xfrm>
          <a:prstGeom prst="rect">
            <a:avLst/>
          </a:prstGeom>
        </p:spPr>
      </p:pic>
      <p:sp>
        <p:nvSpPr>
          <p:cNvPr id="17" name="Text Placeholder 23">
            <a:extLst>
              <a:ext uri="{FF2B5EF4-FFF2-40B4-BE49-F238E27FC236}">
                <a16:creationId xmlns:a16="http://schemas.microsoft.com/office/drawing/2014/main" id="{4C121E2D-6059-8E49-A272-7D8E1AF60734}"/>
              </a:ext>
            </a:extLst>
          </p:cNvPr>
          <p:cNvSpPr txBox="1">
            <a:spLocks/>
          </p:cNvSpPr>
          <p:nvPr userDrawn="1"/>
        </p:nvSpPr>
        <p:spPr>
          <a:xfrm>
            <a:off x="11343965" y="6283886"/>
            <a:ext cx="519949"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chemeClr val="accent2"/>
                </a:solidFill>
              </a:rPr>
              <a:t>p. </a:t>
            </a:r>
            <a:fld id="{B20BE0F2-10A3-F347-B9A2-4B21C027E859}" type="slidenum">
              <a:rPr lang="en-US" smtClean="0">
                <a:solidFill>
                  <a:schemeClr val="accent2"/>
                </a:solidFill>
              </a:rPr>
              <a:pPr algn="r"/>
              <a:t>‹#›</a:t>
            </a:fld>
            <a:endParaRPr lang="en-US" dirty="0">
              <a:solidFill>
                <a:schemeClr val="accent2"/>
              </a:solidFill>
            </a:endParaRPr>
          </a:p>
        </p:txBody>
      </p:sp>
      <p:sp>
        <p:nvSpPr>
          <p:cNvPr id="3" name="Text Placeholder 2">
            <a:extLst>
              <a:ext uri="{FF2B5EF4-FFF2-40B4-BE49-F238E27FC236}">
                <a16:creationId xmlns:a16="http://schemas.microsoft.com/office/drawing/2014/main" id="{79D60287-A064-5644-A826-BF65960865C5}"/>
              </a:ext>
            </a:extLst>
          </p:cNvPr>
          <p:cNvSpPr>
            <a:spLocks noGrp="1"/>
          </p:cNvSpPr>
          <p:nvPr>
            <p:ph type="body" sz="quarter" idx="11" hasCustomPrompt="1"/>
          </p:nvPr>
        </p:nvSpPr>
        <p:spPr>
          <a:xfrm>
            <a:off x="277711" y="450850"/>
            <a:ext cx="5377698" cy="1941513"/>
          </a:xfrm>
          <a:prstGeom prst="rect">
            <a:avLst/>
          </a:prstGeom>
        </p:spPr>
        <p:txBody>
          <a:bodyPr/>
          <a:lstStyle>
            <a:lvl1pPr marL="0" indent="0">
              <a:buNone/>
              <a:defRPr lang="en-US" sz="6800" b="0" i="0" kern="1200" dirty="0">
                <a:solidFill>
                  <a:schemeClr val="accent2"/>
                </a:solidFill>
                <a:latin typeface="Calibri" panose="020F0502020204030204" pitchFamily="34" charset="0"/>
                <a:ea typeface="+mn-ea"/>
                <a:cs typeface="Calibri" panose="020F0502020204030204" pitchFamily="34" charset="0"/>
              </a:defRPr>
            </a:lvl1pPr>
          </a:lstStyle>
          <a:p>
            <a:pPr marL="0" marR="0" lvl="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lang="en-US" dirty="0"/>
              <a:t>Section title goes here</a:t>
            </a:r>
          </a:p>
        </p:txBody>
      </p:sp>
    </p:spTree>
    <p:extLst>
      <p:ext uri="{BB962C8B-B14F-4D97-AF65-F5344CB8AC3E}">
        <p14:creationId xmlns:p14="http://schemas.microsoft.com/office/powerpoint/2010/main" val="1385534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2FEE764-F20A-884C-A06C-6EE5FBA767A4}"/>
              </a:ext>
            </a:extLst>
          </p:cNvPr>
          <p:cNvSpPr txBox="1"/>
          <p:nvPr userDrawn="1"/>
        </p:nvSpPr>
        <p:spPr>
          <a:xfrm>
            <a:off x="308327" y="438150"/>
            <a:ext cx="5618019" cy="1174489"/>
          </a:xfrm>
          <a:prstGeom prst="rect">
            <a:avLst/>
          </a:prstGeom>
          <a:noFill/>
        </p:spPr>
        <p:txBody>
          <a:bodyPr wrap="square" rtlCol="0">
            <a:spAutoFit/>
          </a:bodyPr>
          <a:lstStyle/>
          <a:p>
            <a:pPr>
              <a:lnSpc>
                <a:spcPts val="8400"/>
              </a:lnSpc>
            </a:pPr>
            <a:r>
              <a:rPr lang="mi-NZ" sz="8100" dirty="0">
                <a:solidFill>
                  <a:schemeClr val="bg1"/>
                </a:solidFill>
                <a:effectLst/>
                <a:latin typeface="Calibri" panose="020F0502020204030204" pitchFamily="34" charset="0"/>
              </a:rPr>
              <a:t>N</a:t>
            </a:r>
            <a:r>
              <a:rPr lang="en-NZ" sz="8100" dirty="0" err="1">
                <a:solidFill>
                  <a:schemeClr val="bg1"/>
                </a:solidFill>
                <a:effectLst/>
                <a:latin typeface="Calibri" panose="020F0502020204030204" pitchFamily="34" charset="0"/>
              </a:rPr>
              <a:t>gā</a:t>
            </a:r>
            <a:r>
              <a:rPr lang="en-NZ" sz="8100" dirty="0">
                <a:solidFill>
                  <a:schemeClr val="bg1"/>
                </a:solidFill>
                <a:effectLst/>
                <a:latin typeface="Calibri" panose="020F0502020204030204" pitchFamily="34" charset="0"/>
              </a:rPr>
              <a:t> mihi nui</a:t>
            </a:r>
          </a:p>
        </p:txBody>
      </p:sp>
      <p:sp>
        <p:nvSpPr>
          <p:cNvPr id="6" name="Text Placeholder 23">
            <a:extLst>
              <a:ext uri="{FF2B5EF4-FFF2-40B4-BE49-F238E27FC236}">
                <a16:creationId xmlns:a16="http://schemas.microsoft.com/office/drawing/2014/main" id="{12E3B5BF-7FD9-C344-B027-FE09B4C94C1A}"/>
              </a:ext>
            </a:extLst>
          </p:cNvPr>
          <p:cNvSpPr>
            <a:spLocks noGrp="1"/>
          </p:cNvSpPr>
          <p:nvPr>
            <p:ph type="body" sz="quarter" idx="11" hasCustomPrompt="1"/>
          </p:nvPr>
        </p:nvSpPr>
        <p:spPr>
          <a:xfrm>
            <a:off x="353126" y="2894467"/>
            <a:ext cx="2517484" cy="407146"/>
          </a:xfrm>
          <a:prstGeom prst="rect">
            <a:avLst/>
          </a:prstGeom>
        </p:spPr>
        <p:txBody>
          <a:bodyPr/>
          <a:lstStyle>
            <a:lvl1pPr marL="0" indent="0">
              <a:lnSpc>
                <a:spcPct val="9000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Level 2, 110 Stanley Street, Grafton</a:t>
            </a:r>
            <a:br>
              <a:rPr lang="en-US" dirty="0"/>
            </a:br>
            <a:r>
              <a:rPr lang="en-US" dirty="0"/>
              <a:t>PO Box 105 346, Auckland 1143</a:t>
            </a:r>
          </a:p>
        </p:txBody>
      </p:sp>
      <p:sp>
        <p:nvSpPr>
          <p:cNvPr id="7" name="Text Placeholder 23">
            <a:extLst>
              <a:ext uri="{FF2B5EF4-FFF2-40B4-BE49-F238E27FC236}">
                <a16:creationId xmlns:a16="http://schemas.microsoft.com/office/drawing/2014/main" id="{16D0749A-6C4D-1B4E-9AB3-E99BA667D9F5}"/>
              </a:ext>
            </a:extLst>
          </p:cNvPr>
          <p:cNvSpPr>
            <a:spLocks noGrp="1"/>
          </p:cNvSpPr>
          <p:nvPr>
            <p:ph type="body" sz="quarter" idx="12" hasCustomPrompt="1"/>
          </p:nvPr>
        </p:nvSpPr>
        <p:spPr>
          <a:xfrm>
            <a:off x="3145187" y="2894467"/>
            <a:ext cx="2517484" cy="407146"/>
          </a:xfrm>
          <a:prstGeom prst="rect">
            <a:avLst/>
          </a:prstGeom>
        </p:spPr>
        <p:txBody>
          <a:bodyPr/>
          <a:lstStyle>
            <a:lvl1pPr marL="0" indent="0">
              <a:lnSpc>
                <a:spcPct val="9000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First Name Last Name</a:t>
            </a:r>
          </a:p>
          <a:p>
            <a:pPr lvl="0"/>
            <a:r>
              <a:rPr lang="en-US" dirty="0"/>
              <a:t>Job Description</a:t>
            </a:r>
          </a:p>
        </p:txBody>
      </p:sp>
      <p:sp>
        <p:nvSpPr>
          <p:cNvPr id="10" name="Text Placeholder 23">
            <a:extLst>
              <a:ext uri="{FF2B5EF4-FFF2-40B4-BE49-F238E27FC236}">
                <a16:creationId xmlns:a16="http://schemas.microsoft.com/office/drawing/2014/main" id="{7840803C-270A-7F41-A0D6-8ACBACD0DE76}"/>
              </a:ext>
            </a:extLst>
          </p:cNvPr>
          <p:cNvSpPr>
            <a:spLocks noGrp="1"/>
          </p:cNvSpPr>
          <p:nvPr>
            <p:ph type="body" sz="quarter" idx="13" hasCustomPrompt="1"/>
          </p:nvPr>
        </p:nvSpPr>
        <p:spPr>
          <a:xfrm>
            <a:off x="353126" y="3331875"/>
            <a:ext cx="2517484" cy="407146"/>
          </a:xfrm>
          <a:prstGeom prst="rect">
            <a:avLst/>
          </a:prstGeom>
        </p:spPr>
        <p:txBody>
          <a:bodyPr/>
          <a:lstStyle>
            <a:lvl1pPr marL="0" indent="0">
              <a:lnSpc>
                <a:spcPct val="9000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    +64 9 377 7827</a:t>
            </a:r>
            <a:br>
              <a:rPr lang="en-US" dirty="0"/>
            </a:br>
            <a:r>
              <a:rPr lang="en-US" dirty="0"/>
              <a:t>W   </a:t>
            </a:r>
            <a:r>
              <a:rPr lang="en-US" dirty="0" err="1"/>
              <a:t>procare.co.nz</a:t>
            </a:r>
            <a:endParaRPr lang="en-US" dirty="0"/>
          </a:p>
        </p:txBody>
      </p:sp>
      <p:sp>
        <p:nvSpPr>
          <p:cNvPr id="11" name="Text Placeholder 23">
            <a:extLst>
              <a:ext uri="{FF2B5EF4-FFF2-40B4-BE49-F238E27FC236}">
                <a16:creationId xmlns:a16="http://schemas.microsoft.com/office/drawing/2014/main" id="{8BFBEB4D-FF0A-8641-8E5D-9D5E1421E8C5}"/>
              </a:ext>
            </a:extLst>
          </p:cNvPr>
          <p:cNvSpPr>
            <a:spLocks noGrp="1"/>
          </p:cNvSpPr>
          <p:nvPr>
            <p:ph type="body" sz="quarter" idx="14" hasCustomPrompt="1"/>
          </p:nvPr>
        </p:nvSpPr>
        <p:spPr>
          <a:xfrm>
            <a:off x="3145187" y="3331875"/>
            <a:ext cx="2517484" cy="407146"/>
          </a:xfrm>
          <a:prstGeom prst="rect">
            <a:avLst/>
          </a:prstGeom>
        </p:spPr>
        <p:txBody>
          <a:bodyPr/>
          <a:lstStyle>
            <a:lvl1pPr marL="0" indent="0">
              <a:lnSpc>
                <a:spcPct val="9000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M   +64 XX XXX XXXX</a:t>
            </a:r>
            <a:br>
              <a:rPr lang="en-US" dirty="0"/>
            </a:br>
            <a:r>
              <a:rPr lang="en-US" dirty="0"/>
              <a:t>E    </a:t>
            </a:r>
            <a:r>
              <a:rPr lang="en-US" dirty="0" err="1"/>
              <a:t>first.last@procare.co.nz</a:t>
            </a:r>
            <a:endParaRPr lang="en-US" dirty="0"/>
          </a:p>
        </p:txBody>
      </p:sp>
    </p:spTree>
    <p:extLst>
      <p:ext uri="{BB962C8B-B14F-4D97-AF65-F5344CB8AC3E}">
        <p14:creationId xmlns:p14="http://schemas.microsoft.com/office/powerpoint/2010/main" val="1039539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urple">
    <p:bg>
      <p:bgPr>
        <a:solidFill>
          <a:schemeClr val="bg1">
            <a:alpha val="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56D095F-D48F-4146-818C-46EED91C1AE2}"/>
              </a:ext>
            </a:extLst>
          </p:cNvPr>
          <p:cNvPicPr>
            <a:picLocks noChangeAspect="1"/>
          </p:cNvPicPr>
          <p:nvPr userDrawn="1"/>
        </p:nvPicPr>
        <p:blipFill>
          <a:blip r:embed="rId2"/>
          <a:srcRect/>
          <a:stretch/>
        </p:blipFill>
        <p:spPr>
          <a:xfrm>
            <a:off x="442256" y="6318055"/>
            <a:ext cx="443568" cy="95298"/>
          </a:xfrm>
          <a:prstGeom prst="rect">
            <a:avLst/>
          </a:prstGeom>
        </p:spPr>
      </p:pic>
      <p:sp>
        <p:nvSpPr>
          <p:cNvPr id="17" name="Text Placeholder 23">
            <a:extLst>
              <a:ext uri="{FF2B5EF4-FFF2-40B4-BE49-F238E27FC236}">
                <a16:creationId xmlns:a16="http://schemas.microsoft.com/office/drawing/2014/main" id="{4C121E2D-6059-8E49-A272-7D8E1AF60734}"/>
              </a:ext>
            </a:extLst>
          </p:cNvPr>
          <p:cNvSpPr txBox="1">
            <a:spLocks/>
          </p:cNvSpPr>
          <p:nvPr userDrawn="1"/>
        </p:nvSpPr>
        <p:spPr>
          <a:xfrm>
            <a:off x="11343965" y="6283886"/>
            <a:ext cx="519949"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chemeClr val="accent3"/>
                </a:solidFill>
              </a:rPr>
              <a:t>p. </a:t>
            </a:r>
            <a:fld id="{B20BE0F2-10A3-F347-B9A2-4B21C027E859}" type="slidenum">
              <a:rPr lang="en-US" smtClean="0">
                <a:solidFill>
                  <a:schemeClr val="accent3"/>
                </a:solidFill>
              </a:rPr>
              <a:pPr algn="r"/>
              <a:t>‹#›</a:t>
            </a:fld>
            <a:endParaRPr lang="en-US" dirty="0">
              <a:solidFill>
                <a:schemeClr val="accent3"/>
              </a:solidFill>
            </a:endParaRPr>
          </a:p>
        </p:txBody>
      </p:sp>
      <p:sp>
        <p:nvSpPr>
          <p:cNvPr id="11" name="Text Placeholder 2">
            <a:extLst>
              <a:ext uri="{FF2B5EF4-FFF2-40B4-BE49-F238E27FC236}">
                <a16:creationId xmlns:a16="http://schemas.microsoft.com/office/drawing/2014/main" id="{3960D732-504E-7E41-96ED-ADA7DD5B5963}"/>
              </a:ext>
            </a:extLst>
          </p:cNvPr>
          <p:cNvSpPr>
            <a:spLocks noGrp="1"/>
          </p:cNvSpPr>
          <p:nvPr>
            <p:ph type="body" sz="quarter" idx="11" hasCustomPrompt="1"/>
          </p:nvPr>
        </p:nvSpPr>
        <p:spPr>
          <a:xfrm>
            <a:off x="277711" y="450850"/>
            <a:ext cx="5377698" cy="1941513"/>
          </a:xfrm>
          <a:prstGeom prst="rect">
            <a:avLst/>
          </a:prstGeom>
        </p:spPr>
        <p:txBody>
          <a:bodyPr/>
          <a:lstStyle>
            <a:lvl1pPr marL="0" indent="0">
              <a:buNone/>
              <a:defRPr lang="en-US" sz="6800" b="0" i="0" kern="1200" dirty="0">
                <a:solidFill>
                  <a:schemeClr val="accent3"/>
                </a:solidFill>
                <a:latin typeface="Calibri" panose="020F0502020204030204" pitchFamily="34" charset="0"/>
                <a:ea typeface="+mn-ea"/>
                <a:cs typeface="Calibri" panose="020F0502020204030204" pitchFamily="34" charset="0"/>
              </a:defRPr>
            </a:lvl1pPr>
          </a:lstStyle>
          <a:p>
            <a:pPr marL="0" marR="0" lvl="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lang="en-US" dirty="0"/>
              <a:t>Section title goes here</a:t>
            </a:r>
          </a:p>
        </p:txBody>
      </p:sp>
    </p:spTree>
    <p:extLst>
      <p:ext uri="{BB962C8B-B14F-4D97-AF65-F5344CB8AC3E}">
        <p14:creationId xmlns:p14="http://schemas.microsoft.com/office/powerpoint/2010/main" val="577558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een">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557E9F-9FA7-E746-BB25-FCEC30DF8E8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56D095F-D48F-4146-818C-46EED91C1AE2}"/>
              </a:ext>
            </a:extLst>
          </p:cNvPr>
          <p:cNvPicPr>
            <a:picLocks noChangeAspect="1"/>
          </p:cNvPicPr>
          <p:nvPr userDrawn="1"/>
        </p:nvPicPr>
        <p:blipFill>
          <a:blip r:embed="rId3"/>
          <a:srcRect/>
          <a:stretch/>
        </p:blipFill>
        <p:spPr>
          <a:xfrm>
            <a:off x="442256" y="6318055"/>
            <a:ext cx="443568" cy="95298"/>
          </a:xfrm>
          <a:prstGeom prst="rect">
            <a:avLst/>
          </a:prstGeom>
        </p:spPr>
      </p:pic>
      <p:sp>
        <p:nvSpPr>
          <p:cNvPr id="17" name="Text Placeholder 23">
            <a:extLst>
              <a:ext uri="{FF2B5EF4-FFF2-40B4-BE49-F238E27FC236}">
                <a16:creationId xmlns:a16="http://schemas.microsoft.com/office/drawing/2014/main" id="{4C121E2D-6059-8E49-A272-7D8E1AF60734}"/>
              </a:ext>
            </a:extLst>
          </p:cNvPr>
          <p:cNvSpPr txBox="1">
            <a:spLocks/>
          </p:cNvSpPr>
          <p:nvPr userDrawn="1"/>
        </p:nvSpPr>
        <p:spPr>
          <a:xfrm>
            <a:off x="11343965" y="6283886"/>
            <a:ext cx="519949"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chemeClr val="accent4"/>
                </a:solidFill>
              </a:rPr>
              <a:t>p. </a:t>
            </a:r>
            <a:fld id="{B20BE0F2-10A3-F347-B9A2-4B21C027E859}" type="slidenum">
              <a:rPr lang="en-US" smtClean="0">
                <a:solidFill>
                  <a:schemeClr val="accent4"/>
                </a:solidFill>
              </a:rPr>
              <a:pPr algn="r"/>
              <a:t>‹#›</a:t>
            </a:fld>
            <a:endParaRPr lang="en-US" dirty="0">
              <a:solidFill>
                <a:schemeClr val="accent4"/>
              </a:solidFill>
            </a:endParaRPr>
          </a:p>
        </p:txBody>
      </p:sp>
      <p:sp>
        <p:nvSpPr>
          <p:cNvPr id="11" name="Text Placeholder 2">
            <a:extLst>
              <a:ext uri="{FF2B5EF4-FFF2-40B4-BE49-F238E27FC236}">
                <a16:creationId xmlns:a16="http://schemas.microsoft.com/office/drawing/2014/main" id="{DBEE9646-4B68-F845-B60C-9F8747FC87C5}"/>
              </a:ext>
            </a:extLst>
          </p:cNvPr>
          <p:cNvSpPr>
            <a:spLocks noGrp="1"/>
          </p:cNvSpPr>
          <p:nvPr>
            <p:ph type="body" sz="quarter" idx="11" hasCustomPrompt="1"/>
          </p:nvPr>
        </p:nvSpPr>
        <p:spPr>
          <a:xfrm>
            <a:off x="277711" y="450850"/>
            <a:ext cx="5377698" cy="1941513"/>
          </a:xfrm>
          <a:prstGeom prst="rect">
            <a:avLst/>
          </a:prstGeom>
        </p:spPr>
        <p:txBody>
          <a:bodyPr/>
          <a:lstStyle>
            <a:lvl1pPr marL="0" indent="0">
              <a:buNone/>
              <a:defRPr lang="en-US" sz="6800" b="0" i="0" kern="1200" dirty="0">
                <a:solidFill>
                  <a:schemeClr val="accent4"/>
                </a:solidFill>
                <a:latin typeface="Calibri" panose="020F0502020204030204" pitchFamily="34" charset="0"/>
                <a:ea typeface="+mn-ea"/>
                <a:cs typeface="Calibri" panose="020F0502020204030204" pitchFamily="34" charset="0"/>
              </a:defRPr>
            </a:lvl1pPr>
          </a:lstStyle>
          <a:p>
            <a:pPr marL="0" marR="0" lvl="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lang="en-US" dirty="0"/>
              <a:t>Section title goes here</a:t>
            </a:r>
          </a:p>
        </p:txBody>
      </p:sp>
    </p:spTree>
    <p:extLst>
      <p:ext uri="{BB962C8B-B14F-4D97-AF65-F5344CB8AC3E}">
        <p14:creationId xmlns:p14="http://schemas.microsoft.com/office/powerpoint/2010/main" val="3405774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Yellow">
    <p:bg>
      <p:bgPr>
        <a:solidFill>
          <a:schemeClr val="bg1">
            <a:alpha val="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BCB12E-153A-4E45-BE26-D1A8FFECB5E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56D095F-D48F-4146-818C-46EED91C1AE2}"/>
              </a:ext>
            </a:extLst>
          </p:cNvPr>
          <p:cNvPicPr>
            <a:picLocks noChangeAspect="1"/>
          </p:cNvPicPr>
          <p:nvPr userDrawn="1"/>
        </p:nvPicPr>
        <p:blipFill>
          <a:blip r:embed="rId3"/>
          <a:srcRect/>
          <a:stretch/>
        </p:blipFill>
        <p:spPr>
          <a:xfrm>
            <a:off x="442256" y="6318055"/>
            <a:ext cx="443568" cy="95298"/>
          </a:xfrm>
          <a:prstGeom prst="rect">
            <a:avLst/>
          </a:prstGeom>
        </p:spPr>
      </p:pic>
      <p:sp>
        <p:nvSpPr>
          <p:cNvPr id="17" name="Text Placeholder 23">
            <a:extLst>
              <a:ext uri="{FF2B5EF4-FFF2-40B4-BE49-F238E27FC236}">
                <a16:creationId xmlns:a16="http://schemas.microsoft.com/office/drawing/2014/main" id="{4C121E2D-6059-8E49-A272-7D8E1AF60734}"/>
              </a:ext>
            </a:extLst>
          </p:cNvPr>
          <p:cNvSpPr txBox="1">
            <a:spLocks/>
          </p:cNvSpPr>
          <p:nvPr userDrawn="1"/>
        </p:nvSpPr>
        <p:spPr>
          <a:xfrm>
            <a:off x="11343965" y="6283886"/>
            <a:ext cx="519949"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chemeClr val="accent5"/>
                </a:solidFill>
              </a:rPr>
              <a:t>p. </a:t>
            </a:r>
            <a:fld id="{B20BE0F2-10A3-F347-B9A2-4B21C027E859}" type="slidenum">
              <a:rPr lang="en-US" smtClean="0">
                <a:solidFill>
                  <a:schemeClr val="accent5"/>
                </a:solidFill>
              </a:rPr>
              <a:pPr algn="r"/>
              <a:t>‹#›</a:t>
            </a:fld>
            <a:endParaRPr lang="en-US" dirty="0">
              <a:solidFill>
                <a:schemeClr val="accent5"/>
              </a:solidFill>
            </a:endParaRPr>
          </a:p>
        </p:txBody>
      </p:sp>
      <p:sp>
        <p:nvSpPr>
          <p:cNvPr id="11" name="Text Placeholder 2">
            <a:extLst>
              <a:ext uri="{FF2B5EF4-FFF2-40B4-BE49-F238E27FC236}">
                <a16:creationId xmlns:a16="http://schemas.microsoft.com/office/drawing/2014/main" id="{C2A5FF3D-3ECC-5346-AB5E-505B5AAB3EA0}"/>
              </a:ext>
            </a:extLst>
          </p:cNvPr>
          <p:cNvSpPr>
            <a:spLocks noGrp="1"/>
          </p:cNvSpPr>
          <p:nvPr>
            <p:ph type="body" sz="quarter" idx="11" hasCustomPrompt="1"/>
          </p:nvPr>
        </p:nvSpPr>
        <p:spPr>
          <a:xfrm>
            <a:off x="277711" y="450850"/>
            <a:ext cx="5377698" cy="1941513"/>
          </a:xfrm>
          <a:prstGeom prst="rect">
            <a:avLst/>
          </a:prstGeom>
        </p:spPr>
        <p:txBody>
          <a:bodyPr/>
          <a:lstStyle>
            <a:lvl1pPr marL="0" indent="0">
              <a:buNone/>
              <a:defRPr lang="en-US" sz="6800" b="0" i="0" kern="1200" dirty="0">
                <a:solidFill>
                  <a:schemeClr val="accent5"/>
                </a:solidFill>
                <a:latin typeface="Calibri" panose="020F0502020204030204" pitchFamily="34" charset="0"/>
                <a:ea typeface="+mn-ea"/>
                <a:cs typeface="Calibri" panose="020F0502020204030204" pitchFamily="34" charset="0"/>
              </a:defRPr>
            </a:lvl1pPr>
          </a:lstStyle>
          <a:p>
            <a:pPr marL="0" marR="0" lvl="0" indent="0" algn="l" defTabSz="914400" rtl="0" eaLnBrk="1" fontAlgn="auto" latinLnBrk="0" hangingPunct="1">
              <a:lnSpc>
                <a:spcPct val="85000"/>
              </a:lnSpc>
              <a:spcBef>
                <a:spcPts val="0"/>
              </a:spcBef>
              <a:spcAft>
                <a:spcPts val="0"/>
              </a:spcAft>
              <a:buClrTx/>
              <a:buSzTx/>
              <a:buFont typeface="Arial" panose="020B0604020202020204" pitchFamily="34" charset="0"/>
              <a:buNone/>
              <a:tabLst/>
              <a:defRPr/>
            </a:pPr>
            <a:r>
              <a:rPr lang="en-US" dirty="0"/>
              <a:t>Section title goes here</a:t>
            </a:r>
          </a:p>
        </p:txBody>
      </p:sp>
    </p:spTree>
    <p:extLst>
      <p:ext uri="{BB962C8B-B14F-4D97-AF65-F5344CB8AC3E}">
        <p14:creationId xmlns:p14="http://schemas.microsoft.com/office/powerpoint/2010/main" val="3441927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2-colum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 Placeholder 23">
            <a:extLst>
              <a:ext uri="{FF2B5EF4-FFF2-40B4-BE49-F238E27FC236}">
                <a16:creationId xmlns:a16="http://schemas.microsoft.com/office/drawing/2014/main" id="{4D847F9A-ACFC-F140-94C5-17C2318D7248}"/>
              </a:ext>
            </a:extLst>
          </p:cNvPr>
          <p:cNvSpPr txBox="1">
            <a:spLocks/>
          </p:cNvSpPr>
          <p:nvPr userDrawn="1"/>
        </p:nvSpPr>
        <p:spPr>
          <a:xfrm>
            <a:off x="11343965" y="6283886"/>
            <a:ext cx="519949"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rgbClr val="2670CA"/>
                </a:solidFill>
              </a:rPr>
              <a:t>p. </a:t>
            </a:r>
            <a:fld id="{B20BE0F2-10A3-F347-B9A2-4B21C027E859}" type="slidenum">
              <a:rPr lang="en-US" smtClean="0">
                <a:solidFill>
                  <a:srgbClr val="2670CA"/>
                </a:solidFill>
              </a:rPr>
              <a:pPr algn="r"/>
              <a:t>‹#›</a:t>
            </a:fld>
            <a:endParaRPr lang="en-US" dirty="0">
              <a:solidFill>
                <a:srgbClr val="2670CA"/>
              </a:solidFill>
            </a:endParaRPr>
          </a:p>
        </p:txBody>
      </p:sp>
      <p:sp>
        <p:nvSpPr>
          <p:cNvPr id="14" name="Text Placeholder 14">
            <a:extLst>
              <a:ext uri="{FF2B5EF4-FFF2-40B4-BE49-F238E27FC236}">
                <a16:creationId xmlns:a16="http://schemas.microsoft.com/office/drawing/2014/main" id="{0C50185B-5A8C-5A42-A0BC-982C2D5BD6A6}"/>
              </a:ext>
            </a:extLst>
          </p:cNvPr>
          <p:cNvSpPr>
            <a:spLocks noGrp="1"/>
          </p:cNvSpPr>
          <p:nvPr>
            <p:ph type="body" sz="quarter" idx="12" hasCustomPrompt="1"/>
          </p:nvPr>
        </p:nvSpPr>
        <p:spPr>
          <a:xfrm>
            <a:off x="354858" y="530226"/>
            <a:ext cx="3987800" cy="582138"/>
          </a:xfrm>
          <a:prstGeom prst="rect">
            <a:avLst/>
          </a:prstGeom>
        </p:spPr>
        <p:txBody>
          <a:bodyPr/>
          <a:lstStyle>
            <a:lvl1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82000"/>
              </a:lnSpc>
              <a:spcBef>
                <a:spcPts val="0"/>
              </a:spcBef>
              <a:buFont typeface="Arial" panose="020B0604020202020204" pitchFamily="34" charset="0"/>
              <a:buNone/>
              <a:defRPr lang="en-US" sz="4000" b="0" i="0" kern="1200" dirty="0">
                <a:solidFill>
                  <a:srgbClr val="2670CA"/>
                </a:solidFill>
                <a:latin typeface="Calibri" panose="020F0502020204030204" pitchFamily="34" charset="0"/>
                <a:ea typeface="+mn-ea"/>
                <a:cs typeface="Calibri" panose="020F0502020204030204" pitchFamily="34" charset="0"/>
              </a:defRPr>
            </a:lvl5pPr>
          </a:lstStyle>
          <a:p>
            <a:pPr lvl="0"/>
            <a:r>
              <a:rPr lang="en-US" dirty="0"/>
              <a:t>Title goes here</a:t>
            </a:r>
          </a:p>
        </p:txBody>
      </p:sp>
      <p:sp>
        <p:nvSpPr>
          <p:cNvPr id="10" name="Text Placeholder 12">
            <a:extLst>
              <a:ext uri="{FF2B5EF4-FFF2-40B4-BE49-F238E27FC236}">
                <a16:creationId xmlns:a16="http://schemas.microsoft.com/office/drawing/2014/main" id="{4D5E38AF-50D6-F447-8C25-8BE715ACC5F5}"/>
              </a:ext>
            </a:extLst>
          </p:cNvPr>
          <p:cNvSpPr>
            <a:spLocks noGrp="1"/>
          </p:cNvSpPr>
          <p:nvPr>
            <p:ph type="body" sz="quarter" idx="11" hasCustomPrompt="1"/>
          </p:nvPr>
        </p:nvSpPr>
        <p:spPr>
          <a:xfrm>
            <a:off x="358265" y="1469419"/>
            <a:ext cx="3953343" cy="3698875"/>
          </a:xfrm>
          <a:prstGeom prst="rect">
            <a:avLst/>
          </a:prstGeom>
        </p:spPr>
        <p:txBody>
          <a:bodyPr/>
          <a:lstStyle>
            <a:lvl1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mj-lt"/>
                <a:ea typeface="+mn-ea"/>
                <a:cs typeface="Calibri" panose="020F0502020204030204" pitchFamily="34" charset="0"/>
              </a:defRPr>
            </a:lvl1pPr>
            <a:lvl2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ts val="1810"/>
              </a:lnSpc>
              <a:spcBef>
                <a:spcPts val="0"/>
              </a:spcBef>
              <a:buFont typeface="Arial" panose="020B0604020202020204" pitchFamily="34" charset="0"/>
              <a:buNone/>
              <a:defRPr lang="en-US" sz="1600" b="0" i="0" kern="1200" dirty="0">
                <a:solidFill>
                  <a:srgbClr val="2670CA"/>
                </a:solidFill>
                <a:latin typeface="Calibri" panose="020F0502020204030204" pitchFamily="34" charset="0"/>
                <a:ea typeface="+mn-ea"/>
                <a:cs typeface="Calibri" panose="020F0502020204030204" pitchFamily="34" charset="0"/>
              </a:defRPr>
            </a:lvl5pPr>
          </a:lstStyle>
          <a:p>
            <a:pPr>
              <a:lnSpc>
                <a:spcPts val="1810"/>
              </a:lnSpc>
            </a:pPr>
            <a:r>
              <a:rPr lang="en-US" sz="1600" dirty="0" err="1">
                <a:solidFill>
                  <a:srgbClr val="2670CA"/>
                </a:solidFill>
              </a:rPr>
              <a:t>Exeria</a:t>
            </a:r>
            <a:r>
              <a:rPr lang="en-US" sz="1600" dirty="0">
                <a:solidFill>
                  <a:srgbClr val="2670CA"/>
                </a:solidFill>
              </a:rPr>
              <a:t> </a:t>
            </a:r>
            <a:r>
              <a:rPr lang="en-US" sz="1600" dirty="0" err="1">
                <a:solidFill>
                  <a:srgbClr val="2670CA"/>
                </a:solidFill>
              </a:rPr>
              <a:t>veliquodit</a:t>
            </a:r>
            <a:r>
              <a:rPr lang="en-US" sz="1600" dirty="0">
                <a:solidFill>
                  <a:srgbClr val="2670CA"/>
                </a:solidFill>
              </a:rPr>
              <a:t> </a:t>
            </a:r>
            <a:r>
              <a:rPr lang="en-US" sz="1600" dirty="0" err="1">
                <a:solidFill>
                  <a:srgbClr val="2670CA"/>
                </a:solidFill>
              </a:rPr>
              <a:t>preheni</a:t>
            </a:r>
            <a:r>
              <a:rPr lang="en-US" sz="1600" dirty="0">
                <a:solidFill>
                  <a:srgbClr val="2670CA"/>
                </a:solidFill>
              </a:rPr>
              <a:t> </a:t>
            </a:r>
            <a:r>
              <a:rPr lang="en-US" sz="1600" dirty="0" err="1">
                <a:solidFill>
                  <a:srgbClr val="2670CA"/>
                </a:solidFill>
              </a:rPr>
              <a:t>hilluptas</a:t>
            </a:r>
            <a:r>
              <a:rPr lang="en-US" sz="1600" dirty="0">
                <a:solidFill>
                  <a:srgbClr val="2670CA"/>
                </a:solidFill>
              </a:rPr>
              <a:t> </a:t>
            </a:r>
            <a:r>
              <a:rPr lang="en-US" sz="1600" dirty="0" err="1">
                <a:solidFill>
                  <a:srgbClr val="2670CA"/>
                </a:solidFill>
              </a:rPr>
              <a:t>ilias</a:t>
            </a:r>
            <a:r>
              <a:rPr lang="en-US" sz="1600" dirty="0">
                <a:solidFill>
                  <a:srgbClr val="2670CA"/>
                </a:solidFill>
              </a:rPr>
              <a:t> ad qui </a:t>
            </a:r>
            <a:r>
              <a:rPr lang="en-US" sz="1600" dirty="0" err="1">
                <a:solidFill>
                  <a:srgbClr val="2670CA"/>
                </a:solidFill>
              </a:rPr>
              <a:t>ullessi</a:t>
            </a:r>
            <a:r>
              <a:rPr lang="en-US" sz="1600" dirty="0">
                <a:solidFill>
                  <a:srgbClr val="2670CA"/>
                </a:solidFill>
              </a:rPr>
              <a:t> </a:t>
            </a:r>
            <a:r>
              <a:rPr lang="en-US" sz="1600" dirty="0" err="1">
                <a:solidFill>
                  <a:srgbClr val="2670CA"/>
                </a:solidFill>
              </a:rPr>
              <a:t>acepudae</a:t>
            </a:r>
            <a:r>
              <a:rPr lang="en-US" sz="1600" dirty="0">
                <a:solidFill>
                  <a:srgbClr val="2670CA"/>
                </a:solidFill>
              </a:rPr>
              <a:t> </a:t>
            </a:r>
            <a:r>
              <a:rPr lang="en-US" sz="1600" dirty="0" err="1">
                <a:solidFill>
                  <a:srgbClr val="2670CA"/>
                </a:solidFill>
              </a:rPr>
              <a:t>nos</a:t>
            </a:r>
            <a:r>
              <a:rPr lang="en-US" sz="1600" dirty="0">
                <a:solidFill>
                  <a:srgbClr val="2670CA"/>
                </a:solidFill>
              </a:rPr>
              <a:t> </a:t>
            </a:r>
            <a:r>
              <a:rPr lang="en-US" sz="1600" dirty="0" err="1">
                <a:solidFill>
                  <a:srgbClr val="2670CA"/>
                </a:solidFill>
              </a:rPr>
              <a:t>neces</a:t>
            </a:r>
            <a:r>
              <a:rPr lang="en-US" sz="1600" dirty="0">
                <a:solidFill>
                  <a:srgbClr val="2670CA"/>
                </a:solidFill>
              </a:rPr>
              <a:t> </a:t>
            </a:r>
            <a:r>
              <a:rPr lang="en-US" sz="1600" dirty="0" err="1">
                <a:solidFill>
                  <a:srgbClr val="2670CA"/>
                </a:solidFill>
              </a:rPr>
              <a:t>voluptur</a:t>
            </a:r>
            <a:r>
              <a:rPr lang="en-US" sz="1600" dirty="0">
                <a:solidFill>
                  <a:srgbClr val="2670CA"/>
                </a:solidFill>
              </a:rPr>
              <a:t>? </a:t>
            </a:r>
            <a:r>
              <a:rPr lang="en-US" sz="1600" dirty="0" err="1">
                <a:solidFill>
                  <a:srgbClr val="2670CA"/>
                </a:solidFill>
              </a:rPr>
              <a:t>Quiduc</a:t>
            </a:r>
            <a:r>
              <a:rPr lang="en-US" sz="1600" dirty="0">
                <a:solidFill>
                  <a:srgbClr val="2670CA"/>
                </a:solidFill>
              </a:rPr>
              <a:t> et </a:t>
            </a:r>
            <a:r>
              <a:rPr lang="en-US" sz="1600" dirty="0" err="1">
                <a:solidFill>
                  <a:srgbClr val="2670CA"/>
                </a:solidFill>
              </a:rPr>
              <a:t>eatia</a:t>
            </a:r>
            <a:r>
              <a:rPr lang="en-US" sz="1600" dirty="0">
                <a:solidFill>
                  <a:srgbClr val="2670CA"/>
                </a:solidFill>
              </a:rPr>
              <a:t> </a:t>
            </a:r>
            <a:r>
              <a:rPr lang="en-US" sz="1600" dirty="0" err="1">
                <a:solidFill>
                  <a:srgbClr val="2670CA"/>
                </a:solidFill>
              </a:rPr>
              <a:t>dolluptat</a:t>
            </a:r>
            <a:r>
              <a:rPr lang="en-US" sz="1600" dirty="0">
                <a:solidFill>
                  <a:srgbClr val="2670CA"/>
                </a:solidFill>
              </a:rPr>
              <a:t> que </a:t>
            </a:r>
            <a:r>
              <a:rPr lang="en-US" sz="1600" dirty="0" err="1">
                <a:solidFill>
                  <a:srgbClr val="2670CA"/>
                </a:solidFill>
              </a:rPr>
              <a:t>volorep</a:t>
            </a:r>
            <a:r>
              <a:rPr lang="en-US" sz="1600" dirty="0">
                <a:solidFill>
                  <a:srgbClr val="2670CA"/>
                </a:solidFill>
              </a:rPr>
              <a:t> </a:t>
            </a:r>
            <a:r>
              <a:rPr lang="en-US" sz="1600" dirty="0" err="1">
                <a:solidFill>
                  <a:srgbClr val="2670CA"/>
                </a:solidFill>
              </a:rPr>
              <a:t>elestiore</a:t>
            </a:r>
            <a:r>
              <a:rPr lang="en-US" sz="1600" dirty="0">
                <a:solidFill>
                  <a:srgbClr val="2670CA"/>
                </a:solidFill>
              </a:rPr>
              <a:t> lab </a:t>
            </a:r>
            <a:r>
              <a:rPr lang="en-US" sz="1600" dirty="0" err="1">
                <a:solidFill>
                  <a:srgbClr val="2670CA"/>
                </a:solidFill>
              </a:rPr>
              <a:t>ius</a:t>
            </a:r>
            <a:r>
              <a:rPr lang="en-US" sz="1600" dirty="0">
                <a:solidFill>
                  <a:srgbClr val="2670CA"/>
                </a:solidFill>
              </a:rPr>
              <a:t> </a:t>
            </a:r>
            <a:r>
              <a:rPr lang="en-US" sz="1600" dirty="0" err="1">
                <a:solidFill>
                  <a:srgbClr val="2670CA"/>
                </a:solidFill>
              </a:rPr>
              <a:t>nustiisin</a:t>
            </a:r>
            <a:r>
              <a:rPr lang="en-US" sz="1600" dirty="0">
                <a:solidFill>
                  <a:srgbClr val="2670CA"/>
                </a:solidFill>
              </a:rPr>
              <a:t> </a:t>
            </a:r>
            <a:r>
              <a:rPr lang="en-US" sz="1600" dirty="0" err="1">
                <a:solidFill>
                  <a:srgbClr val="2670CA"/>
                </a:solidFill>
              </a:rPr>
              <a:t>nonsed</a:t>
            </a:r>
            <a:r>
              <a:rPr lang="en-US" sz="1600" dirty="0">
                <a:solidFill>
                  <a:srgbClr val="2670CA"/>
                </a:solidFill>
              </a:rPr>
              <a:t> que </a:t>
            </a:r>
            <a:r>
              <a:rPr lang="en-US" sz="1600" dirty="0" err="1">
                <a:solidFill>
                  <a:srgbClr val="2670CA"/>
                </a:solidFill>
              </a:rPr>
              <a:t>magnia</a:t>
            </a:r>
            <a:r>
              <a:rPr lang="en-US" sz="1600" dirty="0">
                <a:solidFill>
                  <a:srgbClr val="2670CA"/>
                </a:solidFill>
              </a:rPr>
              <a:t> es </a:t>
            </a:r>
            <a:r>
              <a:rPr lang="en-US" sz="1600" dirty="0" err="1">
                <a:solidFill>
                  <a:srgbClr val="2670CA"/>
                </a:solidFill>
              </a:rPr>
              <a:t>peliatin</a:t>
            </a:r>
            <a:r>
              <a:rPr lang="en-US" sz="1600" dirty="0">
                <a:solidFill>
                  <a:srgbClr val="2670CA"/>
                </a:solidFill>
              </a:rPr>
              <a:t> </a:t>
            </a:r>
            <a:r>
              <a:rPr lang="en-US" sz="1600" dirty="0" err="1">
                <a:solidFill>
                  <a:srgbClr val="2670CA"/>
                </a:solidFill>
              </a:rPr>
              <a:t>corrum</a:t>
            </a:r>
            <a:r>
              <a:rPr lang="en-US" sz="1600" dirty="0">
                <a:solidFill>
                  <a:srgbClr val="2670CA"/>
                </a:solidFill>
              </a:rPr>
              <a:t> et </a:t>
            </a:r>
            <a:r>
              <a:rPr lang="en-US" sz="1600" dirty="0" err="1">
                <a:solidFill>
                  <a:srgbClr val="2670CA"/>
                </a:solidFill>
              </a:rPr>
              <a:t>occum</a:t>
            </a:r>
            <a:r>
              <a:rPr lang="en-US" sz="1600" dirty="0">
                <a:solidFill>
                  <a:srgbClr val="2670CA"/>
                </a:solidFill>
              </a:rPr>
              <a:t> et quos </a:t>
            </a:r>
            <a:r>
              <a:rPr lang="en-US" sz="1600" dirty="0" err="1">
                <a:solidFill>
                  <a:srgbClr val="2670CA"/>
                </a:solidFill>
              </a:rPr>
              <a:t>doloriostota</a:t>
            </a:r>
            <a:r>
              <a:rPr lang="en-US" sz="1600" dirty="0">
                <a:solidFill>
                  <a:srgbClr val="2670CA"/>
                </a:solidFill>
              </a:rPr>
              <a:t> </a:t>
            </a:r>
            <a:r>
              <a:rPr lang="en-US" sz="1600" dirty="0" err="1">
                <a:solidFill>
                  <a:srgbClr val="2670CA"/>
                </a:solidFill>
              </a:rPr>
              <a:t>quam</a:t>
            </a:r>
            <a:r>
              <a:rPr lang="en-US" sz="1600" dirty="0">
                <a:solidFill>
                  <a:srgbClr val="2670CA"/>
                </a:solidFill>
              </a:rPr>
              <a:t> re </a:t>
            </a:r>
            <a:r>
              <a:rPr lang="en-US" sz="1600" dirty="0" err="1">
                <a:solidFill>
                  <a:srgbClr val="2670CA"/>
                </a:solidFill>
              </a:rPr>
              <a:t>voluptatur</a:t>
            </a:r>
            <a:r>
              <a:rPr lang="en-US" sz="1600" dirty="0">
                <a:solidFill>
                  <a:srgbClr val="2670CA"/>
                </a:solidFill>
              </a:rPr>
              <a:t>?</a:t>
            </a:r>
          </a:p>
          <a:p>
            <a:pPr>
              <a:lnSpc>
                <a:spcPts val="1810"/>
              </a:lnSpc>
            </a:pPr>
            <a:endParaRPr lang="en-US" sz="1600" dirty="0">
              <a:solidFill>
                <a:srgbClr val="2670CA"/>
              </a:solidFill>
            </a:endParaRPr>
          </a:p>
          <a:p>
            <a:pPr>
              <a:lnSpc>
                <a:spcPts val="1810"/>
              </a:lnSpc>
            </a:pPr>
            <a:r>
              <a:rPr lang="en-US" sz="1600" dirty="0">
                <a:solidFill>
                  <a:srgbClr val="2670CA"/>
                </a:solidFill>
              </a:rPr>
              <a:t>send </a:t>
            </a:r>
            <a:r>
              <a:rPr lang="en-US" sz="1600" dirty="0" err="1">
                <a:solidFill>
                  <a:srgbClr val="2670CA"/>
                </a:solidFill>
              </a:rPr>
              <a:t>igniti</a:t>
            </a:r>
            <a:r>
              <a:rPr lang="en-US" sz="1600" dirty="0">
                <a:solidFill>
                  <a:srgbClr val="2670CA"/>
                </a:solidFill>
              </a:rPr>
              <a:t> </a:t>
            </a:r>
            <a:r>
              <a:rPr lang="en-US" sz="1600" dirty="0" err="1">
                <a:solidFill>
                  <a:srgbClr val="2670CA"/>
                </a:solidFill>
              </a:rPr>
              <a:t>autem</a:t>
            </a:r>
            <a:r>
              <a:rPr lang="en-US" sz="1600" dirty="0">
                <a:solidFill>
                  <a:srgbClr val="2670CA"/>
                </a:solidFill>
              </a:rPr>
              <a:t> </a:t>
            </a:r>
            <a:r>
              <a:rPr lang="en-US" sz="1600" dirty="0" err="1">
                <a:solidFill>
                  <a:srgbClr val="2670CA"/>
                </a:solidFill>
              </a:rPr>
              <a:t>archillaut</a:t>
            </a:r>
            <a:r>
              <a:rPr lang="en-US" sz="1600" dirty="0">
                <a:solidFill>
                  <a:srgbClr val="2670CA"/>
                </a:solidFill>
              </a:rPr>
              <a:t> debit int </a:t>
            </a:r>
            <a:r>
              <a:rPr lang="en-US" sz="1600" dirty="0" err="1">
                <a:solidFill>
                  <a:srgbClr val="2670CA"/>
                </a:solidFill>
              </a:rPr>
              <a:t>quam</a:t>
            </a:r>
            <a:r>
              <a:rPr lang="en-US" sz="1600" dirty="0">
                <a:solidFill>
                  <a:srgbClr val="2670CA"/>
                </a:solidFill>
              </a:rPr>
              <a:t> </a:t>
            </a:r>
            <a:r>
              <a:rPr lang="en-US" sz="1600" dirty="0" err="1">
                <a:solidFill>
                  <a:srgbClr val="2670CA"/>
                </a:solidFill>
              </a:rPr>
              <a:t>sequo</a:t>
            </a:r>
            <a:r>
              <a:rPr lang="en-US" sz="1600" dirty="0">
                <a:solidFill>
                  <a:srgbClr val="2670CA"/>
                </a:solidFill>
              </a:rPr>
              <a:t> et </a:t>
            </a:r>
            <a:r>
              <a:rPr lang="en-US" sz="1600" dirty="0" err="1">
                <a:solidFill>
                  <a:srgbClr val="2670CA"/>
                </a:solidFill>
              </a:rPr>
              <a:t>Parum</a:t>
            </a:r>
            <a:r>
              <a:rPr lang="en-US" sz="1600" dirty="0">
                <a:solidFill>
                  <a:srgbClr val="2670CA"/>
                </a:solidFill>
              </a:rPr>
              <a:t> que </a:t>
            </a:r>
            <a:r>
              <a:rPr lang="en-US" sz="1600" dirty="0" err="1">
                <a:solidFill>
                  <a:srgbClr val="2670CA"/>
                </a:solidFill>
              </a:rPr>
              <a:t>volupit</a:t>
            </a:r>
            <a:r>
              <a:rPr lang="en-US" sz="1600" dirty="0">
                <a:solidFill>
                  <a:srgbClr val="2670CA"/>
                </a:solidFill>
              </a:rPr>
              <a:t> et </a:t>
            </a:r>
            <a:r>
              <a:rPr lang="en-US" sz="1600" dirty="0" err="1">
                <a:solidFill>
                  <a:srgbClr val="2670CA"/>
                </a:solidFill>
              </a:rPr>
              <a:t>doluptaeiur</a:t>
            </a:r>
            <a:r>
              <a:rPr lang="en-US" sz="1600" dirty="0">
                <a:solidFill>
                  <a:srgbClr val="2670CA"/>
                </a:solidFill>
              </a:rPr>
              <a:t>, </a:t>
            </a:r>
            <a:r>
              <a:rPr lang="en-US" sz="1600" dirty="0" err="1">
                <a:solidFill>
                  <a:srgbClr val="2670CA"/>
                </a:solidFill>
              </a:rPr>
              <a:t>sanda</a:t>
            </a:r>
            <a:r>
              <a:rPr lang="en-US" sz="1600" dirty="0">
                <a:solidFill>
                  <a:srgbClr val="2670CA"/>
                </a:solidFill>
              </a:rPr>
              <a:t> </a:t>
            </a:r>
            <a:r>
              <a:rPr lang="en-US" sz="1600" dirty="0" err="1">
                <a:solidFill>
                  <a:srgbClr val="2670CA"/>
                </a:solidFill>
              </a:rPr>
              <a:t>verspienim</a:t>
            </a:r>
            <a:r>
              <a:rPr lang="en-US" sz="1600" dirty="0">
                <a:solidFill>
                  <a:srgbClr val="2670CA"/>
                </a:solidFill>
              </a:rPr>
              <a:t> </a:t>
            </a:r>
            <a:r>
              <a:rPr lang="en-US" sz="1600" dirty="0" err="1">
                <a:solidFill>
                  <a:srgbClr val="2670CA"/>
                </a:solidFill>
              </a:rPr>
              <a:t>quidemo</a:t>
            </a:r>
            <a:r>
              <a:rPr lang="en-US" sz="1600" dirty="0">
                <a:solidFill>
                  <a:srgbClr val="2670CA"/>
                </a:solidFill>
              </a:rPr>
              <a:t> </a:t>
            </a:r>
            <a:r>
              <a:rPr lang="en-US" sz="1600" dirty="0" err="1">
                <a:solidFill>
                  <a:srgbClr val="2670CA"/>
                </a:solidFill>
              </a:rPr>
              <a:t>ssunto</a:t>
            </a:r>
            <a:r>
              <a:rPr lang="en-US" sz="1600" dirty="0">
                <a:solidFill>
                  <a:srgbClr val="2670CA"/>
                </a:solidFill>
              </a:rPr>
              <a:t> cum </a:t>
            </a:r>
            <a:r>
              <a:rPr lang="en-US" sz="1600" dirty="0" err="1">
                <a:solidFill>
                  <a:srgbClr val="2670CA"/>
                </a:solidFill>
              </a:rPr>
              <a:t>nonsenet</a:t>
            </a:r>
            <a:r>
              <a:rPr lang="en-US" sz="1600" dirty="0">
                <a:solidFill>
                  <a:srgbClr val="2670CA"/>
                </a:solidFill>
              </a:rPr>
              <a:t> </a:t>
            </a:r>
            <a:r>
              <a:rPr lang="en-US" sz="1600" dirty="0" err="1">
                <a:solidFill>
                  <a:srgbClr val="2670CA"/>
                </a:solidFill>
              </a:rPr>
              <a:t>volupitat</a:t>
            </a:r>
            <a:r>
              <a:rPr lang="en-US" sz="1600" dirty="0">
                <a:solidFill>
                  <a:srgbClr val="2670CA"/>
                </a:solidFill>
              </a:rPr>
              <a:t> qui is mi, que sin cone </a:t>
            </a:r>
            <a:r>
              <a:rPr lang="en-US" sz="1600" dirty="0" err="1">
                <a:solidFill>
                  <a:srgbClr val="2670CA"/>
                </a:solidFill>
              </a:rPr>
              <a:t>consequia</a:t>
            </a:r>
            <a:r>
              <a:rPr lang="en-US" sz="1600" dirty="0">
                <a:solidFill>
                  <a:srgbClr val="2670CA"/>
                </a:solidFill>
              </a:rPr>
              <a:t> </a:t>
            </a:r>
            <a:r>
              <a:rPr lang="en-US" sz="1600" dirty="0" err="1">
                <a:solidFill>
                  <a:srgbClr val="2670CA"/>
                </a:solidFill>
              </a:rPr>
              <a:t>iur</a:t>
            </a:r>
            <a:r>
              <a:rPr lang="en-US" sz="1600" dirty="0">
                <a:solidFill>
                  <a:srgbClr val="2670CA"/>
                </a:solidFill>
              </a:rPr>
              <a:t>. </a:t>
            </a:r>
          </a:p>
          <a:p>
            <a:pPr>
              <a:lnSpc>
                <a:spcPts val="1810"/>
              </a:lnSpc>
            </a:pPr>
            <a:endParaRPr lang="en-US" sz="1600" dirty="0">
              <a:solidFill>
                <a:srgbClr val="2670CA"/>
              </a:solidFill>
            </a:endParaRPr>
          </a:p>
          <a:p>
            <a:pPr>
              <a:lnSpc>
                <a:spcPts val="1810"/>
              </a:lnSpc>
            </a:pPr>
            <a:r>
              <a:rPr lang="en-US" sz="1600" dirty="0">
                <a:solidFill>
                  <a:srgbClr val="2670CA"/>
                </a:solidFill>
              </a:rPr>
              <a:t>Sum </a:t>
            </a:r>
            <a:r>
              <a:rPr lang="en-US" sz="1600" dirty="0" err="1">
                <a:solidFill>
                  <a:srgbClr val="2670CA"/>
                </a:solidFill>
              </a:rPr>
              <a:t>facillorem</a:t>
            </a:r>
            <a:r>
              <a:rPr lang="en-US" sz="1600" dirty="0">
                <a:solidFill>
                  <a:srgbClr val="2670CA"/>
                </a:solidFill>
              </a:rPr>
              <a:t> </a:t>
            </a:r>
            <a:r>
              <a:rPr lang="en-US" sz="1600" dirty="0" err="1">
                <a:solidFill>
                  <a:srgbClr val="2670CA"/>
                </a:solidFill>
              </a:rPr>
              <a:t>ium</a:t>
            </a:r>
            <a:r>
              <a:rPr lang="en-US" sz="1600" dirty="0">
                <a:solidFill>
                  <a:srgbClr val="2670CA"/>
                </a:solidFill>
              </a:rPr>
              <a:t> </a:t>
            </a:r>
            <a:r>
              <a:rPr lang="en-US" sz="1600" dirty="0" err="1">
                <a:solidFill>
                  <a:srgbClr val="2670CA"/>
                </a:solidFill>
              </a:rPr>
              <a:t>ut</a:t>
            </a:r>
            <a:r>
              <a:rPr lang="en-US" sz="1600" dirty="0">
                <a:solidFill>
                  <a:srgbClr val="2670CA"/>
                </a:solidFill>
              </a:rPr>
              <a:t> od et, </a:t>
            </a:r>
            <a:r>
              <a:rPr lang="en-US" sz="1600" dirty="0" err="1">
                <a:solidFill>
                  <a:srgbClr val="2670CA"/>
                </a:solidFill>
              </a:rPr>
              <a:t>nat</a:t>
            </a:r>
            <a:r>
              <a:rPr lang="en-US" sz="1600" dirty="0">
                <a:solidFill>
                  <a:srgbClr val="2670CA"/>
                </a:solidFill>
              </a:rPr>
              <a:t> </a:t>
            </a:r>
            <a:r>
              <a:rPr lang="en-US" sz="1600" dirty="0" err="1">
                <a:solidFill>
                  <a:srgbClr val="2670CA"/>
                </a:solidFill>
              </a:rPr>
              <a:t>quunt</a:t>
            </a:r>
            <a:r>
              <a:rPr lang="en-US" sz="1600" dirty="0">
                <a:solidFill>
                  <a:srgbClr val="2670CA"/>
                </a:solidFill>
              </a:rPr>
              <a:t>, </a:t>
            </a:r>
            <a:r>
              <a:rPr lang="en-US" sz="1600" dirty="0" err="1">
                <a:solidFill>
                  <a:srgbClr val="2670CA"/>
                </a:solidFill>
              </a:rPr>
              <a:t>quesi</a:t>
            </a:r>
            <a:r>
              <a:rPr lang="en-US" sz="1600" dirty="0">
                <a:solidFill>
                  <a:srgbClr val="2670CA"/>
                </a:solidFill>
              </a:rPr>
              <a:t> </a:t>
            </a:r>
            <a:r>
              <a:rPr lang="en-US" sz="1600" dirty="0" err="1">
                <a:solidFill>
                  <a:srgbClr val="2670CA"/>
                </a:solidFill>
              </a:rPr>
              <a:t>aut</a:t>
            </a:r>
            <a:r>
              <a:rPr lang="en-US" sz="1600" dirty="0">
                <a:solidFill>
                  <a:srgbClr val="2670CA"/>
                </a:solidFill>
              </a:rPr>
              <a:t> </a:t>
            </a:r>
            <a:r>
              <a:rPr lang="en-US" sz="1600" dirty="0" err="1">
                <a:solidFill>
                  <a:srgbClr val="2670CA"/>
                </a:solidFill>
              </a:rPr>
              <a:t>doluptatenis</a:t>
            </a:r>
            <a:r>
              <a:rPr lang="en-US" sz="1600" dirty="0">
                <a:solidFill>
                  <a:srgbClr val="2670CA"/>
                </a:solidFill>
              </a:rPr>
              <a:t> </a:t>
            </a:r>
            <a:r>
              <a:rPr lang="en-US" sz="1600" dirty="0" err="1">
                <a:solidFill>
                  <a:srgbClr val="2670CA"/>
                </a:solidFill>
              </a:rPr>
              <a:t>adi</a:t>
            </a:r>
            <a:r>
              <a:rPr lang="en-US" sz="1600" dirty="0">
                <a:solidFill>
                  <a:srgbClr val="2670CA"/>
                </a:solidFill>
              </a:rPr>
              <a:t> </a:t>
            </a:r>
            <a:r>
              <a:rPr lang="en-US" sz="1600" dirty="0" err="1">
                <a:solidFill>
                  <a:srgbClr val="2670CA"/>
                </a:solidFill>
              </a:rPr>
              <a:t>quae</a:t>
            </a:r>
            <a:r>
              <a:rPr lang="en-US" sz="1600" dirty="0">
                <a:solidFill>
                  <a:srgbClr val="2670CA"/>
                </a:solidFill>
              </a:rPr>
              <a:t> el </a:t>
            </a:r>
            <a:r>
              <a:rPr lang="en-US" sz="1600" dirty="0" err="1">
                <a:solidFill>
                  <a:srgbClr val="2670CA"/>
                </a:solidFill>
              </a:rPr>
              <a:t>inimin</a:t>
            </a:r>
            <a:r>
              <a:rPr lang="en-US" sz="1600" dirty="0">
                <a:solidFill>
                  <a:srgbClr val="2670CA"/>
                </a:solidFill>
              </a:rPr>
              <a:t> </a:t>
            </a:r>
            <a:r>
              <a:rPr lang="en-US" sz="1600" dirty="0" err="1">
                <a:solidFill>
                  <a:srgbClr val="2670CA"/>
                </a:solidFill>
              </a:rPr>
              <a:t>eumquid</a:t>
            </a:r>
            <a:r>
              <a:rPr lang="en-US" sz="1600" dirty="0">
                <a:solidFill>
                  <a:srgbClr val="2670CA"/>
                </a:solidFill>
              </a:rPr>
              <a:t> qui </a:t>
            </a:r>
            <a:r>
              <a:rPr lang="en-US" sz="1600" dirty="0" err="1">
                <a:solidFill>
                  <a:srgbClr val="2670CA"/>
                </a:solidFill>
              </a:rPr>
              <a:t>sume</a:t>
            </a:r>
            <a:r>
              <a:rPr lang="en-US" sz="1600" dirty="0">
                <a:solidFill>
                  <a:srgbClr val="2670CA"/>
                </a:solidFill>
              </a:rPr>
              <a:t> </a:t>
            </a:r>
            <a:r>
              <a:rPr lang="en-US" sz="1600" dirty="0" err="1">
                <a:solidFill>
                  <a:srgbClr val="2670CA"/>
                </a:solidFill>
              </a:rPr>
              <a:t>sanda</a:t>
            </a:r>
            <a:r>
              <a:rPr lang="en-US" sz="1600" dirty="0">
                <a:solidFill>
                  <a:srgbClr val="2670CA"/>
                </a:solidFill>
              </a:rPr>
              <a:t> </a:t>
            </a:r>
            <a:r>
              <a:rPr lang="en-US" sz="1600" dirty="0" err="1">
                <a:solidFill>
                  <a:srgbClr val="2670CA"/>
                </a:solidFill>
              </a:rPr>
              <a:t>versp</a:t>
            </a:r>
            <a:endParaRPr lang="en-US" sz="1600" dirty="0">
              <a:solidFill>
                <a:srgbClr val="2670CA"/>
              </a:solidFill>
            </a:endParaRPr>
          </a:p>
        </p:txBody>
      </p:sp>
      <p:sp>
        <p:nvSpPr>
          <p:cNvPr id="16" name="Text Placeholder 12">
            <a:extLst>
              <a:ext uri="{FF2B5EF4-FFF2-40B4-BE49-F238E27FC236}">
                <a16:creationId xmlns:a16="http://schemas.microsoft.com/office/drawing/2014/main" id="{496BA6CB-1B85-1642-818C-80F300419EE0}"/>
              </a:ext>
            </a:extLst>
          </p:cNvPr>
          <p:cNvSpPr>
            <a:spLocks noGrp="1"/>
          </p:cNvSpPr>
          <p:nvPr>
            <p:ph type="body" sz="quarter" idx="13" hasCustomPrompt="1"/>
          </p:nvPr>
        </p:nvSpPr>
        <p:spPr>
          <a:xfrm>
            <a:off x="4936285" y="1469419"/>
            <a:ext cx="3956750" cy="3698875"/>
          </a:xfrm>
          <a:prstGeom prst="rect">
            <a:avLst/>
          </a:prstGeom>
        </p:spPr>
        <p:txBody>
          <a:bodyPr/>
          <a:lstStyle>
            <a:lvl1pPr marL="0" indent="0" algn="l" defTabSz="914400" rtl="0" eaLnBrk="1" latinLnBrk="0" hangingPunct="1">
              <a:lnSpc>
                <a:spcPts val="1810"/>
              </a:lnSpc>
              <a:spcBef>
                <a:spcPts val="0"/>
              </a:spcBef>
              <a:buFont typeface="Arial" panose="020B0604020202020204" pitchFamily="34" charset="0"/>
              <a:buNone/>
              <a:defRPr lang="en-NZ" sz="1600" b="0" i="0" kern="1200" dirty="0">
                <a:solidFill>
                  <a:srgbClr val="2670CA"/>
                </a:solidFill>
                <a:latin typeface="+mj-lt"/>
                <a:ea typeface="+mn-ea"/>
                <a:cs typeface="Calibri" panose="020F0502020204030204" pitchFamily="34" charset="0"/>
              </a:defRPr>
            </a:lvl1pPr>
            <a:lvl2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ts val="1810"/>
              </a:lnSpc>
              <a:spcBef>
                <a:spcPts val="0"/>
              </a:spcBef>
              <a:buFont typeface="Arial" panose="020B0604020202020204" pitchFamily="34" charset="0"/>
              <a:buNone/>
              <a:defRPr lang="en-US" sz="1600" b="0" i="0" kern="1200" dirty="0">
                <a:solidFill>
                  <a:srgbClr val="2670CA"/>
                </a:solidFill>
                <a:latin typeface="Calibri" panose="020F0502020204030204" pitchFamily="34" charset="0"/>
                <a:ea typeface="+mn-ea"/>
                <a:cs typeface="Calibri" panose="020F0502020204030204" pitchFamily="34" charset="0"/>
              </a:defRPr>
            </a:lvl5pPr>
          </a:lstStyle>
          <a:p>
            <a:r>
              <a:rPr lang="en-NZ" dirty="0" err="1">
                <a:solidFill>
                  <a:srgbClr val="2F86D4"/>
                </a:solidFill>
                <a:effectLst/>
                <a:latin typeface="Calibri Light" panose="020F0302020204030204" pitchFamily="34" charset="0"/>
              </a:rPr>
              <a:t>Sapere</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officius</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eosti</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occum</a:t>
            </a:r>
            <a:r>
              <a:rPr lang="en-NZ" dirty="0">
                <a:solidFill>
                  <a:srgbClr val="2F86D4"/>
                </a:solidFill>
                <a:effectLst/>
                <a:latin typeface="Calibri Light" panose="020F0302020204030204" pitchFamily="34" charset="0"/>
              </a:rPr>
              <a:t> is </a:t>
            </a:r>
            <a:r>
              <a:rPr lang="en-NZ" dirty="0" err="1">
                <a:solidFill>
                  <a:srgbClr val="2F86D4"/>
                </a:solidFill>
                <a:effectLst/>
                <a:latin typeface="Calibri Light" panose="020F0302020204030204" pitchFamily="34" charset="0"/>
              </a:rPr>
              <a:t>enihilit</a:t>
            </a:r>
            <a:r>
              <a:rPr lang="en-NZ" dirty="0">
                <a:solidFill>
                  <a:srgbClr val="2F86D4"/>
                </a:solidFill>
                <a:effectLst/>
                <a:latin typeface="Calibri Light" panose="020F0302020204030204" pitchFamily="34" charset="0"/>
              </a:rPr>
              <a:t> omnia </a:t>
            </a:r>
            <a:r>
              <a:rPr lang="en-NZ" dirty="0" err="1">
                <a:solidFill>
                  <a:srgbClr val="2F86D4"/>
                </a:solidFill>
                <a:effectLst/>
                <a:latin typeface="Calibri Light" panose="020F0302020204030204" pitchFamily="34" charset="0"/>
              </a:rPr>
              <a:t>volorum</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audantium</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ut</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modis</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rerrumet</a:t>
            </a:r>
            <a:r>
              <a:rPr lang="en-NZ" dirty="0">
                <a:solidFill>
                  <a:srgbClr val="2F86D4"/>
                </a:solidFill>
                <a:effectLst/>
                <a:latin typeface="Calibri Light" panose="020F0302020204030204" pitchFamily="34" charset="0"/>
              </a:rPr>
              <a:t> et </a:t>
            </a:r>
            <a:r>
              <a:rPr lang="en-NZ" dirty="0" err="1">
                <a:solidFill>
                  <a:srgbClr val="2F86D4"/>
                </a:solidFill>
                <a:effectLst/>
                <a:latin typeface="Calibri Light" panose="020F0302020204030204" pitchFamily="34" charset="0"/>
              </a:rPr>
              <a:t>liquia</a:t>
            </a:r>
            <a:r>
              <a:rPr lang="en-NZ" dirty="0">
                <a:solidFill>
                  <a:srgbClr val="2F86D4"/>
                </a:solidFill>
                <a:effectLst/>
                <a:latin typeface="Calibri Light" panose="020F0302020204030204" pitchFamily="34" charset="0"/>
              </a:rPr>
              <a:t> non cum </a:t>
            </a:r>
            <a:r>
              <a:rPr lang="en-NZ" dirty="0" err="1">
                <a:solidFill>
                  <a:srgbClr val="2F86D4"/>
                </a:solidFill>
                <a:effectLst/>
                <a:latin typeface="Calibri Light" panose="020F0302020204030204" pitchFamily="34" charset="0"/>
              </a:rPr>
              <a:t>ulpariandel</a:t>
            </a:r>
            <a:r>
              <a:rPr lang="en-NZ" dirty="0">
                <a:solidFill>
                  <a:srgbClr val="2F86D4"/>
                </a:solidFill>
                <a:effectLst/>
                <a:latin typeface="Calibri Light" panose="020F0302020204030204" pitchFamily="34" charset="0"/>
              </a:rPr>
              <a:t> es et pore </a:t>
            </a:r>
            <a:r>
              <a:rPr lang="en-NZ" dirty="0" err="1">
                <a:solidFill>
                  <a:srgbClr val="2F86D4"/>
                </a:solidFill>
                <a:effectLst/>
                <a:latin typeface="Calibri Light" panose="020F0302020204030204" pitchFamily="34" charset="0"/>
              </a:rPr>
              <a:t>vollaccusa</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sed</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utatia</a:t>
            </a:r>
            <a:r>
              <a:rPr lang="en-NZ" dirty="0">
                <a:solidFill>
                  <a:srgbClr val="2F86D4"/>
                </a:solidFill>
                <a:effectLst/>
                <a:latin typeface="Calibri Light" panose="020F0302020204030204" pitchFamily="34" charset="0"/>
              </a:rPr>
              <a:t> del </a:t>
            </a:r>
            <a:r>
              <a:rPr lang="en-NZ" dirty="0" err="1">
                <a:solidFill>
                  <a:srgbClr val="2F86D4"/>
                </a:solidFill>
                <a:effectLst/>
                <a:latin typeface="Calibri Light" panose="020F0302020204030204" pitchFamily="34" charset="0"/>
              </a:rPr>
              <a:t>modi</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omnis</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aut</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earum</a:t>
            </a:r>
            <a:r>
              <a:rPr lang="en-NZ" dirty="0">
                <a:solidFill>
                  <a:srgbClr val="2F86D4"/>
                </a:solidFill>
                <a:effectLst/>
                <a:latin typeface="Calibri Light" panose="020F0302020204030204" pitchFamily="34" charset="0"/>
              </a:rPr>
              <a:t> lam, </a:t>
            </a:r>
            <a:r>
              <a:rPr lang="en-NZ" dirty="0" err="1">
                <a:solidFill>
                  <a:srgbClr val="2F86D4"/>
                </a:solidFill>
                <a:effectLst/>
                <a:latin typeface="Calibri Light" panose="020F0302020204030204" pitchFamily="34" charset="0"/>
              </a:rPr>
              <a:t>consernam</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seditatque</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volut</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ea</a:t>
            </a:r>
            <a:r>
              <a:rPr lang="en-NZ" dirty="0">
                <a:solidFill>
                  <a:srgbClr val="2F86D4"/>
                </a:solidFill>
                <a:effectLst/>
                <a:latin typeface="Calibri Light" panose="020F0302020204030204" pitchFamily="34" charset="0"/>
              </a:rPr>
              <a:t> que pa </a:t>
            </a:r>
            <a:r>
              <a:rPr lang="en-NZ" dirty="0" err="1">
                <a:solidFill>
                  <a:srgbClr val="2F86D4"/>
                </a:solidFill>
                <a:effectLst/>
                <a:latin typeface="Calibri Light" panose="020F0302020204030204" pitchFamily="34" charset="0"/>
              </a:rPr>
              <a:t>quunt</a:t>
            </a:r>
            <a:r>
              <a:rPr lang="en-NZ" dirty="0">
                <a:solidFill>
                  <a:srgbClr val="2F86D4"/>
                </a:solidFill>
                <a:effectLst/>
                <a:latin typeface="Calibri Light" panose="020F0302020204030204" pitchFamily="34" charset="0"/>
              </a:rPr>
              <a:t> qui </a:t>
            </a:r>
            <a:r>
              <a:rPr lang="en-NZ" dirty="0" err="1">
                <a:solidFill>
                  <a:srgbClr val="2F86D4"/>
                </a:solidFill>
                <a:effectLst/>
                <a:latin typeface="Calibri Light" panose="020F0302020204030204" pitchFamily="34" charset="0"/>
              </a:rPr>
              <a:t>volorup</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tatur</a:t>
            </a:r>
            <a:r>
              <a:rPr lang="en-NZ" dirty="0">
                <a:solidFill>
                  <a:srgbClr val="2F86D4"/>
                </a:solidFill>
                <a:effectLst/>
                <a:latin typeface="Calibri Light" panose="020F0302020204030204" pitchFamily="34" charset="0"/>
              </a:rPr>
              <a:t>?</a:t>
            </a:r>
            <a:br>
              <a:rPr lang="en-NZ" dirty="0">
                <a:solidFill>
                  <a:srgbClr val="2F86D4"/>
                </a:solidFill>
                <a:effectLst/>
                <a:latin typeface="Calibri Light" panose="020F0302020204030204" pitchFamily="34" charset="0"/>
              </a:rPr>
            </a:br>
            <a:endParaRPr lang="en-NZ" dirty="0">
              <a:solidFill>
                <a:srgbClr val="2F86D4"/>
              </a:solidFill>
              <a:effectLst/>
              <a:latin typeface="Calibri Light" panose="020F0302020204030204" pitchFamily="34" charset="0"/>
            </a:endParaRPr>
          </a:p>
          <a:p>
            <a:r>
              <a:rPr lang="en-NZ" dirty="0">
                <a:solidFill>
                  <a:srgbClr val="2F86D4"/>
                </a:solidFill>
                <a:effectLst/>
                <a:latin typeface="Calibri Light" panose="020F0302020204030204" pitchFamily="34" charset="0"/>
              </a:rPr>
              <a:t>Ut </a:t>
            </a:r>
            <a:r>
              <a:rPr lang="en-NZ" dirty="0" err="1">
                <a:solidFill>
                  <a:srgbClr val="2F86D4"/>
                </a:solidFill>
                <a:effectLst/>
                <a:latin typeface="Calibri Light" panose="020F0302020204030204" pitchFamily="34" charset="0"/>
              </a:rPr>
              <a:t>audae</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sincto</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tem</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acerchit</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magnam</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expla</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voluptionem</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vero</a:t>
            </a:r>
            <a:r>
              <a:rPr lang="en-NZ" dirty="0">
                <a:solidFill>
                  <a:srgbClr val="2F86D4"/>
                </a:solidFill>
                <a:effectLst/>
                <a:latin typeface="Calibri Light" panose="020F0302020204030204" pitchFamily="34" charset="0"/>
              </a:rPr>
              <a:t> et, </a:t>
            </a:r>
            <a:r>
              <a:rPr lang="en-NZ" dirty="0" err="1">
                <a:solidFill>
                  <a:srgbClr val="2F86D4"/>
                </a:solidFill>
                <a:effectLst/>
                <a:latin typeface="Calibri Light" panose="020F0302020204030204" pitchFamily="34" charset="0"/>
              </a:rPr>
              <a:t>num</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veresti</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dolupit</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explaut</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atumqui</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atibus</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aut</a:t>
            </a:r>
            <a:r>
              <a:rPr lang="en-NZ" dirty="0">
                <a:solidFill>
                  <a:srgbClr val="2F86D4"/>
                </a:solidFill>
                <a:effectLst/>
                <a:latin typeface="Calibri Light" panose="020F0302020204030204" pitchFamily="34" charset="0"/>
              </a:rPr>
              <a:t> et ad </a:t>
            </a:r>
            <a:r>
              <a:rPr lang="en-NZ" dirty="0" err="1">
                <a:solidFill>
                  <a:srgbClr val="2F86D4"/>
                </a:solidFill>
                <a:effectLst/>
                <a:latin typeface="Calibri Light" panose="020F0302020204030204" pitchFamily="34" charset="0"/>
              </a:rPr>
              <a:t>mostrum</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ea</a:t>
            </a:r>
            <a:r>
              <a:rPr lang="en-NZ" dirty="0">
                <a:solidFill>
                  <a:srgbClr val="2F86D4"/>
                </a:solidFill>
                <a:effectLst/>
                <a:latin typeface="Calibri Light" panose="020F0302020204030204" pitchFamily="34" charset="0"/>
              </a:rPr>
              <a:t> que </a:t>
            </a:r>
            <a:r>
              <a:rPr lang="en-NZ" dirty="0" err="1">
                <a:solidFill>
                  <a:srgbClr val="2F86D4"/>
                </a:solidFill>
                <a:effectLst/>
                <a:latin typeface="Calibri Light" panose="020F0302020204030204" pitchFamily="34" charset="0"/>
              </a:rPr>
              <a:t>dolupta</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temquo</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eum</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earia</a:t>
            </a:r>
            <a:r>
              <a:rPr lang="en-NZ" dirty="0">
                <a:solidFill>
                  <a:srgbClr val="2F86D4"/>
                </a:solidFill>
                <a:effectLst/>
                <a:latin typeface="Calibri Light" panose="020F0302020204030204" pitchFamily="34" charset="0"/>
              </a:rPr>
              <a:t> sum, </a:t>
            </a:r>
            <a:r>
              <a:rPr lang="en-NZ" dirty="0" err="1">
                <a:solidFill>
                  <a:srgbClr val="2F86D4"/>
                </a:solidFill>
                <a:effectLst/>
                <a:latin typeface="Calibri Light" panose="020F0302020204030204" pitchFamily="34" charset="0"/>
              </a:rPr>
              <a:t>offic</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te</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nis</a:t>
            </a:r>
            <a:r>
              <a:rPr lang="en-NZ" dirty="0">
                <a:solidFill>
                  <a:srgbClr val="2F86D4"/>
                </a:solidFill>
                <a:effectLst/>
                <a:latin typeface="Calibri Light" panose="020F0302020204030204" pitchFamily="34" charset="0"/>
              </a:rPr>
              <a:t> res </a:t>
            </a:r>
            <a:r>
              <a:rPr lang="en-NZ" dirty="0" err="1">
                <a:solidFill>
                  <a:srgbClr val="2F86D4"/>
                </a:solidFill>
                <a:effectLst/>
                <a:latin typeface="Calibri Light" panose="020F0302020204030204" pitchFamily="34" charset="0"/>
              </a:rPr>
              <a:t>nihiliatem</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accuptur</a:t>
            </a:r>
            <a:r>
              <a:rPr lang="en-NZ" dirty="0">
                <a:solidFill>
                  <a:srgbClr val="2F86D4"/>
                </a:solidFill>
                <a:effectLst/>
                <a:latin typeface="Calibri Light" panose="020F0302020204030204" pitchFamily="34" charset="0"/>
              </a:rPr>
              <a:t>? </a:t>
            </a:r>
            <a:br>
              <a:rPr lang="en-NZ" dirty="0">
                <a:solidFill>
                  <a:srgbClr val="2F86D4"/>
                </a:solidFill>
                <a:effectLst/>
                <a:latin typeface="Calibri Light" panose="020F0302020204030204" pitchFamily="34" charset="0"/>
              </a:rPr>
            </a:br>
            <a:endParaRPr lang="en-NZ" dirty="0">
              <a:solidFill>
                <a:srgbClr val="2F86D4"/>
              </a:solidFill>
              <a:effectLst/>
              <a:latin typeface="Calibri Light" panose="020F0302020204030204" pitchFamily="34" charset="0"/>
            </a:endParaRPr>
          </a:p>
          <a:p>
            <a:r>
              <a:rPr lang="en-NZ" dirty="0" err="1">
                <a:solidFill>
                  <a:srgbClr val="2F86D4"/>
                </a:solidFill>
                <a:effectLst/>
                <a:latin typeface="Calibri Light" panose="020F0302020204030204" pitchFamily="34" charset="0"/>
              </a:rPr>
              <a:t>Quis</a:t>
            </a:r>
            <a:r>
              <a:rPr lang="en-NZ" dirty="0">
                <a:solidFill>
                  <a:srgbClr val="2F86D4"/>
                </a:solidFill>
                <a:effectLst/>
                <a:latin typeface="Calibri Light" panose="020F0302020204030204" pitchFamily="34" charset="0"/>
              </a:rPr>
              <a:t> dis </a:t>
            </a:r>
            <a:r>
              <a:rPr lang="en-NZ" dirty="0" err="1">
                <a:solidFill>
                  <a:srgbClr val="2F86D4"/>
                </a:solidFill>
                <a:effectLst/>
                <a:latin typeface="Calibri Light" panose="020F0302020204030204" pitchFamily="34" charset="0"/>
              </a:rPr>
              <a:t>atures</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nos</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experumquam</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ullicim</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agniet</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quatis</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erionem</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quataspellor</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mo</a:t>
            </a:r>
            <a:r>
              <a:rPr lang="en-NZ" dirty="0">
                <a:solidFill>
                  <a:srgbClr val="2F86D4"/>
                </a:solidFill>
                <a:effectLst/>
                <a:latin typeface="Calibri Light" panose="020F0302020204030204" pitchFamily="34" charset="0"/>
              </a:rPr>
              <a:t> to </a:t>
            </a:r>
            <a:r>
              <a:rPr lang="en-NZ" dirty="0" err="1">
                <a:solidFill>
                  <a:srgbClr val="2F86D4"/>
                </a:solidFill>
                <a:effectLst/>
                <a:latin typeface="Calibri Light" panose="020F0302020204030204" pitchFamily="34" charset="0"/>
              </a:rPr>
              <a:t>dolupta</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eprati</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tenis</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accae</a:t>
            </a:r>
            <a:r>
              <a:rPr lang="en-NZ" dirty="0">
                <a:solidFill>
                  <a:srgbClr val="2F86D4"/>
                </a:solidFill>
                <a:effectLst/>
                <a:latin typeface="Calibri Light" panose="020F0302020204030204" pitchFamily="34" charset="0"/>
              </a:rPr>
              <a:t> pore.</a:t>
            </a:r>
          </a:p>
        </p:txBody>
      </p:sp>
    </p:spTree>
    <p:extLst>
      <p:ext uri="{BB962C8B-B14F-4D97-AF65-F5344CB8AC3E}">
        <p14:creationId xmlns:p14="http://schemas.microsoft.com/office/powerpoint/2010/main" val="13386065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ext + Ima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9D63E07B-4DA0-E94E-A7D9-449CF9FBFDD2}"/>
              </a:ext>
            </a:extLst>
          </p:cNvPr>
          <p:cNvSpPr>
            <a:spLocks noGrp="1"/>
          </p:cNvSpPr>
          <p:nvPr>
            <p:ph type="body" sz="quarter" idx="12" hasCustomPrompt="1"/>
          </p:nvPr>
        </p:nvSpPr>
        <p:spPr>
          <a:xfrm>
            <a:off x="354858" y="530226"/>
            <a:ext cx="3987800" cy="582138"/>
          </a:xfrm>
          <a:prstGeom prst="rect">
            <a:avLst/>
          </a:prstGeom>
        </p:spPr>
        <p:txBody>
          <a:bodyPr/>
          <a:lstStyle>
            <a:lvl1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82000"/>
              </a:lnSpc>
              <a:spcBef>
                <a:spcPts val="0"/>
              </a:spcBef>
              <a:buFont typeface="Arial" panose="020B0604020202020204" pitchFamily="34" charset="0"/>
              <a:buNone/>
              <a:defRPr lang="en-US" sz="4000" b="0" i="0" kern="1200" dirty="0">
                <a:solidFill>
                  <a:srgbClr val="2670CA"/>
                </a:solidFill>
                <a:latin typeface="Calibri" panose="020F0502020204030204" pitchFamily="34" charset="0"/>
                <a:ea typeface="+mn-ea"/>
                <a:cs typeface="Calibri" panose="020F0502020204030204" pitchFamily="34" charset="0"/>
              </a:defRPr>
            </a:lvl5pPr>
          </a:lstStyle>
          <a:p>
            <a:pPr lvl="0"/>
            <a:r>
              <a:rPr lang="en-US" dirty="0"/>
              <a:t>Title goes here</a:t>
            </a:r>
          </a:p>
        </p:txBody>
      </p:sp>
      <p:sp>
        <p:nvSpPr>
          <p:cNvPr id="13" name="Text Placeholder 12">
            <a:extLst>
              <a:ext uri="{FF2B5EF4-FFF2-40B4-BE49-F238E27FC236}">
                <a16:creationId xmlns:a16="http://schemas.microsoft.com/office/drawing/2014/main" id="{8222F669-4C3A-DA43-8A3D-4B8A10D62A0A}"/>
              </a:ext>
            </a:extLst>
          </p:cNvPr>
          <p:cNvSpPr>
            <a:spLocks noGrp="1"/>
          </p:cNvSpPr>
          <p:nvPr>
            <p:ph type="body" sz="quarter" idx="11" hasCustomPrompt="1"/>
          </p:nvPr>
        </p:nvSpPr>
        <p:spPr>
          <a:xfrm>
            <a:off x="358265" y="1469419"/>
            <a:ext cx="3953343" cy="3698875"/>
          </a:xfrm>
          <a:prstGeom prst="rect">
            <a:avLst/>
          </a:prstGeom>
        </p:spPr>
        <p:txBody>
          <a:bodyPr/>
          <a:lstStyle>
            <a:lvl1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mj-lt"/>
                <a:ea typeface="+mn-ea"/>
                <a:cs typeface="Calibri" panose="020F0502020204030204" pitchFamily="34" charset="0"/>
              </a:defRPr>
            </a:lvl1pPr>
            <a:lvl2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ts val="1810"/>
              </a:lnSpc>
              <a:spcBef>
                <a:spcPts val="0"/>
              </a:spcBef>
              <a:buFont typeface="Arial" panose="020B0604020202020204" pitchFamily="34" charset="0"/>
              <a:buNone/>
              <a:defRPr lang="en-US" sz="1600" b="0" i="0" kern="1200" dirty="0">
                <a:solidFill>
                  <a:srgbClr val="2670CA"/>
                </a:solidFill>
                <a:latin typeface="Calibri" panose="020F0502020204030204" pitchFamily="34" charset="0"/>
                <a:ea typeface="+mn-ea"/>
                <a:cs typeface="Calibri" panose="020F0502020204030204" pitchFamily="34" charset="0"/>
              </a:defRPr>
            </a:lvl5pPr>
          </a:lstStyle>
          <a:p>
            <a:pPr>
              <a:lnSpc>
                <a:spcPts val="1810"/>
              </a:lnSpc>
            </a:pPr>
            <a:r>
              <a:rPr lang="en-US" sz="1600" dirty="0" err="1">
                <a:solidFill>
                  <a:srgbClr val="2670CA"/>
                </a:solidFill>
              </a:rPr>
              <a:t>Exeria</a:t>
            </a:r>
            <a:r>
              <a:rPr lang="en-US" sz="1600" dirty="0">
                <a:solidFill>
                  <a:srgbClr val="2670CA"/>
                </a:solidFill>
              </a:rPr>
              <a:t> </a:t>
            </a:r>
            <a:r>
              <a:rPr lang="en-US" sz="1600" dirty="0" err="1">
                <a:solidFill>
                  <a:srgbClr val="2670CA"/>
                </a:solidFill>
              </a:rPr>
              <a:t>veliquodit</a:t>
            </a:r>
            <a:r>
              <a:rPr lang="en-US" sz="1600" dirty="0">
                <a:solidFill>
                  <a:srgbClr val="2670CA"/>
                </a:solidFill>
              </a:rPr>
              <a:t> </a:t>
            </a:r>
            <a:r>
              <a:rPr lang="en-US" sz="1600" dirty="0" err="1">
                <a:solidFill>
                  <a:srgbClr val="2670CA"/>
                </a:solidFill>
              </a:rPr>
              <a:t>preheni</a:t>
            </a:r>
            <a:r>
              <a:rPr lang="en-US" sz="1600" dirty="0">
                <a:solidFill>
                  <a:srgbClr val="2670CA"/>
                </a:solidFill>
              </a:rPr>
              <a:t> </a:t>
            </a:r>
            <a:r>
              <a:rPr lang="en-US" sz="1600" dirty="0" err="1">
                <a:solidFill>
                  <a:srgbClr val="2670CA"/>
                </a:solidFill>
              </a:rPr>
              <a:t>hilluptas</a:t>
            </a:r>
            <a:r>
              <a:rPr lang="en-US" sz="1600" dirty="0">
                <a:solidFill>
                  <a:srgbClr val="2670CA"/>
                </a:solidFill>
              </a:rPr>
              <a:t> </a:t>
            </a:r>
            <a:r>
              <a:rPr lang="en-US" sz="1600" dirty="0" err="1">
                <a:solidFill>
                  <a:srgbClr val="2670CA"/>
                </a:solidFill>
              </a:rPr>
              <a:t>ilias</a:t>
            </a:r>
            <a:r>
              <a:rPr lang="en-US" sz="1600" dirty="0">
                <a:solidFill>
                  <a:srgbClr val="2670CA"/>
                </a:solidFill>
              </a:rPr>
              <a:t> ad qui </a:t>
            </a:r>
            <a:r>
              <a:rPr lang="en-US" sz="1600" dirty="0" err="1">
                <a:solidFill>
                  <a:srgbClr val="2670CA"/>
                </a:solidFill>
              </a:rPr>
              <a:t>ullessi</a:t>
            </a:r>
            <a:r>
              <a:rPr lang="en-US" sz="1600" dirty="0">
                <a:solidFill>
                  <a:srgbClr val="2670CA"/>
                </a:solidFill>
              </a:rPr>
              <a:t> </a:t>
            </a:r>
            <a:r>
              <a:rPr lang="en-US" sz="1600" dirty="0" err="1">
                <a:solidFill>
                  <a:srgbClr val="2670CA"/>
                </a:solidFill>
              </a:rPr>
              <a:t>acepudae</a:t>
            </a:r>
            <a:r>
              <a:rPr lang="en-US" sz="1600" dirty="0">
                <a:solidFill>
                  <a:srgbClr val="2670CA"/>
                </a:solidFill>
              </a:rPr>
              <a:t> </a:t>
            </a:r>
            <a:r>
              <a:rPr lang="en-US" sz="1600" dirty="0" err="1">
                <a:solidFill>
                  <a:srgbClr val="2670CA"/>
                </a:solidFill>
              </a:rPr>
              <a:t>nos</a:t>
            </a:r>
            <a:r>
              <a:rPr lang="en-US" sz="1600" dirty="0">
                <a:solidFill>
                  <a:srgbClr val="2670CA"/>
                </a:solidFill>
              </a:rPr>
              <a:t> </a:t>
            </a:r>
            <a:r>
              <a:rPr lang="en-US" sz="1600" dirty="0" err="1">
                <a:solidFill>
                  <a:srgbClr val="2670CA"/>
                </a:solidFill>
              </a:rPr>
              <a:t>neces</a:t>
            </a:r>
            <a:r>
              <a:rPr lang="en-US" sz="1600" dirty="0">
                <a:solidFill>
                  <a:srgbClr val="2670CA"/>
                </a:solidFill>
              </a:rPr>
              <a:t> </a:t>
            </a:r>
            <a:r>
              <a:rPr lang="en-US" sz="1600" dirty="0" err="1">
                <a:solidFill>
                  <a:srgbClr val="2670CA"/>
                </a:solidFill>
              </a:rPr>
              <a:t>voluptur</a:t>
            </a:r>
            <a:r>
              <a:rPr lang="en-US" sz="1600" dirty="0">
                <a:solidFill>
                  <a:srgbClr val="2670CA"/>
                </a:solidFill>
              </a:rPr>
              <a:t>? </a:t>
            </a:r>
            <a:r>
              <a:rPr lang="en-US" sz="1600" dirty="0" err="1">
                <a:solidFill>
                  <a:srgbClr val="2670CA"/>
                </a:solidFill>
              </a:rPr>
              <a:t>Quiduc</a:t>
            </a:r>
            <a:r>
              <a:rPr lang="en-US" sz="1600" dirty="0">
                <a:solidFill>
                  <a:srgbClr val="2670CA"/>
                </a:solidFill>
              </a:rPr>
              <a:t> et </a:t>
            </a:r>
            <a:r>
              <a:rPr lang="en-US" sz="1600" dirty="0" err="1">
                <a:solidFill>
                  <a:srgbClr val="2670CA"/>
                </a:solidFill>
              </a:rPr>
              <a:t>eatia</a:t>
            </a:r>
            <a:r>
              <a:rPr lang="en-US" sz="1600" dirty="0">
                <a:solidFill>
                  <a:srgbClr val="2670CA"/>
                </a:solidFill>
              </a:rPr>
              <a:t> </a:t>
            </a:r>
            <a:r>
              <a:rPr lang="en-US" sz="1600" dirty="0" err="1">
                <a:solidFill>
                  <a:srgbClr val="2670CA"/>
                </a:solidFill>
              </a:rPr>
              <a:t>dolluptat</a:t>
            </a:r>
            <a:r>
              <a:rPr lang="en-US" sz="1600" dirty="0">
                <a:solidFill>
                  <a:srgbClr val="2670CA"/>
                </a:solidFill>
              </a:rPr>
              <a:t> que </a:t>
            </a:r>
            <a:r>
              <a:rPr lang="en-US" sz="1600" dirty="0" err="1">
                <a:solidFill>
                  <a:srgbClr val="2670CA"/>
                </a:solidFill>
              </a:rPr>
              <a:t>volorep</a:t>
            </a:r>
            <a:r>
              <a:rPr lang="en-US" sz="1600" dirty="0">
                <a:solidFill>
                  <a:srgbClr val="2670CA"/>
                </a:solidFill>
              </a:rPr>
              <a:t> </a:t>
            </a:r>
            <a:r>
              <a:rPr lang="en-US" sz="1600" dirty="0" err="1">
                <a:solidFill>
                  <a:srgbClr val="2670CA"/>
                </a:solidFill>
              </a:rPr>
              <a:t>elestiore</a:t>
            </a:r>
            <a:r>
              <a:rPr lang="en-US" sz="1600" dirty="0">
                <a:solidFill>
                  <a:srgbClr val="2670CA"/>
                </a:solidFill>
              </a:rPr>
              <a:t> lab </a:t>
            </a:r>
            <a:r>
              <a:rPr lang="en-US" sz="1600" dirty="0" err="1">
                <a:solidFill>
                  <a:srgbClr val="2670CA"/>
                </a:solidFill>
              </a:rPr>
              <a:t>ius</a:t>
            </a:r>
            <a:r>
              <a:rPr lang="en-US" sz="1600" dirty="0">
                <a:solidFill>
                  <a:srgbClr val="2670CA"/>
                </a:solidFill>
              </a:rPr>
              <a:t> </a:t>
            </a:r>
            <a:r>
              <a:rPr lang="en-US" sz="1600" dirty="0" err="1">
                <a:solidFill>
                  <a:srgbClr val="2670CA"/>
                </a:solidFill>
              </a:rPr>
              <a:t>nustiisin</a:t>
            </a:r>
            <a:r>
              <a:rPr lang="en-US" sz="1600" dirty="0">
                <a:solidFill>
                  <a:srgbClr val="2670CA"/>
                </a:solidFill>
              </a:rPr>
              <a:t> </a:t>
            </a:r>
            <a:r>
              <a:rPr lang="en-US" sz="1600" dirty="0" err="1">
                <a:solidFill>
                  <a:srgbClr val="2670CA"/>
                </a:solidFill>
              </a:rPr>
              <a:t>nonsed</a:t>
            </a:r>
            <a:r>
              <a:rPr lang="en-US" sz="1600" dirty="0">
                <a:solidFill>
                  <a:srgbClr val="2670CA"/>
                </a:solidFill>
              </a:rPr>
              <a:t> que </a:t>
            </a:r>
            <a:r>
              <a:rPr lang="en-US" sz="1600" dirty="0" err="1">
                <a:solidFill>
                  <a:srgbClr val="2670CA"/>
                </a:solidFill>
              </a:rPr>
              <a:t>magnia</a:t>
            </a:r>
            <a:r>
              <a:rPr lang="en-US" sz="1600" dirty="0">
                <a:solidFill>
                  <a:srgbClr val="2670CA"/>
                </a:solidFill>
              </a:rPr>
              <a:t> es </a:t>
            </a:r>
            <a:r>
              <a:rPr lang="en-US" sz="1600" dirty="0" err="1">
                <a:solidFill>
                  <a:srgbClr val="2670CA"/>
                </a:solidFill>
              </a:rPr>
              <a:t>peliatin</a:t>
            </a:r>
            <a:r>
              <a:rPr lang="en-US" sz="1600" dirty="0">
                <a:solidFill>
                  <a:srgbClr val="2670CA"/>
                </a:solidFill>
              </a:rPr>
              <a:t> </a:t>
            </a:r>
            <a:r>
              <a:rPr lang="en-US" sz="1600" dirty="0" err="1">
                <a:solidFill>
                  <a:srgbClr val="2670CA"/>
                </a:solidFill>
              </a:rPr>
              <a:t>corrum</a:t>
            </a:r>
            <a:r>
              <a:rPr lang="en-US" sz="1600" dirty="0">
                <a:solidFill>
                  <a:srgbClr val="2670CA"/>
                </a:solidFill>
              </a:rPr>
              <a:t> et </a:t>
            </a:r>
            <a:r>
              <a:rPr lang="en-US" sz="1600" dirty="0" err="1">
                <a:solidFill>
                  <a:srgbClr val="2670CA"/>
                </a:solidFill>
              </a:rPr>
              <a:t>occum</a:t>
            </a:r>
            <a:r>
              <a:rPr lang="en-US" sz="1600" dirty="0">
                <a:solidFill>
                  <a:srgbClr val="2670CA"/>
                </a:solidFill>
              </a:rPr>
              <a:t> et quos </a:t>
            </a:r>
            <a:r>
              <a:rPr lang="en-US" sz="1600" dirty="0" err="1">
                <a:solidFill>
                  <a:srgbClr val="2670CA"/>
                </a:solidFill>
              </a:rPr>
              <a:t>doloriostota</a:t>
            </a:r>
            <a:r>
              <a:rPr lang="en-US" sz="1600" dirty="0">
                <a:solidFill>
                  <a:srgbClr val="2670CA"/>
                </a:solidFill>
              </a:rPr>
              <a:t> </a:t>
            </a:r>
            <a:r>
              <a:rPr lang="en-US" sz="1600" dirty="0" err="1">
                <a:solidFill>
                  <a:srgbClr val="2670CA"/>
                </a:solidFill>
              </a:rPr>
              <a:t>quam</a:t>
            </a:r>
            <a:r>
              <a:rPr lang="en-US" sz="1600" dirty="0">
                <a:solidFill>
                  <a:srgbClr val="2670CA"/>
                </a:solidFill>
              </a:rPr>
              <a:t> re </a:t>
            </a:r>
            <a:r>
              <a:rPr lang="en-US" sz="1600" dirty="0" err="1">
                <a:solidFill>
                  <a:srgbClr val="2670CA"/>
                </a:solidFill>
              </a:rPr>
              <a:t>voluptatur</a:t>
            </a:r>
            <a:r>
              <a:rPr lang="en-US" sz="1600" dirty="0">
                <a:solidFill>
                  <a:srgbClr val="2670CA"/>
                </a:solidFill>
              </a:rPr>
              <a:t>?</a:t>
            </a:r>
          </a:p>
          <a:p>
            <a:pPr>
              <a:lnSpc>
                <a:spcPts val="1810"/>
              </a:lnSpc>
            </a:pPr>
            <a:endParaRPr lang="en-US" sz="1600" dirty="0">
              <a:solidFill>
                <a:srgbClr val="2670CA"/>
              </a:solidFill>
            </a:endParaRPr>
          </a:p>
          <a:p>
            <a:pPr>
              <a:lnSpc>
                <a:spcPts val="1810"/>
              </a:lnSpc>
            </a:pPr>
            <a:r>
              <a:rPr lang="en-US" sz="1600" dirty="0">
                <a:solidFill>
                  <a:srgbClr val="2670CA"/>
                </a:solidFill>
              </a:rPr>
              <a:t>send </a:t>
            </a:r>
            <a:r>
              <a:rPr lang="en-US" sz="1600" dirty="0" err="1">
                <a:solidFill>
                  <a:srgbClr val="2670CA"/>
                </a:solidFill>
              </a:rPr>
              <a:t>igniti</a:t>
            </a:r>
            <a:r>
              <a:rPr lang="en-US" sz="1600" dirty="0">
                <a:solidFill>
                  <a:srgbClr val="2670CA"/>
                </a:solidFill>
              </a:rPr>
              <a:t> </a:t>
            </a:r>
            <a:r>
              <a:rPr lang="en-US" sz="1600" dirty="0" err="1">
                <a:solidFill>
                  <a:srgbClr val="2670CA"/>
                </a:solidFill>
              </a:rPr>
              <a:t>autem</a:t>
            </a:r>
            <a:r>
              <a:rPr lang="en-US" sz="1600" dirty="0">
                <a:solidFill>
                  <a:srgbClr val="2670CA"/>
                </a:solidFill>
              </a:rPr>
              <a:t> </a:t>
            </a:r>
            <a:r>
              <a:rPr lang="en-US" sz="1600" dirty="0" err="1">
                <a:solidFill>
                  <a:srgbClr val="2670CA"/>
                </a:solidFill>
              </a:rPr>
              <a:t>archillaut</a:t>
            </a:r>
            <a:r>
              <a:rPr lang="en-US" sz="1600" dirty="0">
                <a:solidFill>
                  <a:srgbClr val="2670CA"/>
                </a:solidFill>
              </a:rPr>
              <a:t> debit int </a:t>
            </a:r>
            <a:r>
              <a:rPr lang="en-US" sz="1600" dirty="0" err="1">
                <a:solidFill>
                  <a:srgbClr val="2670CA"/>
                </a:solidFill>
              </a:rPr>
              <a:t>quam</a:t>
            </a:r>
            <a:r>
              <a:rPr lang="en-US" sz="1600" dirty="0">
                <a:solidFill>
                  <a:srgbClr val="2670CA"/>
                </a:solidFill>
              </a:rPr>
              <a:t> </a:t>
            </a:r>
            <a:r>
              <a:rPr lang="en-US" sz="1600" dirty="0" err="1">
                <a:solidFill>
                  <a:srgbClr val="2670CA"/>
                </a:solidFill>
              </a:rPr>
              <a:t>sequo</a:t>
            </a:r>
            <a:r>
              <a:rPr lang="en-US" sz="1600" dirty="0">
                <a:solidFill>
                  <a:srgbClr val="2670CA"/>
                </a:solidFill>
              </a:rPr>
              <a:t> et </a:t>
            </a:r>
            <a:r>
              <a:rPr lang="en-US" sz="1600" dirty="0" err="1">
                <a:solidFill>
                  <a:srgbClr val="2670CA"/>
                </a:solidFill>
              </a:rPr>
              <a:t>Parum</a:t>
            </a:r>
            <a:r>
              <a:rPr lang="en-US" sz="1600" dirty="0">
                <a:solidFill>
                  <a:srgbClr val="2670CA"/>
                </a:solidFill>
              </a:rPr>
              <a:t> que </a:t>
            </a:r>
            <a:r>
              <a:rPr lang="en-US" sz="1600" dirty="0" err="1">
                <a:solidFill>
                  <a:srgbClr val="2670CA"/>
                </a:solidFill>
              </a:rPr>
              <a:t>volupit</a:t>
            </a:r>
            <a:r>
              <a:rPr lang="en-US" sz="1600" dirty="0">
                <a:solidFill>
                  <a:srgbClr val="2670CA"/>
                </a:solidFill>
              </a:rPr>
              <a:t> et </a:t>
            </a:r>
            <a:r>
              <a:rPr lang="en-US" sz="1600" dirty="0" err="1">
                <a:solidFill>
                  <a:srgbClr val="2670CA"/>
                </a:solidFill>
              </a:rPr>
              <a:t>doluptaeiur</a:t>
            </a:r>
            <a:r>
              <a:rPr lang="en-US" sz="1600" dirty="0">
                <a:solidFill>
                  <a:srgbClr val="2670CA"/>
                </a:solidFill>
              </a:rPr>
              <a:t>, </a:t>
            </a:r>
            <a:r>
              <a:rPr lang="en-US" sz="1600" dirty="0" err="1">
                <a:solidFill>
                  <a:srgbClr val="2670CA"/>
                </a:solidFill>
              </a:rPr>
              <a:t>sanda</a:t>
            </a:r>
            <a:r>
              <a:rPr lang="en-US" sz="1600" dirty="0">
                <a:solidFill>
                  <a:srgbClr val="2670CA"/>
                </a:solidFill>
              </a:rPr>
              <a:t> </a:t>
            </a:r>
            <a:r>
              <a:rPr lang="en-US" sz="1600" dirty="0" err="1">
                <a:solidFill>
                  <a:srgbClr val="2670CA"/>
                </a:solidFill>
              </a:rPr>
              <a:t>verspienim</a:t>
            </a:r>
            <a:r>
              <a:rPr lang="en-US" sz="1600" dirty="0">
                <a:solidFill>
                  <a:srgbClr val="2670CA"/>
                </a:solidFill>
              </a:rPr>
              <a:t> </a:t>
            </a:r>
            <a:r>
              <a:rPr lang="en-US" sz="1600" dirty="0" err="1">
                <a:solidFill>
                  <a:srgbClr val="2670CA"/>
                </a:solidFill>
              </a:rPr>
              <a:t>quidemo</a:t>
            </a:r>
            <a:r>
              <a:rPr lang="en-US" sz="1600" dirty="0">
                <a:solidFill>
                  <a:srgbClr val="2670CA"/>
                </a:solidFill>
              </a:rPr>
              <a:t> </a:t>
            </a:r>
            <a:r>
              <a:rPr lang="en-US" sz="1600" dirty="0" err="1">
                <a:solidFill>
                  <a:srgbClr val="2670CA"/>
                </a:solidFill>
              </a:rPr>
              <a:t>ssunto</a:t>
            </a:r>
            <a:r>
              <a:rPr lang="en-US" sz="1600" dirty="0">
                <a:solidFill>
                  <a:srgbClr val="2670CA"/>
                </a:solidFill>
              </a:rPr>
              <a:t> cum </a:t>
            </a:r>
            <a:r>
              <a:rPr lang="en-US" sz="1600" dirty="0" err="1">
                <a:solidFill>
                  <a:srgbClr val="2670CA"/>
                </a:solidFill>
              </a:rPr>
              <a:t>nonsenet</a:t>
            </a:r>
            <a:r>
              <a:rPr lang="en-US" sz="1600" dirty="0">
                <a:solidFill>
                  <a:srgbClr val="2670CA"/>
                </a:solidFill>
              </a:rPr>
              <a:t> </a:t>
            </a:r>
            <a:r>
              <a:rPr lang="en-US" sz="1600" dirty="0" err="1">
                <a:solidFill>
                  <a:srgbClr val="2670CA"/>
                </a:solidFill>
              </a:rPr>
              <a:t>volupitat</a:t>
            </a:r>
            <a:r>
              <a:rPr lang="en-US" sz="1600" dirty="0">
                <a:solidFill>
                  <a:srgbClr val="2670CA"/>
                </a:solidFill>
              </a:rPr>
              <a:t> qui is mi, que sin cone </a:t>
            </a:r>
            <a:r>
              <a:rPr lang="en-US" sz="1600" dirty="0" err="1">
                <a:solidFill>
                  <a:srgbClr val="2670CA"/>
                </a:solidFill>
              </a:rPr>
              <a:t>consequia</a:t>
            </a:r>
            <a:r>
              <a:rPr lang="en-US" sz="1600" dirty="0">
                <a:solidFill>
                  <a:srgbClr val="2670CA"/>
                </a:solidFill>
              </a:rPr>
              <a:t> </a:t>
            </a:r>
            <a:r>
              <a:rPr lang="en-US" sz="1600" dirty="0" err="1">
                <a:solidFill>
                  <a:srgbClr val="2670CA"/>
                </a:solidFill>
              </a:rPr>
              <a:t>iur</a:t>
            </a:r>
            <a:r>
              <a:rPr lang="en-US" sz="1600" dirty="0">
                <a:solidFill>
                  <a:srgbClr val="2670CA"/>
                </a:solidFill>
              </a:rPr>
              <a:t>. </a:t>
            </a:r>
          </a:p>
          <a:p>
            <a:pPr>
              <a:lnSpc>
                <a:spcPts val="1810"/>
              </a:lnSpc>
            </a:pPr>
            <a:endParaRPr lang="en-US" sz="1600" dirty="0">
              <a:solidFill>
                <a:srgbClr val="2670CA"/>
              </a:solidFill>
            </a:endParaRPr>
          </a:p>
          <a:p>
            <a:pPr>
              <a:lnSpc>
                <a:spcPts val="1810"/>
              </a:lnSpc>
            </a:pPr>
            <a:r>
              <a:rPr lang="en-US" sz="1600" dirty="0">
                <a:solidFill>
                  <a:srgbClr val="2670CA"/>
                </a:solidFill>
              </a:rPr>
              <a:t>Sum </a:t>
            </a:r>
            <a:r>
              <a:rPr lang="en-US" sz="1600" dirty="0" err="1">
                <a:solidFill>
                  <a:srgbClr val="2670CA"/>
                </a:solidFill>
              </a:rPr>
              <a:t>facillorem</a:t>
            </a:r>
            <a:r>
              <a:rPr lang="en-US" sz="1600" dirty="0">
                <a:solidFill>
                  <a:srgbClr val="2670CA"/>
                </a:solidFill>
              </a:rPr>
              <a:t> </a:t>
            </a:r>
            <a:r>
              <a:rPr lang="en-US" sz="1600" dirty="0" err="1">
                <a:solidFill>
                  <a:srgbClr val="2670CA"/>
                </a:solidFill>
              </a:rPr>
              <a:t>ium</a:t>
            </a:r>
            <a:r>
              <a:rPr lang="en-US" sz="1600" dirty="0">
                <a:solidFill>
                  <a:srgbClr val="2670CA"/>
                </a:solidFill>
              </a:rPr>
              <a:t> </a:t>
            </a:r>
            <a:r>
              <a:rPr lang="en-US" sz="1600" dirty="0" err="1">
                <a:solidFill>
                  <a:srgbClr val="2670CA"/>
                </a:solidFill>
              </a:rPr>
              <a:t>ut</a:t>
            </a:r>
            <a:r>
              <a:rPr lang="en-US" sz="1600" dirty="0">
                <a:solidFill>
                  <a:srgbClr val="2670CA"/>
                </a:solidFill>
              </a:rPr>
              <a:t> od et, </a:t>
            </a:r>
            <a:r>
              <a:rPr lang="en-US" sz="1600" dirty="0" err="1">
                <a:solidFill>
                  <a:srgbClr val="2670CA"/>
                </a:solidFill>
              </a:rPr>
              <a:t>nat</a:t>
            </a:r>
            <a:r>
              <a:rPr lang="en-US" sz="1600" dirty="0">
                <a:solidFill>
                  <a:srgbClr val="2670CA"/>
                </a:solidFill>
              </a:rPr>
              <a:t> </a:t>
            </a:r>
            <a:r>
              <a:rPr lang="en-US" sz="1600" dirty="0" err="1">
                <a:solidFill>
                  <a:srgbClr val="2670CA"/>
                </a:solidFill>
              </a:rPr>
              <a:t>quunt</a:t>
            </a:r>
            <a:r>
              <a:rPr lang="en-US" sz="1600" dirty="0">
                <a:solidFill>
                  <a:srgbClr val="2670CA"/>
                </a:solidFill>
              </a:rPr>
              <a:t>, </a:t>
            </a:r>
            <a:r>
              <a:rPr lang="en-US" sz="1600" dirty="0" err="1">
                <a:solidFill>
                  <a:srgbClr val="2670CA"/>
                </a:solidFill>
              </a:rPr>
              <a:t>quesi</a:t>
            </a:r>
            <a:r>
              <a:rPr lang="en-US" sz="1600" dirty="0">
                <a:solidFill>
                  <a:srgbClr val="2670CA"/>
                </a:solidFill>
              </a:rPr>
              <a:t> </a:t>
            </a:r>
            <a:r>
              <a:rPr lang="en-US" sz="1600" dirty="0" err="1">
                <a:solidFill>
                  <a:srgbClr val="2670CA"/>
                </a:solidFill>
              </a:rPr>
              <a:t>aut</a:t>
            </a:r>
            <a:r>
              <a:rPr lang="en-US" sz="1600" dirty="0">
                <a:solidFill>
                  <a:srgbClr val="2670CA"/>
                </a:solidFill>
              </a:rPr>
              <a:t> </a:t>
            </a:r>
            <a:r>
              <a:rPr lang="en-US" sz="1600" dirty="0" err="1">
                <a:solidFill>
                  <a:srgbClr val="2670CA"/>
                </a:solidFill>
              </a:rPr>
              <a:t>doluptatenis</a:t>
            </a:r>
            <a:r>
              <a:rPr lang="en-US" sz="1600" dirty="0">
                <a:solidFill>
                  <a:srgbClr val="2670CA"/>
                </a:solidFill>
              </a:rPr>
              <a:t> </a:t>
            </a:r>
            <a:r>
              <a:rPr lang="en-US" sz="1600" dirty="0" err="1">
                <a:solidFill>
                  <a:srgbClr val="2670CA"/>
                </a:solidFill>
              </a:rPr>
              <a:t>adi</a:t>
            </a:r>
            <a:r>
              <a:rPr lang="en-US" sz="1600" dirty="0">
                <a:solidFill>
                  <a:srgbClr val="2670CA"/>
                </a:solidFill>
              </a:rPr>
              <a:t> </a:t>
            </a:r>
            <a:r>
              <a:rPr lang="en-US" sz="1600" dirty="0" err="1">
                <a:solidFill>
                  <a:srgbClr val="2670CA"/>
                </a:solidFill>
              </a:rPr>
              <a:t>quae</a:t>
            </a:r>
            <a:r>
              <a:rPr lang="en-US" sz="1600" dirty="0">
                <a:solidFill>
                  <a:srgbClr val="2670CA"/>
                </a:solidFill>
              </a:rPr>
              <a:t> el </a:t>
            </a:r>
            <a:r>
              <a:rPr lang="en-US" sz="1600" dirty="0" err="1">
                <a:solidFill>
                  <a:srgbClr val="2670CA"/>
                </a:solidFill>
              </a:rPr>
              <a:t>inimin</a:t>
            </a:r>
            <a:r>
              <a:rPr lang="en-US" sz="1600" dirty="0">
                <a:solidFill>
                  <a:srgbClr val="2670CA"/>
                </a:solidFill>
              </a:rPr>
              <a:t> </a:t>
            </a:r>
            <a:r>
              <a:rPr lang="en-US" sz="1600" dirty="0" err="1">
                <a:solidFill>
                  <a:srgbClr val="2670CA"/>
                </a:solidFill>
              </a:rPr>
              <a:t>eumquid</a:t>
            </a:r>
            <a:r>
              <a:rPr lang="en-US" sz="1600" dirty="0">
                <a:solidFill>
                  <a:srgbClr val="2670CA"/>
                </a:solidFill>
              </a:rPr>
              <a:t> qui </a:t>
            </a:r>
            <a:r>
              <a:rPr lang="en-US" sz="1600" dirty="0" err="1">
                <a:solidFill>
                  <a:srgbClr val="2670CA"/>
                </a:solidFill>
              </a:rPr>
              <a:t>sume</a:t>
            </a:r>
            <a:r>
              <a:rPr lang="en-US" sz="1600" dirty="0">
                <a:solidFill>
                  <a:srgbClr val="2670CA"/>
                </a:solidFill>
              </a:rPr>
              <a:t> </a:t>
            </a:r>
            <a:r>
              <a:rPr lang="en-US" sz="1600" dirty="0" err="1">
                <a:solidFill>
                  <a:srgbClr val="2670CA"/>
                </a:solidFill>
              </a:rPr>
              <a:t>sanda</a:t>
            </a:r>
            <a:r>
              <a:rPr lang="en-US" sz="1600" dirty="0">
                <a:solidFill>
                  <a:srgbClr val="2670CA"/>
                </a:solidFill>
              </a:rPr>
              <a:t> </a:t>
            </a:r>
            <a:r>
              <a:rPr lang="en-US" sz="1600" dirty="0" err="1">
                <a:solidFill>
                  <a:srgbClr val="2670CA"/>
                </a:solidFill>
              </a:rPr>
              <a:t>versp</a:t>
            </a:r>
            <a:endParaRPr lang="en-US" sz="1600" dirty="0">
              <a:solidFill>
                <a:srgbClr val="2670CA"/>
              </a:solidFill>
            </a:endParaRPr>
          </a:p>
        </p:txBody>
      </p:sp>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 Placeholder 23">
            <a:extLst>
              <a:ext uri="{FF2B5EF4-FFF2-40B4-BE49-F238E27FC236}">
                <a16:creationId xmlns:a16="http://schemas.microsoft.com/office/drawing/2014/main" id="{4D847F9A-ACFC-F140-94C5-17C2318D7248}"/>
              </a:ext>
            </a:extLst>
          </p:cNvPr>
          <p:cNvSpPr txBox="1">
            <a:spLocks/>
          </p:cNvSpPr>
          <p:nvPr userDrawn="1"/>
        </p:nvSpPr>
        <p:spPr>
          <a:xfrm>
            <a:off x="11343965" y="6283886"/>
            <a:ext cx="519949"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rgbClr val="2670CA"/>
                </a:solidFill>
              </a:rPr>
              <a:t>p. </a:t>
            </a:r>
            <a:fld id="{B20BE0F2-10A3-F347-B9A2-4B21C027E859}" type="slidenum">
              <a:rPr lang="en-US" smtClean="0">
                <a:solidFill>
                  <a:srgbClr val="2670CA"/>
                </a:solidFill>
              </a:rPr>
              <a:pPr algn="r"/>
              <a:t>‹#›</a:t>
            </a:fld>
            <a:endParaRPr lang="en-US" dirty="0">
              <a:solidFill>
                <a:srgbClr val="2670CA"/>
              </a:solidFill>
            </a:endParaRPr>
          </a:p>
        </p:txBody>
      </p:sp>
      <p:sp>
        <p:nvSpPr>
          <p:cNvPr id="6" name="Picture Placeholder 5">
            <a:extLst>
              <a:ext uri="{FF2B5EF4-FFF2-40B4-BE49-F238E27FC236}">
                <a16:creationId xmlns:a16="http://schemas.microsoft.com/office/drawing/2014/main" id="{7FDB4E52-9442-C94B-B344-E350ACE6356C}"/>
              </a:ext>
            </a:extLst>
          </p:cNvPr>
          <p:cNvSpPr>
            <a:spLocks noGrp="1"/>
          </p:cNvSpPr>
          <p:nvPr>
            <p:ph type="pic" sz="quarter" idx="10" hasCustomPrompt="1"/>
          </p:nvPr>
        </p:nvSpPr>
        <p:spPr>
          <a:xfrm>
            <a:off x="5024438" y="628650"/>
            <a:ext cx="6705600" cy="5584825"/>
          </a:xfrm>
          <a:prstGeom prst="rect">
            <a:avLst/>
          </a:prstGeom>
          <a:solidFill>
            <a:schemeClr val="accent6">
              <a:lumMod val="85000"/>
            </a:schemeClr>
          </a:solidFill>
          <a:ln>
            <a:noFill/>
          </a:ln>
        </p:spPr>
        <p:txBody>
          <a:bodyPr anchor="ctr"/>
          <a:lstStyle>
            <a:lvl1pPr marL="0" indent="0" algn="ctr">
              <a:buNone/>
              <a:defRPr sz="2000">
                <a:solidFill>
                  <a:schemeClr val="tx1"/>
                </a:solidFill>
              </a:defRPr>
            </a:lvl1pPr>
          </a:lstStyle>
          <a:p>
            <a:r>
              <a:rPr lang="en-US" dirty="0"/>
              <a:t>Insert photo here</a:t>
            </a:r>
          </a:p>
        </p:txBody>
      </p:sp>
    </p:spTree>
    <p:extLst>
      <p:ext uri="{BB962C8B-B14F-4D97-AF65-F5344CB8AC3E}">
        <p14:creationId xmlns:p14="http://schemas.microsoft.com/office/powerpoint/2010/main" val="3488485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5644EFAD-1BEB-45AD-ABA1-427F6D961F71}" type="datetimeFigureOut">
              <a:rPr lang="en-NZ" smtClean="0"/>
              <a:t>19/04/2021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385B6F2-66AF-4B04-BBB2-15DE909A84C4}" type="slidenum">
              <a:rPr lang="en-NZ" smtClean="0"/>
              <a:t>‹#›</a:t>
            </a:fld>
            <a:endParaRPr lang="en-NZ"/>
          </a:p>
        </p:txBody>
      </p:sp>
    </p:spTree>
    <p:extLst>
      <p:ext uri="{BB962C8B-B14F-4D97-AF65-F5344CB8AC3E}">
        <p14:creationId xmlns:p14="http://schemas.microsoft.com/office/powerpoint/2010/main" val="41939547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9D63E07B-4DA0-E94E-A7D9-449CF9FBFDD2}"/>
              </a:ext>
            </a:extLst>
          </p:cNvPr>
          <p:cNvSpPr>
            <a:spLocks noGrp="1"/>
          </p:cNvSpPr>
          <p:nvPr>
            <p:ph type="body" sz="quarter" idx="12" hasCustomPrompt="1"/>
          </p:nvPr>
        </p:nvSpPr>
        <p:spPr>
          <a:xfrm>
            <a:off x="354858" y="530226"/>
            <a:ext cx="3987800" cy="582138"/>
          </a:xfrm>
          <a:prstGeom prst="rect">
            <a:avLst/>
          </a:prstGeom>
        </p:spPr>
        <p:txBody>
          <a:bodyPr/>
          <a:lstStyle>
            <a:lvl1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82000"/>
              </a:lnSpc>
              <a:spcBef>
                <a:spcPts val="0"/>
              </a:spcBef>
              <a:buFont typeface="Arial" panose="020B0604020202020204" pitchFamily="34" charset="0"/>
              <a:buNone/>
              <a:defRPr lang="en-US" sz="4000" b="0" i="0" kern="1200" dirty="0">
                <a:solidFill>
                  <a:srgbClr val="2670CA"/>
                </a:solidFill>
                <a:latin typeface="Calibri" panose="020F0502020204030204" pitchFamily="34" charset="0"/>
                <a:ea typeface="+mn-ea"/>
                <a:cs typeface="Calibri" panose="020F0502020204030204" pitchFamily="34" charset="0"/>
              </a:defRPr>
            </a:lvl5pPr>
          </a:lstStyle>
          <a:p>
            <a:pPr lvl="0"/>
            <a:r>
              <a:rPr lang="en-US" dirty="0"/>
              <a:t>Title goes here</a:t>
            </a:r>
          </a:p>
        </p:txBody>
      </p:sp>
      <p:sp>
        <p:nvSpPr>
          <p:cNvPr id="13" name="Text Placeholder 12">
            <a:extLst>
              <a:ext uri="{FF2B5EF4-FFF2-40B4-BE49-F238E27FC236}">
                <a16:creationId xmlns:a16="http://schemas.microsoft.com/office/drawing/2014/main" id="{8222F669-4C3A-DA43-8A3D-4B8A10D62A0A}"/>
              </a:ext>
            </a:extLst>
          </p:cNvPr>
          <p:cNvSpPr>
            <a:spLocks noGrp="1"/>
          </p:cNvSpPr>
          <p:nvPr>
            <p:ph type="body" sz="quarter" idx="11" hasCustomPrompt="1"/>
          </p:nvPr>
        </p:nvSpPr>
        <p:spPr>
          <a:xfrm>
            <a:off x="358265" y="1469419"/>
            <a:ext cx="3953343" cy="3698875"/>
          </a:xfrm>
          <a:prstGeom prst="rect">
            <a:avLst/>
          </a:prstGeom>
        </p:spPr>
        <p:txBody>
          <a:bodyPr/>
          <a:lstStyle>
            <a:lvl1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mj-lt"/>
                <a:ea typeface="+mn-ea"/>
                <a:cs typeface="Calibri" panose="020F0502020204030204" pitchFamily="34" charset="0"/>
              </a:defRPr>
            </a:lvl1pPr>
            <a:lvl2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ts val="1810"/>
              </a:lnSpc>
              <a:spcBef>
                <a:spcPts val="0"/>
              </a:spcBef>
              <a:buFont typeface="Arial" panose="020B0604020202020204" pitchFamily="34" charset="0"/>
              <a:buNone/>
              <a:defRPr lang="en-US" sz="1600" b="0" i="0" kern="1200" dirty="0">
                <a:solidFill>
                  <a:srgbClr val="2670CA"/>
                </a:solidFill>
                <a:latin typeface="Calibri" panose="020F0502020204030204" pitchFamily="34" charset="0"/>
                <a:ea typeface="+mn-ea"/>
                <a:cs typeface="Calibri" panose="020F0502020204030204" pitchFamily="34" charset="0"/>
              </a:defRPr>
            </a:lvl5pPr>
          </a:lstStyle>
          <a:p>
            <a:pPr>
              <a:lnSpc>
                <a:spcPts val="1810"/>
              </a:lnSpc>
            </a:pPr>
            <a:r>
              <a:rPr lang="en-US" sz="1600" dirty="0" err="1">
                <a:solidFill>
                  <a:srgbClr val="2670CA"/>
                </a:solidFill>
              </a:rPr>
              <a:t>Exeria</a:t>
            </a:r>
            <a:r>
              <a:rPr lang="en-US" sz="1600" dirty="0">
                <a:solidFill>
                  <a:srgbClr val="2670CA"/>
                </a:solidFill>
              </a:rPr>
              <a:t> </a:t>
            </a:r>
            <a:r>
              <a:rPr lang="en-US" sz="1600" dirty="0" err="1">
                <a:solidFill>
                  <a:srgbClr val="2670CA"/>
                </a:solidFill>
              </a:rPr>
              <a:t>veliquodit</a:t>
            </a:r>
            <a:r>
              <a:rPr lang="en-US" sz="1600" dirty="0">
                <a:solidFill>
                  <a:srgbClr val="2670CA"/>
                </a:solidFill>
              </a:rPr>
              <a:t> </a:t>
            </a:r>
            <a:r>
              <a:rPr lang="en-US" sz="1600" dirty="0" err="1">
                <a:solidFill>
                  <a:srgbClr val="2670CA"/>
                </a:solidFill>
              </a:rPr>
              <a:t>preheni</a:t>
            </a:r>
            <a:r>
              <a:rPr lang="en-US" sz="1600" dirty="0">
                <a:solidFill>
                  <a:srgbClr val="2670CA"/>
                </a:solidFill>
              </a:rPr>
              <a:t> </a:t>
            </a:r>
            <a:r>
              <a:rPr lang="en-US" sz="1600" dirty="0" err="1">
                <a:solidFill>
                  <a:srgbClr val="2670CA"/>
                </a:solidFill>
              </a:rPr>
              <a:t>hilluptas</a:t>
            </a:r>
            <a:r>
              <a:rPr lang="en-US" sz="1600" dirty="0">
                <a:solidFill>
                  <a:srgbClr val="2670CA"/>
                </a:solidFill>
              </a:rPr>
              <a:t> </a:t>
            </a:r>
            <a:r>
              <a:rPr lang="en-US" sz="1600" dirty="0" err="1">
                <a:solidFill>
                  <a:srgbClr val="2670CA"/>
                </a:solidFill>
              </a:rPr>
              <a:t>ilias</a:t>
            </a:r>
            <a:r>
              <a:rPr lang="en-US" sz="1600" dirty="0">
                <a:solidFill>
                  <a:srgbClr val="2670CA"/>
                </a:solidFill>
              </a:rPr>
              <a:t> ad qui </a:t>
            </a:r>
            <a:r>
              <a:rPr lang="en-US" sz="1600" dirty="0" err="1">
                <a:solidFill>
                  <a:srgbClr val="2670CA"/>
                </a:solidFill>
              </a:rPr>
              <a:t>ullessi</a:t>
            </a:r>
            <a:r>
              <a:rPr lang="en-US" sz="1600" dirty="0">
                <a:solidFill>
                  <a:srgbClr val="2670CA"/>
                </a:solidFill>
              </a:rPr>
              <a:t> </a:t>
            </a:r>
            <a:r>
              <a:rPr lang="en-US" sz="1600" dirty="0" err="1">
                <a:solidFill>
                  <a:srgbClr val="2670CA"/>
                </a:solidFill>
              </a:rPr>
              <a:t>acepudae</a:t>
            </a:r>
            <a:r>
              <a:rPr lang="en-US" sz="1600" dirty="0">
                <a:solidFill>
                  <a:srgbClr val="2670CA"/>
                </a:solidFill>
              </a:rPr>
              <a:t> </a:t>
            </a:r>
            <a:r>
              <a:rPr lang="en-US" sz="1600" dirty="0" err="1">
                <a:solidFill>
                  <a:srgbClr val="2670CA"/>
                </a:solidFill>
              </a:rPr>
              <a:t>nos</a:t>
            </a:r>
            <a:r>
              <a:rPr lang="en-US" sz="1600" dirty="0">
                <a:solidFill>
                  <a:srgbClr val="2670CA"/>
                </a:solidFill>
              </a:rPr>
              <a:t> </a:t>
            </a:r>
            <a:r>
              <a:rPr lang="en-US" sz="1600" dirty="0" err="1">
                <a:solidFill>
                  <a:srgbClr val="2670CA"/>
                </a:solidFill>
              </a:rPr>
              <a:t>neces</a:t>
            </a:r>
            <a:r>
              <a:rPr lang="en-US" sz="1600" dirty="0">
                <a:solidFill>
                  <a:srgbClr val="2670CA"/>
                </a:solidFill>
              </a:rPr>
              <a:t> </a:t>
            </a:r>
            <a:r>
              <a:rPr lang="en-US" sz="1600" dirty="0" err="1">
                <a:solidFill>
                  <a:srgbClr val="2670CA"/>
                </a:solidFill>
              </a:rPr>
              <a:t>voluptur</a:t>
            </a:r>
            <a:r>
              <a:rPr lang="en-US" sz="1600" dirty="0">
                <a:solidFill>
                  <a:srgbClr val="2670CA"/>
                </a:solidFill>
              </a:rPr>
              <a:t>? </a:t>
            </a:r>
            <a:r>
              <a:rPr lang="en-US" sz="1600" dirty="0" err="1">
                <a:solidFill>
                  <a:srgbClr val="2670CA"/>
                </a:solidFill>
              </a:rPr>
              <a:t>Quiduc</a:t>
            </a:r>
            <a:r>
              <a:rPr lang="en-US" sz="1600" dirty="0">
                <a:solidFill>
                  <a:srgbClr val="2670CA"/>
                </a:solidFill>
              </a:rPr>
              <a:t> et </a:t>
            </a:r>
            <a:r>
              <a:rPr lang="en-US" sz="1600" dirty="0" err="1">
                <a:solidFill>
                  <a:srgbClr val="2670CA"/>
                </a:solidFill>
              </a:rPr>
              <a:t>eatia</a:t>
            </a:r>
            <a:r>
              <a:rPr lang="en-US" sz="1600" dirty="0">
                <a:solidFill>
                  <a:srgbClr val="2670CA"/>
                </a:solidFill>
              </a:rPr>
              <a:t> </a:t>
            </a:r>
            <a:r>
              <a:rPr lang="en-US" sz="1600" dirty="0" err="1">
                <a:solidFill>
                  <a:srgbClr val="2670CA"/>
                </a:solidFill>
              </a:rPr>
              <a:t>dolluptat</a:t>
            </a:r>
            <a:r>
              <a:rPr lang="en-US" sz="1600" dirty="0">
                <a:solidFill>
                  <a:srgbClr val="2670CA"/>
                </a:solidFill>
              </a:rPr>
              <a:t> que </a:t>
            </a:r>
            <a:r>
              <a:rPr lang="en-US" sz="1600" dirty="0" err="1">
                <a:solidFill>
                  <a:srgbClr val="2670CA"/>
                </a:solidFill>
              </a:rPr>
              <a:t>volorep</a:t>
            </a:r>
            <a:r>
              <a:rPr lang="en-US" sz="1600" dirty="0">
                <a:solidFill>
                  <a:srgbClr val="2670CA"/>
                </a:solidFill>
              </a:rPr>
              <a:t> </a:t>
            </a:r>
            <a:r>
              <a:rPr lang="en-US" sz="1600" dirty="0" err="1">
                <a:solidFill>
                  <a:srgbClr val="2670CA"/>
                </a:solidFill>
              </a:rPr>
              <a:t>elestiore</a:t>
            </a:r>
            <a:r>
              <a:rPr lang="en-US" sz="1600" dirty="0">
                <a:solidFill>
                  <a:srgbClr val="2670CA"/>
                </a:solidFill>
              </a:rPr>
              <a:t> lab </a:t>
            </a:r>
            <a:r>
              <a:rPr lang="en-US" sz="1600" dirty="0" err="1">
                <a:solidFill>
                  <a:srgbClr val="2670CA"/>
                </a:solidFill>
              </a:rPr>
              <a:t>ius</a:t>
            </a:r>
            <a:r>
              <a:rPr lang="en-US" sz="1600" dirty="0">
                <a:solidFill>
                  <a:srgbClr val="2670CA"/>
                </a:solidFill>
              </a:rPr>
              <a:t> </a:t>
            </a:r>
            <a:r>
              <a:rPr lang="en-US" sz="1600" dirty="0" err="1">
                <a:solidFill>
                  <a:srgbClr val="2670CA"/>
                </a:solidFill>
              </a:rPr>
              <a:t>nustiisin</a:t>
            </a:r>
            <a:r>
              <a:rPr lang="en-US" sz="1600" dirty="0">
                <a:solidFill>
                  <a:srgbClr val="2670CA"/>
                </a:solidFill>
              </a:rPr>
              <a:t> </a:t>
            </a:r>
            <a:r>
              <a:rPr lang="en-US" sz="1600" dirty="0" err="1">
                <a:solidFill>
                  <a:srgbClr val="2670CA"/>
                </a:solidFill>
              </a:rPr>
              <a:t>nonsed</a:t>
            </a:r>
            <a:r>
              <a:rPr lang="en-US" sz="1600" dirty="0">
                <a:solidFill>
                  <a:srgbClr val="2670CA"/>
                </a:solidFill>
              </a:rPr>
              <a:t> que </a:t>
            </a:r>
            <a:r>
              <a:rPr lang="en-US" sz="1600" dirty="0" err="1">
                <a:solidFill>
                  <a:srgbClr val="2670CA"/>
                </a:solidFill>
              </a:rPr>
              <a:t>magnia</a:t>
            </a:r>
            <a:r>
              <a:rPr lang="en-US" sz="1600" dirty="0">
                <a:solidFill>
                  <a:srgbClr val="2670CA"/>
                </a:solidFill>
              </a:rPr>
              <a:t> es </a:t>
            </a:r>
            <a:r>
              <a:rPr lang="en-US" sz="1600" dirty="0" err="1">
                <a:solidFill>
                  <a:srgbClr val="2670CA"/>
                </a:solidFill>
              </a:rPr>
              <a:t>peliatin</a:t>
            </a:r>
            <a:r>
              <a:rPr lang="en-US" sz="1600" dirty="0">
                <a:solidFill>
                  <a:srgbClr val="2670CA"/>
                </a:solidFill>
              </a:rPr>
              <a:t> </a:t>
            </a:r>
            <a:r>
              <a:rPr lang="en-US" sz="1600" dirty="0" err="1">
                <a:solidFill>
                  <a:srgbClr val="2670CA"/>
                </a:solidFill>
              </a:rPr>
              <a:t>corrum</a:t>
            </a:r>
            <a:r>
              <a:rPr lang="en-US" sz="1600" dirty="0">
                <a:solidFill>
                  <a:srgbClr val="2670CA"/>
                </a:solidFill>
              </a:rPr>
              <a:t> et </a:t>
            </a:r>
            <a:r>
              <a:rPr lang="en-US" sz="1600" dirty="0" err="1">
                <a:solidFill>
                  <a:srgbClr val="2670CA"/>
                </a:solidFill>
              </a:rPr>
              <a:t>occum</a:t>
            </a:r>
            <a:r>
              <a:rPr lang="en-US" sz="1600" dirty="0">
                <a:solidFill>
                  <a:srgbClr val="2670CA"/>
                </a:solidFill>
              </a:rPr>
              <a:t> et quos </a:t>
            </a:r>
            <a:r>
              <a:rPr lang="en-US" sz="1600" dirty="0" err="1">
                <a:solidFill>
                  <a:srgbClr val="2670CA"/>
                </a:solidFill>
              </a:rPr>
              <a:t>doloriostota</a:t>
            </a:r>
            <a:r>
              <a:rPr lang="en-US" sz="1600" dirty="0">
                <a:solidFill>
                  <a:srgbClr val="2670CA"/>
                </a:solidFill>
              </a:rPr>
              <a:t> </a:t>
            </a:r>
            <a:r>
              <a:rPr lang="en-US" sz="1600" dirty="0" err="1">
                <a:solidFill>
                  <a:srgbClr val="2670CA"/>
                </a:solidFill>
              </a:rPr>
              <a:t>quam</a:t>
            </a:r>
            <a:r>
              <a:rPr lang="en-US" sz="1600" dirty="0">
                <a:solidFill>
                  <a:srgbClr val="2670CA"/>
                </a:solidFill>
              </a:rPr>
              <a:t> re </a:t>
            </a:r>
            <a:r>
              <a:rPr lang="en-US" sz="1600" dirty="0" err="1">
                <a:solidFill>
                  <a:srgbClr val="2670CA"/>
                </a:solidFill>
              </a:rPr>
              <a:t>voluptatur</a:t>
            </a:r>
            <a:r>
              <a:rPr lang="en-US" sz="1600" dirty="0">
                <a:solidFill>
                  <a:srgbClr val="2670CA"/>
                </a:solidFill>
              </a:rPr>
              <a:t>?</a:t>
            </a:r>
          </a:p>
          <a:p>
            <a:pPr>
              <a:lnSpc>
                <a:spcPts val="1810"/>
              </a:lnSpc>
            </a:pPr>
            <a:endParaRPr lang="en-US" sz="1600" dirty="0">
              <a:solidFill>
                <a:srgbClr val="2670CA"/>
              </a:solidFill>
            </a:endParaRPr>
          </a:p>
          <a:p>
            <a:pPr>
              <a:lnSpc>
                <a:spcPts val="1810"/>
              </a:lnSpc>
            </a:pPr>
            <a:r>
              <a:rPr lang="en-US" sz="1600" dirty="0">
                <a:solidFill>
                  <a:srgbClr val="2670CA"/>
                </a:solidFill>
              </a:rPr>
              <a:t>send </a:t>
            </a:r>
            <a:r>
              <a:rPr lang="en-US" sz="1600" dirty="0" err="1">
                <a:solidFill>
                  <a:srgbClr val="2670CA"/>
                </a:solidFill>
              </a:rPr>
              <a:t>igniti</a:t>
            </a:r>
            <a:r>
              <a:rPr lang="en-US" sz="1600" dirty="0">
                <a:solidFill>
                  <a:srgbClr val="2670CA"/>
                </a:solidFill>
              </a:rPr>
              <a:t> </a:t>
            </a:r>
            <a:r>
              <a:rPr lang="en-US" sz="1600" dirty="0" err="1">
                <a:solidFill>
                  <a:srgbClr val="2670CA"/>
                </a:solidFill>
              </a:rPr>
              <a:t>autem</a:t>
            </a:r>
            <a:r>
              <a:rPr lang="en-US" sz="1600" dirty="0">
                <a:solidFill>
                  <a:srgbClr val="2670CA"/>
                </a:solidFill>
              </a:rPr>
              <a:t> </a:t>
            </a:r>
            <a:r>
              <a:rPr lang="en-US" sz="1600" dirty="0" err="1">
                <a:solidFill>
                  <a:srgbClr val="2670CA"/>
                </a:solidFill>
              </a:rPr>
              <a:t>archillaut</a:t>
            </a:r>
            <a:r>
              <a:rPr lang="en-US" sz="1600" dirty="0">
                <a:solidFill>
                  <a:srgbClr val="2670CA"/>
                </a:solidFill>
              </a:rPr>
              <a:t> debit int </a:t>
            </a:r>
            <a:r>
              <a:rPr lang="en-US" sz="1600" dirty="0" err="1">
                <a:solidFill>
                  <a:srgbClr val="2670CA"/>
                </a:solidFill>
              </a:rPr>
              <a:t>quam</a:t>
            </a:r>
            <a:r>
              <a:rPr lang="en-US" sz="1600" dirty="0">
                <a:solidFill>
                  <a:srgbClr val="2670CA"/>
                </a:solidFill>
              </a:rPr>
              <a:t> </a:t>
            </a:r>
            <a:r>
              <a:rPr lang="en-US" sz="1600" dirty="0" err="1">
                <a:solidFill>
                  <a:srgbClr val="2670CA"/>
                </a:solidFill>
              </a:rPr>
              <a:t>sequo</a:t>
            </a:r>
            <a:r>
              <a:rPr lang="en-US" sz="1600" dirty="0">
                <a:solidFill>
                  <a:srgbClr val="2670CA"/>
                </a:solidFill>
              </a:rPr>
              <a:t> et </a:t>
            </a:r>
            <a:r>
              <a:rPr lang="en-US" sz="1600" dirty="0" err="1">
                <a:solidFill>
                  <a:srgbClr val="2670CA"/>
                </a:solidFill>
              </a:rPr>
              <a:t>Parum</a:t>
            </a:r>
            <a:r>
              <a:rPr lang="en-US" sz="1600" dirty="0">
                <a:solidFill>
                  <a:srgbClr val="2670CA"/>
                </a:solidFill>
              </a:rPr>
              <a:t> que </a:t>
            </a:r>
            <a:r>
              <a:rPr lang="en-US" sz="1600" dirty="0" err="1">
                <a:solidFill>
                  <a:srgbClr val="2670CA"/>
                </a:solidFill>
              </a:rPr>
              <a:t>volupit</a:t>
            </a:r>
            <a:r>
              <a:rPr lang="en-US" sz="1600" dirty="0">
                <a:solidFill>
                  <a:srgbClr val="2670CA"/>
                </a:solidFill>
              </a:rPr>
              <a:t> et </a:t>
            </a:r>
            <a:r>
              <a:rPr lang="en-US" sz="1600" dirty="0" err="1">
                <a:solidFill>
                  <a:srgbClr val="2670CA"/>
                </a:solidFill>
              </a:rPr>
              <a:t>doluptaeiur</a:t>
            </a:r>
            <a:r>
              <a:rPr lang="en-US" sz="1600" dirty="0">
                <a:solidFill>
                  <a:srgbClr val="2670CA"/>
                </a:solidFill>
              </a:rPr>
              <a:t>, </a:t>
            </a:r>
            <a:r>
              <a:rPr lang="en-US" sz="1600" dirty="0" err="1">
                <a:solidFill>
                  <a:srgbClr val="2670CA"/>
                </a:solidFill>
              </a:rPr>
              <a:t>sanda</a:t>
            </a:r>
            <a:r>
              <a:rPr lang="en-US" sz="1600" dirty="0">
                <a:solidFill>
                  <a:srgbClr val="2670CA"/>
                </a:solidFill>
              </a:rPr>
              <a:t> </a:t>
            </a:r>
            <a:r>
              <a:rPr lang="en-US" sz="1600" dirty="0" err="1">
                <a:solidFill>
                  <a:srgbClr val="2670CA"/>
                </a:solidFill>
              </a:rPr>
              <a:t>verspienim</a:t>
            </a:r>
            <a:r>
              <a:rPr lang="en-US" sz="1600" dirty="0">
                <a:solidFill>
                  <a:srgbClr val="2670CA"/>
                </a:solidFill>
              </a:rPr>
              <a:t> </a:t>
            </a:r>
            <a:r>
              <a:rPr lang="en-US" sz="1600" dirty="0" err="1">
                <a:solidFill>
                  <a:srgbClr val="2670CA"/>
                </a:solidFill>
              </a:rPr>
              <a:t>quidemo</a:t>
            </a:r>
            <a:r>
              <a:rPr lang="en-US" sz="1600" dirty="0">
                <a:solidFill>
                  <a:srgbClr val="2670CA"/>
                </a:solidFill>
              </a:rPr>
              <a:t> </a:t>
            </a:r>
            <a:r>
              <a:rPr lang="en-US" sz="1600" dirty="0" err="1">
                <a:solidFill>
                  <a:srgbClr val="2670CA"/>
                </a:solidFill>
              </a:rPr>
              <a:t>ssunto</a:t>
            </a:r>
            <a:r>
              <a:rPr lang="en-US" sz="1600" dirty="0">
                <a:solidFill>
                  <a:srgbClr val="2670CA"/>
                </a:solidFill>
              </a:rPr>
              <a:t> cum </a:t>
            </a:r>
            <a:r>
              <a:rPr lang="en-US" sz="1600" dirty="0" err="1">
                <a:solidFill>
                  <a:srgbClr val="2670CA"/>
                </a:solidFill>
              </a:rPr>
              <a:t>nonsenet</a:t>
            </a:r>
            <a:r>
              <a:rPr lang="en-US" sz="1600" dirty="0">
                <a:solidFill>
                  <a:srgbClr val="2670CA"/>
                </a:solidFill>
              </a:rPr>
              <a:t> </a:t>
            </a:r>
            <a:r>
              <a:rPr lang="en-US" sz="1600" dirty="0" err="1">
                <a:solidFill>
                  <a:srgbClr val="2670CA"/>
                </a:solidFill>
              </a:rPr>
              <a:t>volupitat</a:t>
            </a:r>
            <a:r>
              <a:rPr lang="en-US" sz="1600" dirty="0">
                <a:solidFill>
                  <a:srgbClr val="2670CA"/>
                </a:solidFill>
              </a:rPr>
              <a:t> qui is mi, que sin cone </a:t>
            </a:r>
            <a:r>
              <a:rPr lang="en-US" sz="1600" dirty="0" err="1">
                <a:solidFill>
                  <a:srgbClr val="2670CA"/>
                </a:solidFill>
              </a:rPr>
              <a:t>consequia</a:t>
            </a:r>
            <a:r>
              <a:rPr lang="en-US" sz="1600" dirty="0">
                <a:solidFill>
                  <a:srgbClr val="2670CA"/>
                </a:solidFill>
              </a:rPr>
              <a:t> </a:t>
            </a:r>
            <a:r>
              <a:rPr lang="en-US" sz="1600" dirty="0" err="1">
                <a:solidFill>
                  <a:srgbClr val="2670CA"/>
                </a:solidFill>
              </a:rPr>
              <a:t>iur</a:t>
            </a:r>
            <a:r>
              <a:rPr lang="en-US" sz="1600" dirty="0">
                <a:solidFill>
                  <a:srgbClr val="2670CA"/>
                </a:solidFill>
              </a:rPr>
              <a:t>. </a:t>
            </a:r>
          </a:p>
          <a:p>
            <a:pPr>
              <a:lnSpc>
                <a:spcPts val="1810"/>
              </a:lnSpc>
            </a:pPr>
            <a:endParaRPr lang="en-US" sz="1600" dirty="0">
              <a:solidFill>
                <a:srgbClr val="2670CA"/>
              </a:solidFill>
            </a:endParaRPr>
          </a:p>
          <a:p>
            <a:pPr>
              <a:lnSpc>
                <a:spcPts val="1810"/>
              </a:lnSpc>
            </a:pPr>
            <a:r>
              <a:rPr lang="en-US" sz="1600" dirty="0">
                <a:solidFill>
                  <a:srgbClr val="2670CA"/>
                </a:solidFill>
              </a:rPr>
              <a:t>Sum </a:t>
            </a:r>
            <a:r>
              <a:rPr lang="en-US" sz="1600" dirty="0" err="1">
                <a:solidFill>
                  <a:srgbClr val="2670CA"/>
                </a:solidFill>
              </a:rPr>
              <a:t>facillorem</a:t>
            </a:r>
            <a:r>
              <a:rPr lang="en-US" sz="1600" dirty="0">
                <a:solidFill>
                  <a:srgbClr val="2670CA"/>
                </a:solidFill>
              </a:rPr>
              <a:t> </a:t>
            </a:r>
            <a:r>
              <a:rPr lang="en-US" sz="1600" dirty="0" err="1">
                <a:solidFill>
                  <a:srgbClr val="2670CA"/>
                </a:solidFill>
              </a:rPr>
              <a:t>ium</a:t>
            </a:r>
            <a:r>
              <a:rPr lang="en-US" sz="1600" dirty="0">
                <a:solidFill>
                  <a:srgbClr val="2670CA"/>
                </a:solidFill>
              </a:rPr>
              <a:t> </a:t>
            </a:r>
            <a:r>
              <a:rPr lang="en-US" sz="1600" dirty="0" err="1">
                <a:solidFill>
                  <a:srgbClr val="2670CA"/>
                </a:solidFill>
              </a:rPr>
              <a:t>ut</a:t>
            </a:r>
            <a:r>
              <a:rPr lang="en-US" sz="1600" dirty="0">
                <a:solidFill>
                  <a:srgbClr val="2670CA"/>
                </a:solidFill>
              </a:rPr>
              <a:t> od et, </a:t>
            </a:r>
            <a:r>
              <a:rPr lang="en-US" sz="1600" dirty="0" err="1">
                <a:solidFill>
                  <a:srgbClr val="2670CA"/>
                </a:solidFill>
              </a:rPr>
              <a:t>nat</a:t>
            </a:r>
            <a:r>
              <a:rPr lang="en-US" sz="1600" dirty="0">
                <a:solidFill>
                  <a:srgbClr val="2670CA"/>
                </a:solidFill>
              </a:rPr>
              <a:t> </a:t>
            </a:r>
            <a:r>
              <a:rPr lang="en-US" sz="1600" dirty="0" err="1">
                <a:solidFill>
                  <a:srgbClr val="2670CA"/>
                </a:solidFill>
              </a:rPr>
              <a:t>quunt</a:t>
            </a:r>
            <a:r>
              <a:rPr lang="en-US" sz="1600" dirty="0">
                <a:solidFill>
                  <a:srgbClr val="2670CA"/>
                </a:solidFill>
              </a:rPr>
              <a:t>, </a:t>
            </a:r>
            <a:r>
              <a:rPr lang="en-US" sz="1600" dirty="0" err="1">
                <a:solidFill>
                  <a:srgbClr val="2670CA"/>
                </a:solidFill>
              </a:rPr>
              <a:t>quesi</a:t>
            </a:r>
            <a:r>
              <a:rPr lang="en-US" sz="1600" dirty="0">
                <a:solidFill>
                  <a:srgbClr val="2670CA"/>
                </a:solidFill>
              </a:rPr>
              <a:t> </a:t>
            </a:r>
            <a:r>
              <a:rPr lang="en-US" sz="1600" dirty="0" err="1">
                <a:solidFill>
                  <a:srgbClr val="2670CA"/>
                </a:solidFill>
              </a:rPr>
              <a:t>aut</a:t>
            </a:r>
            <a:r>
              <a:rPr lang="en-US" sz="1600" dirty="0">
                <a:solidFill>
                  <a:srgbClr val="2670CA"/>
                </a:solidFill>
              </a:rPr>
              <a:t> </a:t>
            </a:r>
            <a:r>
              <a:rPr lang="en-US" sz="1600" dirty="0" err="1">
                <a:solidFill>
                  <a:srgbClr val="2670CA"/>
                </a:solidFill>
              </a:rPr>
              <a:t>doluptatenis</a:t>
            </a:r>
            <a:r>
              <a:rPr lang="en-US" sz="1600" dirty="0">
                <a:solidFill>
                  <a:srgbClr val="2670CA"/>
                </a:solidFill>
              </a:rPr>
              <a:t> </a:t>
            </a:r>
            <a:r>
              <a:rPr lang="en-US" sz="1600" dirty="0" err="1">
                <a:solidFill>
                  <a:srgbClr val="2670CA"/>
                </a:solidFill>
              </a:rPr>
              <a:t>adi</a:t>
            </a:r>
            <a:r>
              <a:rPr lang="en-US" sz="1600" dirty="0">
                <a:solidFill>
                  <a:srgbClr val="2670CA"/>
                </a:solidFill>
              </a:rPr>
              <a:t> </a:t>
            </a:r>
            <a:r>
              <a:rPr lang="en-US" sz="1600" dirty="0" err="1">
                <a:solidFill>
                  <a:srgbClr val="2670CA"/>
                </a:solidFill>
              </a:rPr>
              <a:t>quae</a:t>
            </a:r>
            <a:r>
              <a:rPr lang="en-US" sz="1600" dirty="0">
                <a:solidFill>
                  <a:srgbClr val="2670CA"/>
                </a:solidFill>
              </a:rPr>
              <a:t> el </a:t>
            </a:r>
            <a:r>
              <a:rPr lang="en-US" sz="1600" dirty="0" err="1">
                <a:solidFill>
                  <a:srgbClr val="2670CA"/>
                </a:solidFill>
              </a:rPr>
              <a:t>inimin</a:t>
            </a:r>
            <a:r>
              <a:rPr lang="en-US" sz="1600" dirty="0">
                <a:solidFill>
                  <a:srgbClr val="2670CA"/>
                </a:solidFill>
              </a:rPr>
              <a:t> </a:t>
            </a:r>
            <a:r>
              <a:rPr lang="en-US" sz="1600" dirty="0" err="1">
                <a:solidFill>
                  <a:srgbClr val="2670CA"/>
                </a:solidFill>
              </a:rPr>
              <a:t>eumquid</a:t>
            </a:r>
            <a:r>
              <a:rPr lang="en-US" sz="1600" dirty="0">
                <a:solidFill>
                  <a:srgbClr val="2670CA"/>
                </a:solidFill>
              </a:rPr>
              <a:t> qui </a:t>
            </a:r>
            <a:r>
              <a:rPr lang="en-US" sz="1600" dirty="0" err="1">
                <a:solidFill>
                  <a:srgbClr val="2670CA"/>
                </a:solidFill>
              </a:rPr>
              <a:t>sume</a:t>
            </a:r>
            <a:r>
              <a:rPr lang="en-US" sz="1600" dirty="0">
                <a:solidFill>
                  <a:srgbClr val="2670CA"/>
                </a:solidFill>
              </a:rPr>
              <a:t> </a:t>
            </a:r>
            <a:r>
              <a:rPr lang="en-US" sz="1600" dirty="0" err="1">
                <a:solidFill>
                  <a:srgbClr val="2670CA"/>
                </a:solidFill>
              </a:rPr>
              <a:t>sanda</a:t>
            </a:r>
            <a:r>
              <a:rPr lang="en-US" sz="1600" dirty="0">
                <a:solidFill>
                  <a:srgbClr val="2670CA"/>
                </a:solidFill>
              </a:rPr>
              <a:t> </a:t>
            </a:r>
            <a:r>
              <a:rPr lang="en-US" sz="1600" dirty="0" err="1">
                <a:solidFill>
                  <a:srgbClr val="2670CA"/>
                </a:solidFill>
              </a:rPr>
              <a:t>versp</a:t>
            </a:r>
            <a:endParaRPr lang="en-US" sz="1600" dirty="0">
              <a:solidFill>
                <a:srgbClr val="2670CA"/>
              </a:solidFill>
            </a:endParaRPr>
          </a:p>
        </p:txBody>
      </p:sp>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 Placeholder 23">
            <a:extLst>
              <a:ext uri="{FF2B5EF4-FFF2-40B4-BE49-F238E27FC236}">
                <a16:creationId xmlns:a16="http://schemas.microsoft.com/office/drawing/2014/main" id="{4D847F9A-ACFC-F140-94C5-17C2318D7248}"/>
              </a:ext>
            </a:extLst>
          </p:cNvPr>
          <p:cNvSpPr txBox="1">
            <a:spLocks/>
          </p:cNvSpPr>
          <p:nvPr userDrawn="1"/>
        </p:nvSpPr>
        <p:spPr>
          <a:xfrm>
            <a:off x="11343965" y="6283886"/>
            <a:ext cx="519949"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rgbClr val="2670CA"/>
                </a:solidFill>
              </a:rPr>
              <a:t>p. </a:t>
            </a:r>
            <a:fld id="{B20BE0F2-10A3-F347-B9A2-4B21C027E859}" type="slidenum">
              <a:rPr lang="en-US" smtClean="0">
                <a:solidFill>
                  <a:srgbClr val="2670CA"/>
                </a:solidFill>
              </a:rPr>
              <a:pPr algn="r"/>
              <a:t>‹#›</a:t>
            </a:fld>
            <a:endParaRPr lang="en-US" dirty="0">
              <a:solidFill>
                <a:srgbClr val="2670CA"/>
              </a:solidFill>
            </a:endParaRPr>
          </a:p>
        </p:txBody>
      </p:sp>
      <p:sp>
        <p:nvSpPr>
          <p:cNvPr id="6" name="Picture Placeholder 5">
            <a:extLst>
              <a:ext uri="{FF2B5EF4-FFF2-40B4-BE49-F238E27FC236}">
                <a16:creationId xmlns:a16="http://schemas.microsoft.com/office/drawing/2014/main" id="{7FDB4E52-9442-C94B-B344-E350ACE6356C}"/>
              </a:ext>
            </a:extLst>
          </p:cNvPr>
          <p:cNvSpPr>
            <a:spLocks noGrp="1"/>
          </p:cNvSpPr>
          <p:nvPr>
            <p:ph type="pic" sz="quarter" idx="10" hasCustomPrompt="1"/>
          </p:nvPr>
        </p:nvSpPr>
        <p:spPr>
          <a:xfrm>
            <a:off x="5024438" y="628650"/>
            <a:ext cx="6705600" cy="5584825"/>
          </a:xfrm>
          <a:prstGeom prst="rect">
            <a:avLst/>
          </a:prstGeom>
          <a:solidFill>
            <a:schemeClr val="accent6">
              <a:lumMod val="85000"/>
            </a:schemeClr>
          </a:solidFill>
          <a:ln>
            <a:noFill/>
          </a:ln>
        </p:spPr>
        <p:txBody>
          <a:bodyPr anchor="ctr"/>
          <a:lstStyle>
            <a:lvl1pPr marL="0" indent="0" algn="ctr">
              <a:buNone/>
              <a:defRPr sz="2000">
                <a:solidFill>
                  <a:schemeClr val="tx1"/>
                </a:solidFill>
              </a:defRPr>
            </a:lvl1pPr>
          </a:lstStyle>
          <a:p>
            <a:r>
              <a:rPr lang="en-US" dirty="0"/>
              <a:t>Insert photo here</a:t>
            </a:r>
          </a:p>
        </p:txBody>
      </p:sp>
    </p:spTree>
    <p:extLst>
      <p:ext uri="{BB962C8B-B14F-4D97-AF65-F5344CB8AC3E}">
        <p14:creationId xmlns:p14="http://schemas.microsoft.com/office/powerpoint/2010/main" val="9167603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Bullets + Image">
    <p:spTree>
      <p:nvGrpSpPr>
        <p:cNvPr id="1" name=""/>
        <p:cNvGrpSpPr/>
        <p:nvPr/>
      </p:nvGrpSpPr>
      <p:grpSpPr>
        <a:xfrm>
          <a:off x="0" y="0"/>
          <a:ext cx="0" cy="0"/>
          <a:chOff x="0" y="0"/>
          <a:chExt cx="0" cy="0"/>
        </a:xfrm>
      </p:grpSpPr>
      <p:sp>
        <p:nvSpPr>
          <p:cNvPr id="17" name="Text Placeholder 12">
            <a:extLst>
              <a:ext uri="{FF2B5EF4-FFF2-40B4-BE49-F238E27FC236}">
                <a16:creationId xmlns:a16="http://schemas.microsoft.com/office/drawing/2014/main" id="{DC598203-21B5-AB44-B6E9-6A1E12E4B4D3}"/>
              </a:ext>
            </a:extLst>
          </p:cNvPr>
          <p:cNvSpPr>
            <a:spLocks noGrp="1"/>
          </p:cNvSpPr>
          <p:nvPr>
            <p:ph type="body" sz="quarter" idx="13" hasCustomPrompt="1"/>
          </p:nvPr>
        </p:nvSpPr>
        <p:spPr>
          <a:xfrm>
            <a:off x="354858" y="2401489"/>
            <a:ext cx="3953343" cy="2864653"/>
          </a:xfrm>
          <a:prstGeom prst="rect">
            <a:avLst/>
          </a:prstGeom>
        </p:spPr>
        <p:txBody>
          <a:bodyPr/>
          <a:lstStyle>
            <a:lvl1pPr marL="169200" indent="-169200" algn="l" defTabSz="914400" rtl="0" eaLnBrk="1" latinLnBrk="0" hangingPunct="1">
              <a:lnSpc>
                <a:spcPts val="1810"/>
              </a:lnSpc>
              <a:spcBef>
                <a:spcPts val="0"/>
              </a:spcBef>
              <a:spcAft>
                <a:spcPts val="520"/>
              </a:spcAft>
              <a:buFont typeface="Arial" panose="020B0604020202020204" pitchFamily="34" charset="0"/>
              <a:buChar char="•"/>
              <a:defRPr lang="en-US" sz="1600" b="0" i="0" kern="1200" dirty="0">
                <a:solidFill>
                  <a:srgbClr val="2670CA"/>
                </a:solidFill>
                <a:latin typeface="+mj-lt"/>
                <a:ea typeface="+mn-ea"/>
                <a:cs typeface="Calibri" panose="020F0502020204030204" pitchFamily="34" charset="0"/>
              </a:defRPr>
            </a:lvl1pPr>
            <a:lvl2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ts val="1810"/>
              </a:lnSpc>
              <a:spcBef>
                <a:spcPts val="0"/>
              </a:spcBef>
              <a:buFont typeface="Arial" panose="020B0604020202020204" pitchFamily="34" charset="0"/>
              <a:buNone/>
              <a:defRPr lang="en-US" sz="1600" b="0" i="0" kern="1200" dirty="0">
                <a:solidFill>
                  <a:srgbClr val="2670CA"/>
                </a:solidFill>
                <a:latin typeface="Calibri" panose="020F0502020204030204" pitchFamily="34" charset="0"/>
                <a:ea typeface="+mn-ea"/>
                <a:cs typeface="Calibri" panose="020F0502020204030204" pitchFamily="34" charset="0"/>
              </a:defRPr>
            </a:lvl5pPr>
          </a:lstStyle>
          <a:p>
            <a:pPr marL="169200" indent="-169200">
              <a:lnSpc>
                <a:spcPts val="1810"/>
              </a:lnSpc>
              <a:spcAft>
                <a:spcPts val="520"/>
              </a:spcAft>
              <a:buFont typeface="Arial" panose="020B0604020202020204" pitchFamily="34" charset="0"/>
              <a:buChar char="•"/>
            </a:pPr>
            <a:r>
              <a:rPr lang="en-US" sz="1600" dirty="0">
                <a:solidFill>
                  <a:srgbClr val="2670CA"/>
                </a:solidFill>
              </a:rPr>
              <a:t>Send </a:t>
            </a:r>
            <a:r>
              <a:rPr lang="en-US" sz="1600" dirty="0" err="1">
                <a:solidFill>
                  <a:srgbClr val="2670CA"/>
                </a:solidFill>
              </a:rPr>
              <a:t>igniti</a:t>
            </a:r>
            <a:r>
              <a:rPr lang="en-US" sz="1600" dirty="0">
                <a:solidFill>
                  <a:srgbClr val="2670CA"/>
                </a:solidFill>
              </a:rPr>
              <a:t> </a:t>
            </a:r>
            <a:r>
              <a:rPr lang="en-US" sz="1600" dirty="0" err="1">
                <a:solidFill>
                  <a:srgbClr val="2670CA"/>
                </a:solidFill>
              </a:rPr>
              <a:t>autem</a:t>
            </a:r>
            <a:r>
              <a:rPr lang="en-US" sz="1600" dirty="0">
                <a:solidFill>
                  <a:srgbClr val="2670CA"/>
                </a:solidFill>
              </a:rPr>
              <a:t> </a:t>
            </a:r>
            <a:r>
              <a:rPr lang="en-US" sz="1600" dirty="0" err="1">
                <a:solidFill>
                  <a:srgbClr val="2670CA"/>
                </a:solidFill>
              </a:rPr>
              <a:t>archillaut</a:t>
            </a:r>
            <a:r>
              <a:rPr lang="en-US" sz="1600" dirty="0">
                <a:solidFill>
                  <a:srgbClr val="2670CA"/>
                </a:solidFill>
              </a:rPr>
              <a:t> debit int </a:t>
            </a:r>
            <a:r>
              <a:rPr lang="en-US" sz="1600" dirty="0" err="1">
                <a:solidFill>
                  <a:srgbClr val="2670CA"/>
                </a:solidFill>
              </a:rPr>
              <a:t>quam</a:t>
            </a:r>
            <a:endParaRPr lang="en-US" sz="1600" dirty="0">
              <a:solidFill>
                <a:srgbClr val="2670CA"/>
              </a:solidFill>
            </a:endParaRPr>
          </a:p>
          <a:p>
            <a:pPr marL="169200" indent="-169200">
              <a:lnSpc>
                <a:spcPts val="1810"/>
              </a:lnSpc>
              <a:spcAft>
                <a:spcPts val="520"/>
              </a:spcAft>
              <a:buFont typeface="Arial" panose="020B0604020202020204" pitchFamily="34" charset="0"/>
              <a:buChar char="•"/>
            </a:pPr>
            <a:r>
              <a:rPr lang="en-US" sz="1600" dirty="0" err="1">
                <a:solidFill>
                  <a:srgbClr val="2670CA"/>
                </a:solidFill>
              </a:rPr>
              <a:t>Sequo</a:t>
            </a:r>
            <a:r>
              <a:rPr lang="en-US" sz="1600" dirty="0">
                <a:solidFill>
                  <a:srgbClr val="2670CA"/>
                </a:solidFill>
              </a:rPr>
              <a:t> et </a:t>
            </a:r>
            <a:r>
              <a:rPr lang="en-US" sz="1600" dirty="0" err="1">
                <a:solidFill>
                  <a:srgbClr val="2670CA"/>
                </a:solidFill>
              </a:rPr>
              <a:t>Parum</a:t>
            </a:r>
            <a:r>
              <a:rPr lang="en-US" sz="1600" dirty="0">
                <a:solidFill>
                  <a:srgbClr val="2670CA"/>
                </a:solidFill>
              </a:rPr>
              <a:t> que </a:t>
            </a:r>
            <a:r>
              <a:rPr lang="en-US" sz="1600" dirty="0" err="1">
                <a:solidFill>
                  <a:srgbClr val="2670CA"/>
                </a:solidFill>
              </a:rPr>
              <a:t>volupit</a:t>
            </a:r>
            <a:r>
              <a:rPr lang="en-US" sz="1600" dirty="0">
                <a:solidFill>
                  <a:srgbClr val="2670CA"/>
                </a:solidFill>
              </a:rPr>
              <a:t> et </a:t>
            </a:r>
            <a:r>
              <a:rPr lang="en-US" sz="1600" dirty="0" err="1">
                <a:solidFill>
                  <a:srgbClr val="2670CA"/>
                </a:solidFill>
              </a:rPr>
              <a:t>doluptaeiur</a:t>
            </a:r>
            <a:r>
              <a:rPr lang="en-US" sz="1600" dirty="0">
                <a:solidFill>
                  <a:srgbClr val="2670CA"/>
                </a:solidFill>
              </a:rPr>
              <a:t>, </a:t>
            </a:r>
            <a:r>
              <a:rPr lang="en-US" sz="1600" dirty="0" err="1">
                <a:solidFill>
                  <a:srgbClr val="2670CA"/>
                </a:solidFill>
              </a:rPr>
              <a:t>sanda</a:t>
            </a:r>
            <a:r>
              <a:rPr lang="en-US" sz="1600" dirty="0">
                <a:solidFill>
                  <a:srgbClr val="2670CA"/>
                </a:solidFill>
              </a:rPr>
              <a:t> </a:t>
            </a:r>
            <a:r>
              <a:rPr lang="en-US" sz="1600" dirty="0" err="1">
                <a:solidFill>
                  <a:srgbClr val="2670CA"/>
                </a:solidFill>
              </a:rPr>
              <a:t>verspienim</a:t>
            </a:r>
            <a:r>
              <a:rPr lang="en-US" sz="1600" dirty="0">
                <a:solidFill>
                  <a:srgbClr val="2670CA"/>
                </a:solidFill>
              </a:rPr>
              <a:t> </a:t>
            </a:r>
            <a:r>
              <a:rPr lang="en-US" sz="1600" dirty="0" err="1">
                <a:solidFill>
                  <a:srgbClr val="2670CA"/>
                </a:solidFill>
              </a:rPr>
              <a:t>quidemo</a:t>
            </a:r>
            <a:r>
              <a:rPr lang="en-US" sz="1600" dirty="0">
                <a:solidFill>
                  <a:srgbClr val="2670CA"/>
                </a:solidFill>
              </a:rPr>
              <a:t> </a:t>
            </a:r>
            <a:r>
              <a:rPr lang="en-US" sz="1600" dirty="0" err="1">
                <a:solidFill>
                  <a:srgbClr val="2670CA"/>
                </a:solidFill>
              </a:rPr>
              <a:t>ssunto</a:t>
            </a:r>
            <a:r>
              <a:rPr lang="en-US" sz="1600" dirty="0">
                <a:solidFill>
                  <a:srgbClr val="2670CA"/>
                </a:solidFill>
              </a:rPr>
              <a:t> cum</a:t>
            </a:r>
          </a:p>
          <a:p>
            <a:pPr marL="169200" indent="-169200">
              <a:lnSpc>
                <a:spcPts val="1810"/>
              </a:lnSpc>
              <a:spcAft>
                <a:spcPts val="520"/>
              </a:spcAft>
              <a:buFont typeface="Arial" panose="020B0604020202020204" pitchFamily="34" charset="0"/>
              <a:buChar char="•"/>
            </a:pPr>
            <a:r>
              <a:rPr lang="en-US" sz="1600" dirty="0" err="1">
                <a:solidFill>
                  <a:srgbClr val="2670CA"/>
                </a:solidFill>
              </a:rPr>
              <a:t>Nonsenet</a:t>
            </a:r>
            <a:r>
              <a:rPr lang="en-US" sz="1600" dirty="0">
                <a:solidFill>
                  <a:srgbClr val="2670CA"/>
                </a:solidFill>
              </a:rPr>
              <a:t> </a:t>
            </a:r>
            <a:r>
              <a:rPr lang="en-US" sz="1600" dirty="0" err="1">
                <a:solidFill>
                  <a:srgbClr val="2670CA"/>
                </a:solidFill>
              </a:rPr>
              <a:t>volupitat</a:t>
            </a:r>
            <a:r>
              <a:rPr lang="en-US" sz="1600" dirty="0">
                <a:solidFill>
                  <a:srgbClr val="2670CA"/>
                </a:solidFill>
              </a:rPr>
              <a:t> qui is mi, que sin cone </a:t>
            </a:r>
            <a:r>
              <a:rPr lang="en-US" sz="1600" dirty="0" err="1">
                <a:solidFill>
                  <a:srgbClr val="2670CA"/>
                </a:solidFill>
              </a:rPr>
              <a:t>consequia</a:t>
            </a:r>
            <a:r>
              <a:rPr lang="en-US" sz="1600" dirty="0">
                <a:solidFill>
                  <a:srgbClr val="2670CA"/>
                </a:solidFill>
              </a:rPr>
              <a:t> </a:t>
            </a:r>
            <a:r>
              <a:rPr lang="en-US" sz="1600" dirty="0" err="1">
                <a:solidFill>
                  <a:srgbClr val="2670CA"/>
                </a:solidFill>
              </a:rPr>
              <a:t>iur</a:t>
            </a:r>
            <a:endParaRPr lang="en-US" sz="1600" dirty="0">
              <a:solidFill>
                <a:srgbClr val="2670CA"/>
              </a:solidFill>
            </a:endParaRPr>
          </a:p>
          <a:p>
            <a:pPr marL="169200" indent="-169200">
              <a:lnSpc>
                <a:spcPts val="1810"/>
              </a:lnSpc>
              <a:spcAft>
                <a:spcPts val="520"/>
              </a:spcAft>
              <a:buFont typeface="Arial" panose="020B0604020202020204" pitchFamily="34" charset="0"/>
              <a:buChar char="•"/>
            </a:pPr>
            <a:r>
              <a:rPr lang="en-US" sz="1600" dirty="0">
                <a:solidFill>
                  <a:srgbClr val="2670CA"/>
                </a:solidFill>
              </a:rPr>
              <a:t>Sum </a:t>
            </a:r>
            <a:r>
              <a:rPr lang="en-US" sz="1600" dirty="0" err="1">
                <a:solidFill>
                  <a:srgbClr val="2670CA"/>
                </a:solidFill>
              </a:rPr>
              <a:t>facillorem</a:t>
            </a:r>
            <a:r>
              <a:rPr lang="en-US" sz="1600" dirty="0">
                <a:solidFill>
                  <a:srgbClr val="2670CA"/>
                </a:solidFill>
              </a:rPr>
              <a:t> </a:t>
            </a:r>
            <a:r>
              <a:rPr lang="en-US" sz="1600" dirty="0" err="1">
                <a:solidFill>
                  <a:srgbClr val="2670CA"/>
                </a:solidFill>
              </a:rPr>
              <a:t>ium</a:t>
            </a:r>
            <a:r>
              <a:rPr lang="en-US" sz="1600" dirty="0">
                <a:solidFill>
                  <a:srgbClr val="2670CA"/>
                </a:solidFill>
              </a:rPr>
              <a:t> </a:t>
            </a:r>
            <a:r>
              <a:rPr lang="en-US" sz="1600" dirty="0" err="1">
                <a:solidFill>
                  <a:srgbClr val="2670CA"/>
                </a:solidFill>
              </a:rPr>
              <a:t>ut</a:t>
            </a:r>
            <a:r>
              <a:rPr lang="en-US" sz="1600" dirty="0">
                <a:solidFill>
                  <a:srgbClr val="2670CA"/>
                </a:solidFill>
              </a:rPr>
              <a:t> od et, </a:t>
            </a:r>
            <a:r>
              <a:rPr lang="en-US" sz="1600" dirty="0" err="1">
                <a:solidFill>
                  <a:srgbClr val="2670CA"/>
                </a:solidFill>
              </a:rPr>
              <a:t>nat</a:t>
            </a:r>
            <a:r>
              <a:rPr lang="en-US" sz="1600" dirty="0">
                <a:solidFill>
                  <a:srgbClr val="2670CA"/>
                </a:solidFill>
              </a:rPr>
              <a:t> </a:t>
            </a:r>
            <a:r>
              <a:rPr lang="en-US" sz="1600" dirty="0" err="1">
                <a:solidFill>
                  <a:srgbClr val="2670CA"/>
                </a:solidFill>
              </a:rPr>
              <a:t>quunt</a:t>
            </a:r>
            <a:r>
              <a:rPr lang="en-US" sz="1600" dirty="0">
                <a:solidFill>
                  <a:srgbClr val="2670CA"/>
                </a:solidFill>
              </a:rPr>
              <a:t>, </a:t>
            </a:r>
            <a:r>
              <a:rPr lang="en-US" sz="1600" dirty="0" err="1">
                <a:solidFill>
                  <a:srgbClr val="2670CA"/>
                </a:solidFill>
              </a:rPr>
              <a:t>quesi</a:t>
            </a:r>
            <a:r>
              <a:rPr lang="en-US" sz="1600" dirty="0">
                <a:solidFill>
                  <a:srgbClr val="2670CA"/>
                </a:solidFill>
              </a:rPr>
              <a:t> </a:t>
            </a:r>
            <a:r>
              <a:rPr lang="en-US" sz="1600" dirty="0" err="1">
                <a:solidFill>
                  <a:srgbClr val="2670CA"/>
                </a:solidFill>
              </a:rPr>
              <a:t>aut</a:t>
            </a:r>
            <a:r>
              <a:rPr lang="en-US" sz="1600" dirty="0">
                <a:solidFill>
                  <a:srgbClr val="2670CA"/>
                </a:solidFill>
              </a:rPr>
              <a:t> </a:t>
            </a:r>
            <a:r>
              <a:rPr lang="en-US" sz="1600" dirty="0" err="1">
                <a:solidFill>
                  <a:srgbClr val="2670CA"/>
                </a:solidFill>
              </a:rPr>
              <a:t>doluptatenis</a:t>
            </a:r>
            <a:r>
              <a:rPr lang="en-US" sz="1600" dirty="0">
                <a:solidFill>
                  <a:srgbClr val="2670CA"/>
                </a:solidFill>
              </a:rPr>
              <a:t> </a:t>
            </a:r>
            <a:r>
              <a:rPr lang="en-US" sz="1600" dirty="0" err="1">
                <a:solidFill>
                  <a:srgbClr val="2670CA"/>
                </a:solidFill>
              </a:rPr>
              <a:t>adi</a:t>
            </a:r>
            <a:r>
              <a:rPr lang="en-US" sz="1600" dirty="0">
                <a:solidFill>
                  <a:srgbClr val="2670CA"/>
                </a:solidFill>
              </a:rPr>
              <a:t> </a:t>
            </a:r>
            <a:r>
              <a:rPr lang="en-US" sz="1600" dirty="0" err="1">
                <a:solidFill>
                  <a:srgbClr val="2670CA"/>
                </a:solidFill>
              </a:rPr>
              <a:t>quae</a:t>
            </a:r>
            <a:r>
              <a:rPr lang="en-US" sz="1600" dirty="0">
                <a:solidFill>
                  <a:srgbClr val="2670CA"/>
                </a:solidFill>
              </a:rPr>
              <a:t> el </a:t>
            </a:r>
            <a:r>
              <a:rPr lang="en-US" sz="1600" dirty="0" err="1">
                <a:solidFill>
                  <a:srgbClr val="2670CA"/>
                </a:solidFill>
              </a:rPr>
              <a:t>inimin</a:t>
            </a:r>
            <a:r>
              <a:rPr lang="en-US" sz="1600" dirty="0">
                <a:solidFill>
                  <a:srgbClr val="2670CA"/>
                </a:solidFill>
              </a:rPr>
              <a:t> </a:t>
            </a:r>
            <a:r>
              <a:rPr lang="en-US" sz="1600" dirty="0" err="1">
                <a:solidFill>
                  <a:srgbClr val="2670CA"/>
                </a:solidFill>
              </a:rPr>
              <a:t>eumquid</a:t>
            </a:r>
            <a:r>
              <a:rPr lang="en-US" sz="1600" dirty="0">
                <a:solidFill>
                  <a:srgbClr val="2670CA"/>
                </a:solidFill>
              </a:rPr>
              <a:t> qui </a:t>
            </a:r>
            <a:r>
              <a:rPr lang="en-US" sz="1600" dirty="0" err="1">
                <a:solidFill>
                  <a:srgbClr val="2670CA"/>
                </a:solidFill>
              </a:rPr>
              <a:t>sume</a:t>
            </a:r>
            <a:r>
              <a:rPr lang="en-US" sz="1600" dirty="0">
                <a:solidFill>
                  <a:srgbClr val="2670CA"/>
                </a:solidFill>
              </a:rPr>
              <a:t> </a:t>
            </a:r>
            <a:r>
              <a:rPr lang="en-US" sz="1600" dirty="0" err="1">
                <a:solidFill>
                  <a:srgbClr val="2670CA"/>
                </a:solidFill>
              </a:rPr>
              <a:t>sanda</a:t>
            </a:r>
            <a:r>
              <a:rPr lang="en-US" sz="1600" dirty="0">
                <a:solidFill>
                  <a:srgbClr val="2670CA"/>
                </a:solidFill>
              </a:rPr>
              <a:t> </a:t>
            </a:r>
            <a:r>
              <a:rPr lang="en-US" sz="1600" dirty="0" err="1">
                <a:solidFill>
                  <a:srgbClr val="2670CA"/>
                </a:solidFill>
              </a:rPr>
              <a:t>versp</a:t>
            </a:r>
            <a:endParaRPr lang="en-US" sz="1600" dirty="0">
              <a:solidFill>
                <a:srgbClr val="2670CA"/>
              </a:solidFill>
            </a:endParaRPr>
          </a:p>
          <a:p>
            <a:pPr marL="169200" indent="-169200">
              <a:lnSpc>
                <a:spcPts val="1810"/>
              </a:lnSpc>
              <a:spcAft>
                <a:spcPts val="520"/>
              </a:spcAft>
              <a:buFont typeface="Arial" panose="020B0604020202020204" pitchFamily="34" charset="0"/>
              <a:buChar char="•"/>
            </a:pPr>
            <a:r>
              <a:rPr lang="en-US" sz="1600" dirty="0" err="1">
                <a:solidFill>
                  <a:srgbClr val="2670CA"/>
                </a:solidFill>
              </a:rPr>
              <a:t>Sequo</a:t>
            </a:r>
            <a:r>
              <a:rPr lang="en-US" sz="1600" dirty="0">
                <a:solidFill>
                  <a:srgbClr val="2670CA"/>
                </a:solidFill>
              </a:rPr>
              <a:t> et </a:t>
            </a:r>
            <a:r>
              <a:rPr lang="en-US" sz="1600" dirty="0" err="1">
                <a:solidFill>
                  <a:srgbClr val="2670CA"/>
                </a:solidFill>
              </a:rPr>
              <a:t>Parum</a:t>
            </a:r>
            <a:r>
              <a:rPr lang="en-US" sz="1600" dirty="0">
                <a:solidFill>
                  <a:srgbClr val="2670CA"/>
                </a:solidFill>
              </a:rPr>
              <a:t> que </a:t>
            </a:r>
            <a:r>
              <a:rPr lang="en-US" sz="1600" dirty="0" err="1">
                <a:solidFill>
                  <a:srgbClr val="2670CA"/>
                </a:solidFill>
              </a:rPr>
              <a:t>volupit</a:t>
            </a:r>
            <a:r>
              <a:rPr lang="en-US" sz="1600" dirty="0">
                <a:solidFill>
                  <a:srgbClr val="2670CA"/>
                </a:solidFill>
              </a:rPr>
              <a:t> et </a:t>
            </a:r>
            <a:r>
              <a:rPr lang="en-US" sz="1600" dirty="0" err="1">
                <a:solidFill>
                  <a:srgbClr val="2670CA"/>
                </a:solidFill>
              </a:rPr>
              <a:t>doluptaeiur</a:t>
            </a:r>
            <a:r>
              <a:rPr lang="en-US" sz="1600" dirty="0">
                <a:solidFill>
                  <a:srgbClr val="2670CA"/>
                </a:solidFill>
              </a:rPr>
              <a:t>, </a:t>
            </a:r>
            <a:r>
              <a:rPr lang="en-US" sz="1600" dirty="0" err="1">
                <a:solidFill>
                  <a:srgbClr val="2670CA"/>
                </a:solidFill>
              </a:rPr>
              <a:t>sanda</a:t>
            </a:r>
            <a:r>
              <a:rPr lang="en-US" sz="1600" dirty="0">
                <a:solidFill>
                  <a:srgbClr val="2670CA"/>
                </a:solidFill>
              </a:rPr>
              <a:t> </a:t>
            </a:r>
            <a:r>
              <a:rPr lang="en-US" sz="1600" dirty="0" err="1">
                <a:solidFill>
                  <a:srgbClr val="2670CA"/>
                </a:solidFill>
              </a:rPr>
              <a:t>verspienim</a:t>
            </a:r>
            <a:r>
              <a:rPr lang="en-US" sz="1600" dirty="0">
                <a:solidFill>
                  <a:srgbClr val="2670CA"/>
                </a:solidFill>
              </a:rPr>
              <a:t> </a:t>
            </a:r>
            <a:r>
              <a:rPr lang="en-US" sz="1600" dirty="0" err="1">
                <a:solidFill>
                  <a:srgbClr val="2670CA"/>
                </a:solidFill>
              </a:rPr>
              <a:t>quidemo</a:t>
            </a:r>
            <a:r>
              <a:rPr lang="en-US" sz="1600" dirty="0">
                <a:solidFill>
                  <a:srgbClr val="2670CA"/>
                </a:solidFill>
              </a:rPr>
              <a:t> </a:t>
            </a:r>
            <a:r>
              <a:rPr lang="en-US" sz="1600" dirty="0" err="1">
                <a:solidFill>
                  <a:srgbClr val="2670CA"/>
                </a:solidFill>
              </a:rPr>
              <a:t>ssunto</a:t>
            </a:r>
            <a:r>
              <a:rPr lang="en-US" sz="1600" dirty="0">
                <a:solidFill>
                  <a:srgbClr val="2670CA"/>
                </a:solidFill>
              </a:rPr>
              <a:t> cum</a:t>
            </a:r>
          </a:p>
          <a:p>
            <a:pPr>
              <a:lnSpc>
                <a:spcPts val="1810"/>
              </a:lnSpc>
            </a:pPr>
            <a:endParaRPr lang="en-US" sz="1600" dirty="0">
              <a:solidFill>
                <a:srgbClr val="2670CA"/>
              </a:solidFill>
            </a:endParaRPr>
          </a:p>
        </p:txBody>
      </p:sp>
      <p:sp>
        <p:nvSpPr>
          <p:cNvPr id="15" name="Text Placeholder 12">
            <a:extLst>
              <a:ext uri="{FF2B5EF4-FFF2-40B4-BE49-F238E27FC236}">
                <a16:creationId xmlns:a16="http://schemas.microsoft.com/office/drawing/2014/main" id="{16C676D6-6CCD-A64B-97BC-7B3A158AE803}"/>
              </a:ext>
            </a:extLst>
          </p:cNvPr>
          <p:cNvSpPr>
            <a:spLocks noGrp="1"/>
          </p:cNvSpPr>
          <p:nvPr>
            <p:ph type="body" sz="quarter" idx="11" hasCustomPrompt="1"/>
          </p:nvPr>
        </p:nvSpPr>
        <p:spPr>
          <a:xfrm>
            <a:off x="354858" y="1469418"/>
            <a:ext cx="3953343" cy="829559"/>
          </a:xfrm>
          <a:prstGeom prst="rect">
            <a:avLst/>
          </a:prstGeom>
        </p:spPr>
        <p:txBody>
          <a:bodyPr/>
          <a:lstStyle>
            <a:lvl1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ts val="1810"/>
              </a:lnSpc>
              <a:spcBef>
                <a:spcPts val="0"/>
              </a:spcBef>
              <a:buFont typeface="Arial" panose="020B0604020202020204" pitchFamily="34" charset="0"/>
              <a:buNone/>
              <a:defRPr lang="en-US" sz="1600" b="0" i="0" kern="1200" dirty="0">
                <a:solidFill>
                  <a:srgbClr val="2670CA"/>
                </a:solidFill>
                <a:latin typeface="Calibri" panose="020F0502020204030204" pitchFamily="34" charset="0"/>
                <a:ea typeface="+mn-ea"/>
                <a:cs typeface="Calibri" panose="020F0502020204030204" pitchFamily="34" charset="0"/>
              </a:defRPr>
            </a:lvl5pPr>
          </a:lstStyle>
          <a:p>
            <a:pPr>
              <a:lnSpc>
                <a:spcPts val="1810"/>
              </a:lnSpc>
            </a:pPr>
            <a:r>
              <a:rPr lang="en-US" sz="1600" dirty="0" err="1">
                <a:solidFill>
                  <a:srgbClr val="2670CA"/>
                </a:solidFill>
              </a:rPr>
              <a:t>Exeria</a:t>
            </a:r>
            <a:r>
              <a:rPr lang="en-US" sz="1600" dirty="0">
                <a:solidFill>
                  <a:srgbClr val="2670CA"/>
                </a:solidFill>
              </a:rPr>
              <a:t> </a:t>
            </a:r>
            <a:r>
              <a:rPr lang="en-US" sz="1600" dirty="0" err="1">
                <a:solidFill>
                  <a:srgbClr val="2670CA"/>
                </a:solidFill>
              </a:rPr>
              <a:t>veliquodit</a:t>
            </a:r>
            <a:r>
              <a:rPr lang="en-US" sz="1600" dirty="0">
                <a:solidFill>
                  <a:srgbClr val="2670CA"/>
                </a:solidFill>
              </a:rPr>
              <a:t> </a:t>
            </a:r>
            <a:r>
              <a:rPr lang="en-US" sz="1600" dirty="0" err="1">
                <a:solidFill>
                  <a:srgbClr val="2670CA"/>
                </a:solidFill>
              </a:rPr>
              <a:t>preheni</a:t>
            </a:r>
            <a:r>
              <a:rPr lang="en-US" sz="1600" dirty="0">
                <a:solidFill>
                  <a:srgbClr val="2670CA"/>
                </a:solidFill>
              </a:rPr>
              <a:t> </a:t>
            </a:r>
            <a:r>
              <a:rPr lang="en-US" sz="1600" dirty="0" err="1">
                <a:solidFill>
                  <a:srgbClr val="2670CA"/>
                </a:solidFill>
              </a:rPr>
              <a:t>hilluptas</a:t>
            </a:r>
            <a:r>
              <a:rPr lang="en-US" sz="1600" dirty="0">
                <a:solidFill>
                  <a:srgbClr val="2670CA"/>
                </a:solidFill>
              </a:rPr>
              <a:t> </a:t>
            </a:r>
            <a:r>
              <a:rPr lang="en-US" sz="1600" dirty="0" err="1">
                <a:solidFill>
                  <a:srgbClr val="2670CA"/>
                </a:solidFill>
              </a:rPr>
              <a:t>ilias</a:t>
            </a:r>
            <a:r>
              <a:rPr lang="en-US" sz="1600" dirty="0">
                <a:solidFill>
                  <a:srgbClr val="2670CA"/>
                </a:solidFill>
              </a:rPr>
              <a:t> ad qui </a:t>
            </a:r>
            <a:r>
              <a:rPr lang="en-US" sz="1600" dirty="0" err="1">
                <a:solidFill>
                  <a:srgbClr val="2670CA"/>
                </a:solidFill>
              </a:rPr>
              <a:t>ullessi</a:t>
            </a:r>
            <a:r>
              <a:rPr lang="en-US" sz="1600" dirty="0">
                <a:solidFill>
                  <a:srgbClr val="2670CA"/>
                </a:solidFill>
              </a:rPr>
              <a:t> </a:t>
            </a:r>
            <a:r>
              <a:rPr lang="en-US" sz="1600" dirty="0" err="1">
                <a:solidFill>
                  <a:srgbClr val="2670CA"/>
                </a:solidFill>
              </a:rPr>
              <a:t>acepudae</a:t>
            </a:r>
            <a:r>
              <a:rPr lang="en-US" sz="1600" dirty="0">
                <a:solidFill>
                  <a:srgbClr val="2670CA"/>
                </a:solidFill>
              </a:rPr>
              <a:t> </a:t>
            </a:r>
            <a:r>
              <a:rPr lang="en-US" sz="1600" dirty="0" err="1">
                <a:solidFill>
                  <a:srgbClr val="2670CA"/>
                </a:solidFill>
              </a:rPr>
              <a:t>nos</a:t>
            </a:r>
            <a:r>
              <a:rPr lang="en-US" sz="1600" dirty="0">
                <a:solidFill>
                  <a:srgbClr val="2670CA"/>
                </a:solidFill>
              </a:rPr>
              <a:t> </a:t>
            </a:r>
            <a:r>
              <a:rPr lang="en-US" sz="1600" dirty="0" err="1">
                <a:solidFill>
                  <a:srgbClr val="2670CA"/>
                </a:solidFill>
              </a:rPr>
              <a:t>neces</a:t>
            </a:r>
            <a:r>
              <a:rPr lang="en-US" sz="1600" dirty="0">
                <a:solidFill>
                  <a:srgbClr val="2670CA"/>
                </a:solidFill>
              </a:rPr>
              <a:t> </a:t>
            </a:r>
            <a:r>
              <a:rPr lang="en-US" sz="1600" dirty="0" err="1">
                <a:solidFill>
                  <a:srgbClr val="2670CA"/>
                </a:solidFill>
              </a:rPr>
              <a:t>voluptur</a:t>
            </a:r>
            <a:r>
              <a:rPr lang="en-US" sz="1600" dirty="0">
                <a:solidFill>
                  <a:srgbClr val="2670CA"/>
                </a:solidFill>
              </a:rPr>
              <a:t>? </a:t>
            </a:r>
            <a:r>
              <a:rPr lang="en-US" sz="1600" dirty="0" err="1">
                <a:solidFill>
                  <a:srgbClr val="2670CA"/>
                </a:solidFill>
              </a:rPr>
              <a:t>Quiduc</a:t>
            </a:r>
            <a:r>
              <a:rPr lang="en-US" sz="1600" dirty="0">
                <a:solidFill>
                  <a:srgbClr val="2670CA"/>
                </a:solidFill>
              </a:rPr>
              <a:t> et </a:t>
            </a:r>
            <a:r>
              <a:rPr lang="en-US" sz="1600" dirty="0" err="1">
                <a:solidFill>
                  <a:srgbClr val="2670CA"/>
                </a:solidFill>
              </a:rPr>
              <a:t>eatia</a:t>
            </a:r>
            <a:r>
              <a:rPr lang="en-US" sz="1600" dirty="0">
                <a:solidFill>
                  <a:srgbClr val="2670CA"/>
                </a:solidFill>
              </a:rPr>
              <a:t> </a:t>
            </a:r>
            <a:r>
              <a:rPr lang="en-US" sz="1600" dirty="0" err="1">
                <a:solidFill>
                  <a:srgbClr val="2670CA"/>
                </a:solidFill>
              </a:rPr>
              <a:t>dolluptat</a:t>
            </a:r>
            <a:r>
              <a:rPr lang="en-US" sz="1600" dirty="0">
                <a:solidFill>
                  <a:srgbClr val="2670CA"/>
                </a:solidFill>
              </a:rPr>
              <a:t> que </a:t>
            </a:r>
            <a:r>
              <a:rPr lang="en-US" sz="1600" dirty="0" err="1">
                <a:solidFill>
                  <a:srgbClr val="2670CA"/>
                </a:solidFill>
              </a:rPr>
              <a:t>volorep</a:t>
            </a:r>
            <a:r>
              <a:rPr lang="en-US" sz="1600" dirty="0">
                <a:solidFill>
                  <a:srgbClr val="2670CA"/>
                </a:solidFill>
              </a:rPr>
              <a:t> </a:t>
            </a:r>
            <a:r>
              <a:rPr lang="en-US" sz="1600" dirty="0" err="1">
                <a:solidFill>
                  <a:srgbClr val="2670CA"/>
                </a:solidFill>
              </a:rPr>
              <a:t>elestiore</a:t>
            </a:r>
            <a:r>
              <a:rPr lang="en-US" sz="1600" dirty="0">
                <a:solidFill>
                  <a:srgbClr val="2670CA"/>
                </a:solidFill>
              </a:rPr>
              <a:t> lab</a:t>
            </a:r>
          </a:p>
        </p:txBody>
      </p:sp>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 Placeholder 23">
            <a:extLst>
              <a:ext uri="{FF2B5EF4-FFF2-40B4-BE49-F238E27FC236}">
                <a16:creationId xmlns:a16="http://schemas.microsoft.com/office/drawing/2014/main" id="{4D847F9A-ACFC-F140-94C5-17C2318D7248}"/>
              </a:ext>
            </a:extLst>
          </p:cNvPr>
          <p:cNvSpPr txBox="1">
            <a:spLocks/>
          </p:cNvSpPr>
          <p:nvPr userDrawn="1"/>
        </p:nvSpPr>
        <p:spPr>
          <a:xfrm>
            <a:off x="11343965" y="6283886"/>
            <a:ext cx="519949"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rgbClr val="2670CA"/>
                </a:solidFill>
              </a:rPr>
              <a:t>p. </a:t>
            </a:r>
            <a:fld id="{B20BE0F2-10A3-F347-B9A2-4B21C027E859}" type="slidenum">
              <a:rPr lang="en-US" smtClean="0">
                <a:solidFill>
                  <a:srgbClr val="2670CA"/>
                </a:solidFill>
              </a:rPr>
              <a:pPr algn="r"/>
              <a:t>‹#›</a:t>
            </a:fld>
            <a:endParaRPr lang="en-US" dirty="0">
              <a:solidFill>
                <a:srgbClr val="2670CA"/>
              </a:solidFill>
            </a:endParaRPr>
          </a:p>
        </p:txBody>
      </p:sp>
      <p:sp>
        <p:nvSpPr>
          <p:cNvPr id="11" name="Picture Placeholder 5">
            <a:extLst>
              <a:ext uri="{FF2B5EF4-FFF2-40B4-BE49-F238E27FC236}">
                <a16:creationId xmlns:a16="http://schemas.microsoft.com/office/drawing/2014/main" id="{BA88D92B-576F-9249-BFC2-7DA342EFBFBF}"/>
              </a:ext>
            </a:extLst>
          </p:cNvPr>
          <p:cNvSpPr>
            <a:spLocks noGrp="1"/>
          </p:cNvSpPr>
          <p:nvPr>
            <p:ph type="pic" sz="quarter" idx="10" hasCustomPrompt="1"/>
          </p:nvPr>
        </p:nvSpPr>
        <p:spPr>
          <a:xfrm>
            <a:off x="7315200" y="628650"/>
            <a:ext cx="4414838" cy="5584825"/>
          </a:xfrm>
          <a:prstGeom prst="rect">
            <a:avLst/>
          </a:prstGeom>
          <a:solidFill>
            <a:schemeClr val="accent6">
              <a:lumMod val="85000"/>
            </a:schemeClr>
          </a:solidFill>
          <a:ln>
            <a:noFill/>
          </a:ln>
        </p:spPr>
        <p:txBody>
          <a:bodyPr anchor="ctr"/>
          <a:lstStyle>
            <a:lvl1pPr marL="0" indent="0" algn="ctr">
              <a:buNone/>
              <a:defRPr sz="2000">
                <a:solidFill>
                  <a:schemeClr val="tx1"/>
                </a:solidFill>
              </a:defRPr>
            </a:lvl1pPr>
          </a:lstStyle>
          <a:p>
            <a:r>
              <a:rPr lang="en-US" dirty="0"/>
              <a:t>Insert photo here</a:t>
            </a:r>
          </a:p>
        </p:txBody>
      </p:sp>
      <p:sp>
        <p:nvSpPr>
          <p:cNvPr id="14" name="Text Placeholder 14">
            <a:extLst>
              <a:ext uri="{FF2B5EF4-FFF2-40B4-BE49-F238E27FC236}">
                <a16:creationId xmlns:a16="http://schemas.microsoft.com/office/drawing/2014/main" id="{0C50185B-5A8C-5A42-A0BC-982C2D5BD6A6}"/>
              </a:ext>
            </a:extLst>
          </p:cNvPr>
          <p:cNvSpPr>
            <a:spLocks noGrp="1"/>
          </p:cNvSpPr>
          <p:nvPr>
            <p:ph type="body" sz="quarter" idx="12" hasCustomPrompt="1"/>
          </p:nvPr>
        </p:nvSpPr>
        <p:spPr>
          <a:xfrm>
            <a:off x="354858" y="530226"/>
            <a:ext cx="3987800" cy="582138"/>
          </a:xfrm>
          <a:prstGeom prst="rect">
            <a:avLst/>
          </a:prstGeom>
        </p:spPr>
        <p:txBody>
          <a:bodyPr/>
          <a:lstStyle>
            <a:lvl1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82000"/>
              </a:lnSpc>
              <a:spcBef>
                <a:spcPts val="0"/>
              </a:spcBef>
              <a:buFont typeface="Arial" panose="020B0604020202020204" pitchFamily="34" charset="0"/>
              <a:buNone/>
              <a:defRPr lang="en-US" sz="4000" b="0" i="0" kern="1200" dirty="0">
                <a:solidFill>
                  <a:srgbClr val="2670CA"/>
                </a:solidFill>
                <a:latin typeface="Calibri" panose="020F0502020204030204" pitchFamily="34" charset="0"/>
                <a:ea typeface="+mn-ea"/>
                <a:cs typeface="Calibri" panose="020F0502020204030204" pitchFamily="34" charset="0"/>
              </a:defRPr>
            </a:lvl5pPr>
          </a:lstStyle>
          <a:p>
            <a:pPr lvl="0"/>
            <a:r>
              <a:rPr lang="en-US" dirty="0"/>
              <a:t>Title goes here</a:t>
            </a:r>
          </a:p>
        </p:txBody>
      </p:sp>
    </p:spTree>
    <p:extLst>
      <p:ext uri="{BB962C8B-B14F-4D97-AF65-F5344CB8AC3E}">
        <p14:creationId xmlns:p14="http://schemas.microsoft.com/office/powerpoint/2010/main" val="9825322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2-colum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 Placeholder 23">
            <a:extLst>
              <a:ext uri="{FF2B5EF4-FFF2-40B4-BE49-F238E27FC236}">
                <a16:creationId xmlns:a16="http://schemas.microsoft.com/office/drawing/2014/main" id="{4D847F9A-ACFC-F140-94C5-17C2318D7248}"/>
              </a:ext>
            </a:extLst>
          </p:cNvPr>
          <p:cNvSpPr txBox="1">
            <a:spLocks/>
          </p:cNvSpPr>
          <p:nvPr userDrawn="1"/>
        </p:nvSpPr>
        <p:spPr>
          <a:xfrm>
            <a:off x="11343965" y="6283886"/>
            <a:ext cx="519949"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rgbClr val="2670CA"/>
                </a:solidFill>
              </a:rPr>
              <a:t>p. </a:t>
            </a:r>
            <a:fld id="{B20BE0F2-10A3-F347-B9A2-4B21C027E859}" type="slidenum">
              <a:rPr lang="en-US" smtClean="0">
                <a:solidFill>
                  <a:srgbClr val="2670CA"/>
                </a:solidFill>
              </a:rPr>
              <a:pPr algn="r"/>
              <a:t>‹#›</a:t>
            </a:fld>
            <a:endParaRPr lang="en-US" dirty="0">
              <a:solidFill>
                <a:srgbClr val="2670CA"/>
              </a:solidFill>
            </a:endParaRPr>
          </a:p>
        </p:txBody>
      </p:sp>
      <p:sp>
        <p:nvSpPr>
          <p:cNvPr id="14" name="Text Placeholder 14">
            <a:extLst>
              <a:ext uri="{FF2B5EF4-FFF2-40B4-BE49-F238E27FC236}">
                <a16:creationId xmlns:a16="http://schemas.microsoft.com/office/drawing/2014/main" id="{0C50185B-5A8C-5A42-A0BC-982C2D5BD6A6}"/>
              </a:ext>
            </a:extLst>
          </p:cNvPr>
          <p:cNvSpPr>
            <a:spLocks noGrp="1"/>
          </p:cNvSpPr>
          <p:nvPr>
            <p:ph type="body" sz="quarter" idx="12" hasCustomPrompt="1"/>
          </p:nvPr>
        </p:nvSpPr>
        <p:spPr>
          <a:xfrm>
            <a:off x="354858" y="530226"/>
            <a:ext cx="3987800" cy="582138"/>
          </a:xfrm>
          <a:prstGeom prst="rect">
            <a:avLst/>
          </a:prstGeom>
        </p:spPr>
        <p:txBody>
          <a:bodyPr/>
          <a:lstStyle>
            <a:lvl1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82000"/>
              </a:lnSpc>
              <a:spcBef>
                <a:spcPts val="0"/>
              </a:spcBef>
              <a:buFont typeface="Arial" panose="020B0604020202020204" pitchFamily="34" charset="0"/>
              <a:buNone/>
              <a:defRPr lang="en-US" sz="4000" b="0" i="0" kern="1200" dirty="0">
                <a:solidFill>
                  <a:srgbClr val="2670CA"/>
                </a:solidFill>
                <a:latin typeface="Calibri" panose="020F0502020204030204" pitchFamily="34" charset="0"/>
                <a:ea typeface="+mn-ea"/>
                <a:cs typeface="Calibri" panose="020F0502020204030204" pitchFamily="34" charset="0"/>
              </a:defRPr>
            </a:lvl5pPr>
          </a:lstStyle>
          <a:p>
            <a:pPr lvl="0"/>
            <a:r>
              <a:rPr lang="en-US" dirty="0"/>
              <a:t>Title goes here</a:t>
            </a:r>
          </a:p>
        </p:txBody>
      </p:sp>
      <p:sp>
        <p:nvSpPr>
          <p:cNvPr id="10" name="Text Placeholder 12">
            <a:extLst>
              <a:ext uri="{FF2B5EF4-FFF2-40B4-BE49-F238E27FC236}">
                <a16:creationId xmlns:a16="http://schemas.microsoft.com/office/drawing/2014/main" id="{4D5E38AF-50D6-F447-8C25-8BE715ACC5F5}"/>
              </a:ext>
            </a:extLst>
          </p:cNvPr>
          <p:cNvSpPr>
            <a:spLocks noGrp="1"/>
          </p:cNvSpPr>
          <p:nvPr>
            <p:ph type="body" sz="quarter" idx="11" hasCustomPrompt="1"/>
          </p:nvPr>
        </p:nvSpPr>
        <p:spPr>
          <a:xfrm>
            <a:off x="358265" y="1469419"/>
            <a:ext cx="3953343" cy="3698875"/>
          </a:xfrm>
          <a:prstGeom prst="rect">
            <a:avLst/>
          </a:prstGeom>
        </p:spPr>
        <p:txBody>
          <a:bodyPr/>
          <a:lstStyle>
            <a:lvl1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mj-lt"/>
                <a:ea typeface="+mn-ea"/>
                <a:cs typeface="Calibri" panose="020F0502020204030204" pitchFamily="34" charset="0"/>
              </a:defRPr>
            </a:lvl1pPr>
            <a:lvl2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ts val="1810"/>
              </a:lnSpc>
              <a:spcBef>
                <a:spcPts val="0"/>
              </a:spcBef>
              <a:buFont typeface="Arial" panose="020B0604020202020204" pitchFamily="34" charset="0"/>
              <a:buNone/>
              <a:defRPr lang="en-US" sz="1600" b="0" i="0" kern="1200" dirty="0">
                <a:solidFill>
                  <a:srgbClr val="2670CA"/>
                </a:solidFill>
                <a:latin typeface="Calibri" panose="020F0502020204030204" pitchFamily="34" charset="0"/>
                <a:ea typeface="+mn-ea"/>
                <a:cs typeface="Calibri" panose="020F0502020204030204" pitchFamily="34" charset="0"/>
              </a:defRPr>
            </a:lvl5pPr>
          </a:lstStyle>
          <a:p>
            <a:pPr>
              <a:lnSpc>
                <a:spcPts val="1810"/>
              </a:lnSpc>
            </a:pPr>
            <a:r>
              <a:rPr lang="en-US" sz="1600" dirty="0" err="1">
                <a:solidFill>
                  <a:srgbClr val="2670CA"/>
                </a:solidFill>
              </a:rPr>
              <a:t>Exeria</a:t>
            </a:r>
            <a:r>
              <a:rPr lang="en-US" sz="1600" dirty="0">
                <a:solidFill>
                  <a:srgbClr val="2670CA"/>
                </a:solidFill>
              </a:rPr>
              <a:t> </a:t>
            </a:r>
            <a:r>
              <a:rPr lang="en-US" sz="1600" dirty="0" err="1">
                <a:solidFill>
                  <a:srgbClr val="2670CA"/>
                </a:solidFill>
              </a:rPr>
              <a:t>veliquodit</a:t>
            </a:r>
            <a:r>
              <a:rPr lang="en-US" sz="1600" dirty="0">
                <a:solidFill>
                  <a:srgbClr val="2670CA"/>
                </a:solidFill>
              </a:rPr>
              <a:t> </a:t>
            </a:r>
            <a:r>
              <a:rPr lang="en-US" sz="1600" dirty="0" err="1">
                <a:solidFill>
                  <a:srgbClr val="2670CA"/>
                </a:solidFill>
              </a:rPr>
              <a:t>preheni</a:t>
            </a:r>
            <a:r>
              <a:rPr lang="en-US" sz="1600" dirty="0">
                <a:solidFill>
                  <a:srgbClr val="2670CA"/>
                </a:solidFill>
              </a:rPr>
              <a:t> </a:t>
            </a:r>
            <a:r>
              <a:rPr lang="en-US" sz="1600" dirty="0" err="1">
                <a:solidFill>
                  <a:srgbClr val="2670CA"/>
                </a:solidFill>
              </a:rPr>
              <a:t>hilluptas</a:t>
            </a:r>
            <a:r>
              <a:rPr lang="en-US" sz="1600" dirty="0">
                <a:solidFill>
                  <a:srgbClr val="2670CA"/>
                </a:solidFill>
              </a:rPr>
              <a:t> </a:t>
            </a:r>
            <a:r>
              <a:rPr lang="en-US" sz="1600" dirty="0" err="1">
                <a:solidFill>
                  <a:srgbClr val="2670CA"/>
                </a:solidFill>
              </a:rPr>
              <a:t>ilias</a:t>
            </a:r>
            <a:r>
              <a:rPr lang="en-US" sz="1600" dirty="0">
                <a:solidFill>
                  <a:srgbClr val="2670CA"/>
                </a:solidFill>
              </a:rPr>
              <a:t> ad qui </a:t>
            </a:r>
            <a:r>
              <a:rPr lang="en-US" sz="1600" dirty="0" err="1">
                <a:solidFill>
                  <a:srgbClr val="2670CA"/>
                </a:solidFill>
              </a:rPr>
              <a:t>ullessi</a:t>
            </a:r>
            <a:r>
              <a:rPr lang="en-US" sz="1600" dirty="0">
                <a:solidFill>
                  <a:srgbClr val="2670CA"/>
                </a:solidFill>
              </a:rPr>
              <a:t> </a:t>
            </a:r>
            <a:r>
              <a:rPr lang="en-US" sz="1600" dirty="0" err="1">
                <a:solidFill>
                  <a:srgbClr val="2670CA"/>
                </a:solidFill>
              </a:rPr>
              <a:t>acepudae</a:t>
            </a:r>
            <a:r>
              <a:rPr lang="en-US" sz="1600" dirty="0">
                <a:solidFill>
                  <a:srgbClr val="2670CA"/>
                </a:solidFill>
              </a:rPr>
              <a:t> </a:t>
            </a:r>
            <a:r>
              <a:rPr lang="en-US" sz="1600" dirty="0" err="1">
                <a:solidFill>
                  <a:srgbClr val="2670CA"/>
                </a:solidFill>
              </a:rPr>
              <a:t>nos</a:t>
            </a:r>
            <a:r>
              <a:rPr lang="en-US" sz="1600" dirty="0">
                <a:solidFill>
                  <a:srgbClr val="2670CA"/>
                </a:solidFill>
              </a:rPr>
              <a:t> </a:t>
            </a:r>
            <a:r>
              <a:rPr lang="en-US" sz="1600" dirty="0" err="1">
                <a:solidFill>
                  <a:srgbClr val="2670CA"/>
                </a:solidFill>
              </a:rPr>
              <a:t>neces</a:t>
            </a:r>
            <a:r>
              <a:rPr lang="en-US" sz="1600" dirty="0">
                <a:solidFill>
                  <a:srgbClr val="2670CA"/>
                </a:solidFill>
              </a:rPr>
              <a:t> </a:t>
            </a:r>
            <a:r>
              <a:rPr lang="en-US" sz="1600" dirty="0" err="1">
                <a:solidFill>
                  <a:srgbClr val="2670CA"/>
                </a:solidFill>
              </a:rPr>
              <a:t>voluptur</a:t>
            </a:r>
            <a:r>
              <a:rPr lang="en-US" sz="1600" dirty="0">
                <a:solidFill>
                  <a:srgbClr val="2670CA"/>
                </a:solidFill>
              </a:rPr>
              <a:t>? </a:t>
            </a:r>
            <a:r>
              <a:rPr lang="en-US" sz="1600" dirty="0" err="1">
                <a:solidFill>
                  <a:srgbClr val="2670CA"/>
                </a:solidFill>
              </a:rPr>
              <a:t>Quiduc</a:t>
            </a:r>
            <a:r>
              <a:rPr lang="en-US" sz="1600" dirty="0">
                <a:solidFill>
                  <a:srgbClr val="2670CA"/>
                </a:solidFill>
              </a:rPr>
              <a:t> et </a:t>
            </a:r>
            <a:r>
              <a:rPr lang="en-US" sz="1600" dirty="0" err="1">
                <a:solidFill>
                  <a:srgbClr val="2670CA"/>
                </a:solidFill>
              </a:rPr>
              <a:t>eatia</a:t>
            </a:r>
            <a:r>
              <a:rPr lang="en-US" sz="1600" dirty="0">
                <a:solidFill>
                  <a:srgbClr val="2670CA"/>
                </a:solidFill>
              </a:rPr>
              <a:t> </a:t>
            </a:r>
            <a:r>
              <a:rPr lang="en-US" sz="1600" dirty="0" err="1">
                <a:solidFill>
                  <a:srgbClr val="2670CA"/>
                </a:solidFill>
              </a:rPr>
              <a:t>dolluptat</a:t>
            </a:r>
            <a:r>
              <a:rPr lang="en-US" sz="1600" dirty="0">
                <a:solidFill>
                  <a:srgbClr val="2670CA"/>
                </a:solidFill>
              </a:rPr>
              <a:t> que </a:t>
            </a:r>
            <a:r>
              <a:rPr lang="en-US" sz="1600" dirty="0" err="1">
                <a:solidFill>
                  <a:srgbClr val="2670CA"/>
                </a:solidFill>
              </a:rPr>
              <a:t>volorep</a:t>
            </a:r>
            <a:r>
              <a:rPr lang="en-US" sz="1600" dirty="0">
                <a:solidFill>
                  <a:srgbClr val="2670CA"/>
                </a:solidFill>
              </a:rPr>
              <a:t> </a:t>
            </a:r>
            <a:r>
              <a:rPr lang="en-US" sz="1600" dirty="0" err="1">
                <a:solidFill>
                  <a:srgbClr val="2670CA"/>
                </a:solidFill>
              </a:rPr>
              <a:t>elestiore</a:t>
            </a:r>
            <a:r>
              <a:rPr lang="en-US" sz="1600" dirty="0">
                <a:solidFill>
                  <a:srgbClr val="2670CA"/>
                </a:solidFill>
              </a:rPr>
              <a:t> lab </a:t>
            </a:r>
            <a:r>
              <a:rPr lang="en-US" sz="1600" dirty="0" err="1">
                <a:solidFill>
                  <a:srgbClr val="2670CA"/>
                </a:solidFill>
              </a:rPr>
              <a:t>ius</a:t>
            </a:r>
            <a:r>
              <a:rPr lang="en-US" sz="1600" dirty="0">
                <a:solidFill>
                  <a:srgbClr val="2670CA"/>
                </a:solidFill>
              </a:rPr>
              <a:t> </a:t>
            </a:r>
            <a:r>
              <a:rPr lang="en-US" sz="1600" dirty="0" err="1">
                <a:solidFill>
                  <a:srgbClr val="2670CA"/>
                </a:solidFill>
              </a:rPr>
              <a:t>nustiisin</a:t>
            </a:r>
            <a:r>
              <a:rPr lang="en-US" sz="1600" dirty="0">
                <a:solidFill>
                  <a:srgbClr val="2670CA"/>
                </a:solidFill>
              </a:rPr>
              <a:t> </a:t>
            </a:r>
            <a:r>
              <a:rPr lang="en-US" sz="1600" dirty="0" err="1">
                <a:solidFill>
                  <a:srgbClr val="2670CA"/>
                </a:solidFill>
              </a:rPr>
              <a:t>nonsed</a:t>
            </a:r>
            <a:r>
              <a:rPr lang="en-US" sz="1600" dirty="0">
                <a:solidFill>
                  <a:srgbClr val="2670CA"/>
                </a:solidFill>
              </a:rPr>
              <a:t> que </a:t>
            </a:r>
            <a:r>
              <a:rPr lang="en-US" sz="1600" dirty="0" err="1">
                <a:solidFill>
                  <a:srgbClr val="2670CA"/>
                </a:solidFill>
              </a:rPr>
              <a:t>magnia</a:t>
            </a:r>
            <a:r>
              <a:rPr lang="en-US" sz="1600" dirty="0">
                <a:solidFill>
                  <a:srgbClr val="2670CA"/>
                </a:solidFill>
              </a:rPr>
              <a:t> es </a:t>
            </a:r>
            <a:r>
              <a:rPr lang="en-US" sz="1600" dirty="0" err="1">
                <a:solidFill>
                  <a:srgbClr val="2670CA"/>
                </a:solidFill>
              </a:rPr>
              <a:t>peliatin</a:t>
            </a:r>
            <a:r>
              <a:rPr lang="en-US" sz="1600" dirty="0">
                <a:solidFill>
                  <a:srgbClr val="2670CA"/>
                </a:solidFill>
              </a:rPr>
              <a:t> </a:t>
            </a:r>
            <a:r>
              <a:rPr lang="en-US" sz="1600" dirty="0" err="1">
                <a:solidFill>
                  <a:srgbClr val="2670CA"/>
                </a:solidFill>
              </a:rPr>
              <a:t>corrum</a:t>
            </a:r>
            <a:r>
              <a:rPr lang="en-US" sz="1600" dirty="0">
                <a:solidFill>
                  <a:srgbClr val="2670CA"/>
                </a:solidFill>
              </a:rPr>
              <a:t> et </a:t>
            </a:r>
            <a:r>
              <a:rPr lang="en-US" sz="1600" dirty="0" err="1">
                <a:solidFill>
                  <a:srgbClr val="2670CA"/>
                </a:solidFill>
              </a:rPr>
              <a:t>occum</a:t>
            </a:r>
            <a:r>
              <a:rPr lang="en-US" sz="1600" dirty="0">
                <a:solidFill>
                  <a:srgbClr val="2670CA"/>
                </a:solidFill>
              </a:rPr>
              <a:t> et quos </a:t>
            </a:r>
            <a:r>
              <a:rPr lang="en-US" sz="1600" dirty="0" err="1">
                <a:solidFill>
                  <a:srgbClr val="2670CA"/>
                </a:solidFill>
              </a:rPr>
              <a:t>doloriostota</a:t>
            </a:r>
            <a:r>
              <a:rPr lang="en-US" sz="1600" dirty="0">
                <a:solidFill>
                  <a:srgbClr val="2670CA"/>
                </a:solidFill>
              </a:rPr>
              <a:t> </a:t>
            </a:r>
            <a:r>
              <a:rPr lang="en-US" sz="1600" dirty="0" err="1">
                <a:solidFill>
                  <a:srgbClr val="2670CA"/>
                </a:solidFill>
              </a:rPr>
              <a:t>quam</a:t>
            </a:r>
            <a:r>
              <a:rPr lang="en-US" sz="1600" dirty="0">
                <a:solidFill>
                  <a:srgbClr val="2670CA"/>
                </a:solidFill>
              </a:rPr>
              <a:t> re </a:t>
            </a:r>
            <a:r>
              <a:rPr lang="en-US" sz="1600" dirty="0" err="1">
                <a:solidFill>
                  <a:srgbClr val="2670CA"/>
                </a:solidFill>
              </a:rPr>
              <a:t>voluptatur</a:t>
            </a:r>
            <a:r>
              <a:rPr lang="en-US" sz="1600" dirty="0">
                <a:solidFill>
                  <a:srgbClr val="2670CA"/>
                </a:solidFill>
              </a:rPr>
              <a:t>?</a:t>
            </a:r>
          </a:p>
          <a:p>
            <a:pPr>
              <a:lnSpc>
                <a:spcPts val="1810"/>
              </a:lnSpc>
            </a:pPr>
            <a:endParaRPr lang="en-US" sz="1600" dirty="0">
              <a:solidFill>
                <a:srgbClr val="2670CA"/>
              </a:solidFill>
            </a:endParaRPr>
          </a:p>
          <a:p>
            <a:pPr>
              <a:lnSpc>
                <a:spcPts val="1810"/>
              </a:lnSpc>
            </a:pPr>
            <a:r>
              <a:rPr lang="en-US" sz="1600" dirty="0">
                <a:solidFill>
                  <a:srgbClr val="2670CA"/>
                </a:solidFill>
              </a:rPr>
              <a:t>send </a:t>
            </a:r>
            <a:r>
              <a:rPr lang="en-US" sz="1600" dirty="0" err="1">
                <a:solidFill>
                  <a:srgbClr val="2670CA"/>
                </a:solidFill>
              </a:rPr>
              <a:t>igniti</a:t>
            </a:r>
            <a:r>
              <a:rPr lang="en-US" sz="1600" dirty="0">
                <a:solidFill>
                  <a:srgbClr val="2670CA"/>
                </a:solidFill>
              </a:rPr>
              <a:t> </a:t>
            </a:r>
            <a:r>
              <a:rPr lang="en-US" sz="1600" dirty="0" err="1">
                <a:solidFill>
                  <a:srgbClr val="2670CA"/>
                </a:solidFill>
              </a:rPr>
              <a:t>autem</a:t>
            </a:r>
            <a:r>
              <a:rPr lang="en-US" sz="1600" dirty="0">
                <a:solidFill>
                  <a:srgbClr val="2670CA"/>
                </a:solidFill>
              </a:rPr>
              <a:t> </a:t>
            </a:r>
            <a:r>
              <a:rPr lang="en-US" sz="1600" dirty="0" err="1">
                <a:solidFill>
                  <a:srgbClr val="2670CA"/>
                </a:solidFill>
              </a:rPr>
              <a:t>archillaut</a:t>
            </a:r>
            <a:r>
              <a:rPr lang="en-US" sz="1600" dirty="0">
                <a:solidFill>
                  <a:srgbClr val="2670CA"/>
                </a:solidFill>
              </a:rPr>
              <a:t> debit int </a:t>
            </a:r>
            <a:r>
              <a:rPr lang="en-US" sz="1600" dirty="0" err="1">
                <a:solidFill>
                  <a:srgbClr val="2670CA"/>
                </a:solidFill>
              </a:rPr>
              <a:t>quam</a:t>
            </a:r>
            <a:r>
              <a:rPr lang="en-US" sz="1600" dirty="0">
                <a:solidFill>
                  <a:srgbClr val="2670CA"/>
                </a:solidFill>
              </a:rPr>
              <a:t> </a:t>
            </a:r>
            <a:r>
              <a:rPr lang="en-US" sz="1600" dirty="0" err="1">
                <a:solidFill>
                  <a:srgbClr val="2670CA"/>
                </a:solidFill>
              </a:rPr>
              <a:t>sequo</a:t>
            </a:r>
            <a:r>
              <a:rPr lang="en-US" sz="1600" dirty="0">
                <a:solidFill>
                  <a:srgbClr val="2670CA"/>
                </a:solidFill>
              </a:rPr>
              <a:t> et </a:t>
            </a:r>
            <a:r>
              <a:rPr lang="en-US" sz="1600" dirty="0" err="1">
                <a:solidFill>
                  <a:srgbClr val="2670CA"/>
                </a:solidFill>
              </a:rPr>
              <a:t>Parum</a:t>
            </a:r>
            <a:r>
              <a:rPr lang="en-US" sz="1600" dirty="0">
                <a:solidFill>
                  <a:srgbClr val="2670CA"/>
                </a:solidFill>
              </a:rPr>
              <a:t> que </a:t>
            </a:r>
            <a:r>
              <a:rPr lang="en-US" sz="1600" dirty="0" err="1">
                <a:solidFill>
                  <a:srgbClr val="2670CA"/>
                </a:solidFill>
              </a:rPr>
              <a:t>volupit</a:t>
            </a:r>
            <a:r>
              <a:rPr lang="en-US" sz="1600" dirty="0">
                <a:solidFill>
                  <a:srgbClr val="2670CA"/>
                </a:solidFill>
              </a:rPr>
              <a:t> et </a:t>
            </a:r>
            <a:r>
              <a:rPr lang="en-US" sz="1600" dirty="0" err="1">
                <a:solidFill>
                  <a:srgbClr val="2670CA"/>
                </a:solidFill>
              </a:rPr>
              <a:t>doluptaeiur</a:t>
            </a:r>
            <a:r>
              <a:rPr lang="en-US" sz="1600" dirty="0">
                <a:solidFill>
                  <a:srgbClr val="2670CA"/>
                </a:solidFill>
              </a:rPr>
              <a:t>, </a:t>
            </a:r>
            <a:r>
              <a:rPr lang="en-US" sz="1600" dirty="0" err="1">
                <a:solidFill>
                  <a:srgbClr val="2670CA"/>
                </a:solidFill>
              </a:rPr>
              <a:t>sanda</a:t>
            </a:r>
            <a:r>
              <a:rPr lang="en-US" sz="1600" dirty="0">
                <a:solidFill>
                  <a:srgbClr val="2670CA"/>
                </a:solidFill>
              </a:rPr>
              <a:t> </a:t>
            </a:r>
            <a:r>
              <a:rPr lang="en-US" sz="1600" dirty="0" err="1">
                <a:solidFill>
                  <a:srgbClr val="2670CA"/>
                </a:solidFill>
              </a:rPr>
              <a:t>verspienim</a:t>
            </a:r>
            <a:r>
              <a:rPr lang="en-US" sz="1600" dirty="0">
                <a:solidFill>
                  <a:srgbClr val="2670CA"/>
                </a:solidFill>
              </a:rPr>
              <a:t> </a:t>
            </a:r>
            <a:r>
              <a:rPr lang="en-US" sz="1600" dirty="0" err="1">
                <a:solidFill>
                  <a:srgbClr val="2670CA"/>
                </a:solidFill>
              </a:rPr>
              <a:t>quidemo</a:t>
            </a:r>
            <a:r>
              <a:rPr lang="en-US" sz="1600" dirty="0">
                <a:solidFill>
                  <a:srgbClr val="2670CA"/>
                </a:solidFill>
              </a:rPr>
              <a:t> </a:t>
            </a:r>
            <a:r>
              <a:rPr lang="en-US" sz="1600" dirty="0" err="1">
                <a:solidFill>
                  <a:srgbClr val="2670CA"/>
                </a:solidFill>
              </a:rPr>
              <a:t>ssunto</a:t>
            </a:r>
            <a:r>
              <a:rPr lang="en-US" sz="1600" dirty="0">
                <a:solidFill>
                  <a:srgbClr val="2670CA"/>
                </a:solidFill>
              </a:rPr>
              <a:t> cum </a:t>
            </a:r>
            <a:r>
              <a:rPr lang="en-US" sz="1600" dirty="0" err="1">
                <a:solidFill>
                  <a:srgbClr val="2670CA"/>
                </a:solidFill>
              </a:rPr>
              <a:t>nonsenet</a:t>
            </a:r>
            <a:r>
              <a:rPr lang="en-US" sz="1600" dirty="0">
                <a:solidFill>
                  <a:srgbClr val="2670CA"/>
                </a:solidFill>
              </a:rPr>
              <a:t> </a:t>
            </a:r>
            <a:r>
              <a:rPr lang="en-US" sz="1600" dirty="0" err="1">
                <a:solidFill>
                  <a:srgbClr val="2670CA"/>
                </a:solidFill>
              </a:rPr>
              <a:t>volupitat</a:t>
            </a:r>
            <a:r>
              <a:rPr lang="en-US" sz="1600" dirty="0">
                <a:solidFill>
                  <a:srgbClr val="2670CA"/>
                </a:solidFill>
              </a:rPr>
              <a:t> qui is mi, que sin cone </a:t>
            </a:r>
            <a:r>
              <a:rPr lang="en-US" sz="1600" dirty="0" err="1">
                <a:solidFill>
                  <a:srgbClr val="2670CA"/>
                </a:solidFill>
              </a:rPr>
              <a:t>consequia</a:t>
            </a:r>
            <a:r>
              <a:rPr lang="en-US" sz="1600" dirty="0">
                <a:solidFill>
                  <a:srgbClr val="2670CA"/>
                </a:solidFill>
              </a:rPr>
              <a:t> </a:t>
            </a:r>
            <a:r>
              <a:rPr lang="en-US" sz="1600" dirty="0" err="1">
                <a:solidFill>
                  <a:srgbClr val="2670CA"/>
                </a:solidFill>
              </a:rPr>
              <a:t>iur</a:t>
            </a:r>
            <a:r>
              <a:rPr lang="en-US" sz="1600" dirty="0">
                <a:solidFill>
                  <a:srgbClr val="2670CA"/>
                </a:solidFill>
              </a:rPr>
              <a:t>. </a:t>
            </a:r>
          </a:p>
          <a:p>
            <a:pPr>
              <a:lnSpc>
                <a:spcPts val="1810"/>
              </a:lnSpc>
            </a:pPr>
            <a:endParaRPr lang="en-US" sz="1600" dirty="0">
              <a:solidFill>
                <a:srgbClr val="2670CA"/>
              </a:solidFill>
            </a:endParaRPr>
          </a:p>
          <a:p>
            <a:pPr>
              <a:lnSpc>
                <a:spcPts val="1810"/>
              </a:lnSpc>
            </a:pPr>
            <a:r>
              <a:rPr lang="en-US" sz="1600" dirty="0">
                <a:solidFill>
                  <a:srgbClr val="2670CA"/>
                </a:solidFill>
              </a:rPr>
              <a:t>Sum </a:t>
            </a:r>
            <a:r>
              <a:rPr lang="en-US" sz="1600" dirty="0" err="1">
                <a:solidFill>
                  <a:srgbClr val="2670CA"/>
                </a:solidFill>
              </a:rPr>
              <a:t>facillorem</a:t>
            </a:r>
            <a:r>
              <a:rPr lang="en-US" sz="1600" dirty="0">
                <a:solidFill>
                  <a:srgbClr val="2670CA"/>
                </a:solidFill>
              </a:rPr>
              <a:t> </a:t>
            </a:r>
            <a:r>
              <a:rPr lang="en-US" sz="1600" dirty="0" err="1">
                <a:solidFill>
                  <a:srgbClr val="2670CA"/>
                </a:solidFill>
              </a:rPr>
              <a:t>ium</a:t>
            </a:r>
            <a:r>
              <a:rPr lang="en-US" sz="1600" dirty="0">
                <a:solidFill>
                  <a:srgbClr val="2670CA"/>
                </a:solidFill>
              </a:rPr>
              <a:t> </a:t>
            </a:r>
            <a:r>
              <a:rPr lang="en-US" sz="1600" dirty="0" err="1">
                <a:solidFill>
                  <a:srgbClr val="2670CA"/>
                </a:solidFill>
              </a:rPr>
              <a:t>ut</a:t>
            </a:r>
            <a:r>
              <a:rPr lang="en-US" sz="1600" dirty="0">
                <a:solidFill>
                  <a:srgbClr val="2670CA"/>
                </a:solidFill>
              </a:rPr>
              <a:t> od et, </a:t>
            </a:r>
            <a:r>
              <a:rPr lang="en-US" sz="1600" dirty="0" err="1">
                <a:solidFill>
                  <a:srgbClr val="2670CA"/>
                </a:solidFill>
              </a:rPr>
              <a:t>nat</a:t>
            </a:r>
            <a:r>
              <a:rPr lang="en-US" sz="1600" dirty="0">
                <a:solidFill>
                  <a:srgbClr val="2670CA"/>
                </a:solidFill>
              </a:rPr>
              <a:t> </a:t>
            </a:r>
            <a:r>
              <a:rPr lang="en-US" sz="1600" dirty="0" err="1">
                <a:solidFill>
                  <a:srgbClr val="2670CA"/>
                </a:solidFill>
              </a:rPr>
              <a:t>quunt</a:t>
            </a:r>
            <a:r>
              <a:rPr lang="en-US" sz="1600" dirty="0">
                <a:solidFill>
                  <a:srgbClr val="2670CA"/>
                </a:solidFill>
              </a:rPr>
              <a:t>, </a:t>
            </a:r>
            <a:r>
              <a:rPr lang="en-US" sz="1600" dirty="0" err="1">
                <a:solidFill>
                  <a:srgbClr val="2670CA"/>
                </a:solidFill>
              </a:rPr>
              <a:t>quesi</a:t>
            </a:r>
            <a:r>
              <a:rPr lang="en-US" sz="1600" dirty="0">
                <a:solidFill>
                  <a:srgbClr val="2670CA"/>
                </a:solidFill>
              </a:rPr>
              <a:t> </a:t>
            </a:r>
            <a:r>
              <a:rPr lang="en-US" sz="1600" dirty="0" err="1">
                <a:solidFill>
                  <a:srgbClr val="2670CA"/>
                </a:solidFill>
              </a:rPr>
              <a:t>aut</a:t>
            </a:r>
            <a:r>
              <a:rPr lang="en-US" sz="1600" dirty="0">
                <a:solidFill>
                  <a:srgbClr val="2670CA"/>
                </a:solidFill>
              </a:rPr>
              <a:t> </a:t>
            </a:r>
            <a:r>
              <a:rPr lang="en-US" sz="1600" dirty="0" err="1">
                <a:solidFill>
                  <a:srgbClr val="2670CA"/>
                </a:solidFill>
              </a:rPr>
              <a:t>doluptatenis</a:t>
            </a:r>
            <a:r>
              <a:rPr lang="en-US" sz="1600" dirty="0">
                <a:solidFill>
                  <a:srgbClr val="2670CA"/>
                </a:solidFill>
              </a:rPr>
              <a:t> </a:t>
            </a:r>
            <a:r>
              <a:rPr lang="en-US" sz="1600" dirty="0" err="1">
                <a:solidFill>
                  <a:srgbClr val="2670CA"/>
                </a:solidFill>
              </a:rPr>
              <a:t>adi</a:t>
            </a:r>
            <a:r>
              <a:rPr lang="en-US" sz="1600" dirty="0">
                <a:solidFill>
                  <a:srgbClr val="2670CA"/>
                </a:solidFill>
              </a:rPr>
              <a:t> </a:t>
            </a:r>
            <a:r>
              <a:rPr lang="en-US" sz="1600" dirty="0" err="1">
                <a:solidFill>
                  <a:srgbClr val="2670CA"/>
                </a:solidFill>
              </a:rPr>
              <a:t>quae</a:t>
            </a:r>
            <a:r>
              <a:rPr lang="en-US" sz="1600" dirty="0">
                <a:solidFill>
                  <a:srgbClr val="2670CA"/>
                </a:solidFill>
              </a:rPr>
              <a:t> el </a:t>
            </a:r>
            <a:r>
              <a:rPr lang="en-US" sz="1600" dirty="0" err="1">
                <a:solidFill>
                  <a:srgbClr val="2670CA"/>
                </a:solidFill>
              </a:rPr>
              <a:t>inimin</a:t>
            </a:r>
            <a:r>
              <a:rPr lang="en-US" sz="1600" dirty="0">
                <a:solidFill>
                  <a:srgbClr val="2670CA"/>
                </a:solidFill>
              </a:rPr>
              <a:t> </a:t>
            </a:r>
            <a:r>
              <a:rPr lang="en-US" sz="1600" dirty="0" err="1">
                <a:solidFill>
                  <a:srgbClr val="2670CA"/>
                </a:solidFill>
              </a:rPr>
              <a:t>eumquid</a:t>
            </a:r>
            <a:r>
              <a:rPr lang="en-US" sz="1600" dirty="0">
                <a:solidFill>
                  <a:srgbClr val="2670CA"/>
                </a:solidFill>
              </a:rPr>
              <a:t> qui </a:t>
            </a:r>
            <a:r>
              <a:rPr lang="en-US" sz="1600" dirty="0" err="1">
                <a:solidFill>
                  <a:srgbClr val="2670CA"/>
                </a:solidFill>
              </a:rPr>
              <a:t>sume</a:t>
            </a:r>
            <a:r>
              <a:rPr lang="en-US" sz="1600" dirty="0">
                <a:solidFill>
                  <a:srgbClr val="2670CA"/>
                </a:solidFill>
              </a:rPr>
              <a:t> </a:t>
            </a:r>
            <a:r>
              <a:rPr lang="en-US" sz="1600" dirty="0" err="1">
                <a:solidFill>
                  <a:srgbClr val="2670CA"/>
                </a:solidFill>
              </a:rPr>
              <a:t>sanda</a:t>
            </a:r>
            <a:r>
              <a:rPr lang="en-US" sz="1600" dirty="0">
                <a:solidFill>
                  <a:srgbClr val="2670CA"/>
                </a:solidFill>
              </a:rPr>
              <a:t> </a:t>
            </a:r>
            <a:r>
              <a:rPr lang="en-US" sz="1600" dirty="0" err="1">
                <a:solidFill>
                  <a:srgbClr val="2670CA"/>
                </a:solidFill>
              </a:rPr>
              <a:t>versp</a:t>
            </a:r>
            <a:endParaRPr lang="en-US" sz="1600" dirty="0">
              <a:solidFill>
                <a:srgbClr val="2670CA"/>
              </a:solidFill>
            </a:endParaRPr>
          </a:p>
        </p:txBody>
      </p:sp>
      <p:sp>
        <p:nvSpPr>
          <p:cNvPr id="16" name="Text Placeholder 12">
            <a:extLst>
              <a:ext uri="{FF2B5EF4-FFF2-40B4-BE49-F238E27FC236}">
                <a16:creationId xmlns:a16="http://schemas.microsoft.com/office/drawing/2014/main" id="{496BA6CB-1B85-1642-818C-80F300419EE0}"/>
              </a:ext>
            </a:extLst>
          </p:cNvPr>
          <p:cNvSpPr>
            <a:spLocks noGrp="1"/>
          </p:cNvSpPr>
          <p:nvPr>
            <p:ph type="body" sz="quarter" idx="13" hasCustomPrompt="1"/>
          </p:nvPr>
        </p:nvSpPr>
        <p:spPr>
          <a:xfrm>
            <a:off x="4936285" y="1469419"/>
            <a:ext cx="3956750" cy="3698875"/>
          </a:xfrm>
          <a:prstGeom prst="rect">
            <a:avLst/>
          </a:prstGeom>
        </p:spPr>
        <p:txBody>
          <a:bodyPr/>
          <a:lstStyle>
            <a:lvl1pPr marL="0" indent="0" algn="l" defTabSz="914400" rtl="0" eaLnBrk="1" latinLnBrk="0" hangingPunct="1">
              <a:lnSpc>
                <a:spcPts val="1810"/>
              </a:lnSpc>
              <a:spcBef>
                <a:spcPts val="0"/>
              </a:spcBef>
              <a:buFont typeface="Arial" panose="020B0604020202020204" pitchFamily="34" charset="0"/>
              <a:buNone/>
              <a:defRPr lang="en-NZ" sz="1600" b="0" i="0" kern="1200" dirty="0">
                <a:solidFill>
                  <a:srgbClr val="2670CA"/>
                </a:solidFill>
                <a:latin typeface="+mj-lt"/>
                <a:ea typeface="+mn-ea"/>
                <a:cs typeface="Calibri" panose="020F0502020204030204" pitchFamily="34" charset="0"/>
              </a:defRPr>
            </a:lvl1pPr>
            <a:lvl2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ts val="1810"/>
              </a:lnSpc>
              <a:spcBef>
                <a:spcPts val="0"/>
              </a:spcBef>
              <a:buFont typeface="Arial" panose="020B0604020202020204" pitchFamily="34" charset="0"/>
              <a:buNone/>
              <a:defRPr lang="en-US" sz="1600" b="0" i="0" kern="1200" dirty="0">
                <a:solidFill>
                  <a:srgbClr val="2670CA"/>
                </a:solidFill>
                <a:latin typeface="Calibri" panose="020F0502020204030204" pitchFamily="34" charset="0"/>
                <a:ea typeface="+mn-ea"/>
                <a:cs typeface="Calibri" panose="020F0502020204030204" pitchFamily="34" charset="0"/>
              </a:defRPr>
            </a:lvl5pPr>
          </a:lstStyle>
          <a:p>
            <a:r>
              <a:rPr lang="en-NZ" dirty="0" err="1">
                <a:solidFill>
                  <a:srgbClr val="2F86D4"/>
                </a:solidFill>
                <a:effectLst/>
                <a:latin typeface="Calibri Light" panose="020F0302020204030204" pitchFamily="34" charset="0"/>
              </a:rPr>
              <a:t>Sapere</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officius</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eosti</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occum</a:t>
            </a:r>
            <a:r>
              <a:rPr lang="en-NZ" dirty="0">
                <a:solidFill>
                  <a:srgbClr val="2F86D4"/>
                </a:solidFill>
                <a:effectLst/>
                <a:latin typeface="Calibri Light" panose="020F0302020204030204" pitchFamily="34" charset="0"/>
              </a:rPr>
              <a:t> is </a:t>
            </a:r>
            <a:r>
              <a:rPr lang="en-NZ" dirty="0" err="1">
                <a:solidFill>
                  <a:srgbClr val="2F86D4"/>
                </a:solidFill>
                <a:effectLst/>
                <a:latin typeface="Calibri Light" panose="020F0302020204030204" pitchFamily="34" charset="0"/>
              </a:rPr>
              <a:t>enihilit</a:t>
            </a:r>
            <a:r>
              <a:rPr lang="en-NZ" dirty="0">
                <a:solidFill>
                  <a:srgbClr val="2F86D4"/>
                </a:solidFill>
                <a:effectLst/>
                <a:latin typeface="Calibri Light" panose="020F0302020204030204" pitchFamily="34" charset="0"/>
              </a:rPr>
              <a:t> omnia </a:t>
            </a:r>
            <a:r>
              <a:rPr lang="en-NZ" dirty="0" err="1">
                <a:solidFill>
                  <a:srgbClr val="2F86D4"/>
                </a:solidFill>
                <a:effectLst/>
                <a:latin typeface="Calibri Light" panose="020F0302020204030204" pitchFamily="34" charset="0"/>
              </a:rPr>
              <a:t>volorum</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audantium</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ut</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modis</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rerrumet</a:t>
            </a:r>
            <a:r>
              <a:rPr lang="en-NZ" dirty="0">
                <a:solidFill>
                  <a:srgbClr val="2F86D4"/>
                </a:solidFill>
                <a:effectLst/>
                <a:latin typeface="Calibri Light" panose="020F0302020204030204" pitchFamily="34" charset="0"/>
              </a:rPr>
              <a:t> et </a:t>
            </a:r>
            <a:r>
              <a:rPr lang="en-NZ" dirty="0" err="1">
                <a:solidFill>
                  <a:srgbClr val="2F86D4"/>
                </a:solidFill>
                <a:effectLst/>
                <a:latin typeface="Calibri Light" panose="020F0302020204030204" pitchFamily="34" charset="0"/>
              </a:rPr>
              <a:t>liquia</a:t>
            </a:r>
            <a:r>
              <a:rPr lang="en-NZ" dirty="0">
                <a:solidFill>
                  <a:srgbClr val="2F86D4"/>
                </a:solidFill>
                <a:effectLst/>
                <a:latin typeface="Calibri Light" panose="020F0302020204030204" pitchFamily="34" charset="0"/>
              </a:rPr>
              <a:t> non cum </a:t>
            </a:r>
            <a:r>
              <a:rPr lang="en-NZ" dirty="0" err="1">
                <a:solidFill>
                  <a:srgbClr val="2F86D4"/>
                </a:solidFill>
                <a:effectLst/>
                <a:latin typeface="Calibri Light" panose="020F0302020204030204" pitchFamily="34" charset="0"/>
              </a:rPr>
              <a:t>ulpariandel</a:t>
            </a:r>
            <a:r>
              <a:rPr lang="en-NZ" dirty="0">
                <a:solidFill>
                  <a:srgbClr val="2F86D4"/>
                </a:solidFill>
                <a:effectLst/>
                <a:latin typeface="Calibri Light" panose="020F0302020204030204" pitchFamily="34" charset="0"/>
              </a:rPr>
              <a:t> es et pore </a:t>
            </a:r>
            <a:r>
              <a:rPr lang="en-NZ" dirty="0" err="1">
                <a:solidFill>
                  <a:srgbClr val="2F86D4"/>
                </a:solidFill>
                <a:effectLst/>
                <a:latin typeface="Calibri Light" panose="020F0302020204030204" pitchFamily="34" charset="0"/>
              </a:rPr>
              <a:t>vollaccusa</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sed</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utatia</a:t>
            </a:r>
            <a:r>
              <a:rPr lang="en-NZ" dirty="0">
                <a:solidFill>
                  <a:srgbClr val="2F86D4"/>
                </a:solidFill>
                <a:effectLst/>
                <a:latin typeface="Calibri Light" panose="020F0302020204030204" pitchFamily="34" charset="0"/>
              </a:rPr>
              <a:t> del </a:t>
            </a:r>
            <a:r>
              <a:rPr lang="en-NZ" dirty="0" err="1">
                <a:solidFill>
                  <a:srgbClr val="2F86D4"/>
                </a:solidFill>
                <a:effectLst/>
                <a:latin typeface="Calibri Light" panose="020F0302020204030204" pitchFamily="34" charset="0"/>
              </a:rPr>
              <a:t>modi</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omnis</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aut</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earum</a:t>
            </a:r>
            <a:r>
              <a:rPr lang="en-NZ" dirty="0">
                <a:solidFill>
                  <a:srgbClr val="2F86D4"/>
                </a:solidFill>
                <a:effectLst/>
                <a:latin typeface="Calibri Light" panose="020F0302020204030204" pitchFamily="34" charset="0"/>
              </a:rPr>
              <a:t> lam, </a:t>
            </a:r>
            <a:r>
              <a:rPr lang="en-NZ" dirty="0" err="1">
                <a:solidFill>
                  <a:srgbClr val="2F86D4"/>
                </a:solidFill>
                <a:effectLst/>
                <a:latin typeface="Calibri Light" panose="020F0302020204030204" pitchFamily="34" charset="0"/>
              </a:rPr>
              <a:t>consernam</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seditatque</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volut</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ea</a:t>
            </a:r>
            <a:r>
              <a:rPr lang="en-NZ" dirty="0">
                <a:solidFill>
                  <a:srgbClr val="2F86D4"/>
                </a:solidFill>
                <a:effectLst/>
                <a:latin typeface="Calibri Light" panose="020F0302020204030204" pitchFamily="34" charset="0"/>
              </a:rPr>
              <a:t> que pa </a:t>
            </a:r>
            <a:r>
              <a:rPr lang="en-NZ" dirty="0" err="1">
                <a:solidFill>
                  <a:srgbClr val="2F86D4"/>
                </a:solidFill>
                <a:effectLst/>
                <a:latin typeface="Calibri Light" panose="020F0302020204030204" pitchFamily="34" charset="0"/>
              </a:rPr>
              <a:t>quunt</a:t>
            </a:r>
            <a:r>
              <a:rPr lang="en-NZ" dirty="0">
                <a:solidFill>
                  <a:srgbClr val="2F86D4"/>
                </a:solidFill>
                <a:effectLst/>
                <a:latin typeface="Calibri Light" panose="020F0302020204030204" pitchFamily="34" charset="0"/>
              </a:rPr>
              <a:t> qui </a:t>
            </a:r>
            <a:r>
              <a:rPr lang="en-NZ" dirty="0" err="1">
                <a:solidFill>
                  <a:srgbClr val="2F86D4"/>
                </a:solidFill>
                <a:effectLst/>
                <a:latin typeface="Calibri Light" panose="020F0302020204030204" pitchFamily="34" charset="0"/>
              </a:rPr>
              <a:t>volorup</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tatur</a:t>
            </a:r>
            <a:r>
              <a:rPr lang="en-NZ" dirty="0">
                <a:solidFill>
                  <a:srgbClr val="2F86D4"/>
                </a:solidFill>
                <a:effectLst/>
                <a:latin typeface="Calibri Light" panose="020F0302020204030204" pitchFamily="34" charset="0"/>
              </a:rPr>
              <a:t>?</a:t>
            </a:r>
            <a:br>
              <a:rPr lang="en-NZ" dirty="0">
                <a:solidFill>
                  <a:srgbClr val="2F86D4"/>
                </a:solidFill>
                <a:effectLst/>
                <a:latin typeface="Calibri Light" panose="020F0302020204030204" pitchFamily="34" charset="0"/>
              </a:rPr>
            </a:br>
            <a:endParaRPr lang="en-NZ" dirty="0">
              <a:solidFill>
                <a:srgbClr val="2F86D4"/>
              </a:solidFill>
              <a:effectLst/>
              <a:latin typeface="Calibri Light" panose="020F0302020204030204" pitchFamily="34" charset="0"/>
            </a:endParaRPr>
          </a:p>
          <a:p>
            <a:r>
              <a:rPr lang="en-NZ" dirty="0">
                <a:solidFill>
                  <a:srgbClr val="2F86D4"/>
                </a:solidFill>
                <a:effectLst/>
                <a:latin typeface="Calibri Light" panose="020F0302020204030204" pitchFamily="34" charset="0"/>
              </a:rPr>
              <a:t>Ut </a:t>
            </a:r>
            <a:r>
              <a:rPr lang="en-NZ" dirty="0" err="1">
                <a:solidFill>
                  <a:srgbClr val="2F86D4"/>
                </a:solidFill>
                <a:effectLst/>
                <a:latin typeface="Calibri Light" panose="020F0302020204030204" pitchFamily="34" charset="0"/>
              </a:rPr>
              <a:t>audae</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sincto</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tem</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acerchit</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magnam</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expla</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voluptionem</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vero</a:t>
            </a:r>
            <a:r>
              <a:rPr lang="en-NZ" dirty="0">
                <a:solidFill>
                  <a:srgbClr val="2F86D4"/>
                </a:solidFill>
                <a:effectLst/>
                <a:latin typeface="Calibri Light" panose="020F0302020204030204" pitchFamily="34" charset="0"/>
              </a:rPr>
              <a:t> et, </a:t>
            </a:r>
            <a:r>
              <a:rPr lang="en-NZ" dirty="0" err="1">
                <a:solidFill>
                  <a:srgbClr val="2F86D4"/>
                </a:solidFill>
                <a:effectLst/>
                <a:latin typeface="Calibri Light" panose="020F0302020204030204" pitchFamily="34" charset="0"/>
              </a:rPr>
              <a:t>num</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veresti</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dolupit</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explaut</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atumqui</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atibus</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aut</a:t>
            </a:r>
            <a:r>
              <a:rPr lang="en-NZ" dirty="0">
                <a:solidFill>
                  <a:srgbClr val="2F86D4"/>
                </a:solidFill>
                <a:effectLst/>
                <a:latin typeface="Calibri Light" panose="020F0302020204030204" pitchFamily="34" charset="0"/>
              </a:rPr>
              <a:t> et ad </a:t>
            </a:r>
            <a:r>
              <a:rPr lang="en-NZ" dirty="0" err="1">
                <a:solidFill>
                  <a:srgbClr val="2F86D4"/>
                </a:solidFill>
                <a:effectLst/>
                <a:latin typeface="Calibri Light" panose="020F0302020204030204" pitchFamily="34" charset="0"/>
              </a:rPr>
              <a:t>mostrum</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ea</a:t>
            </a:r>
            <a:r>
              <a:rPr lang="en-NZ" dirty="0">
                <a:solidFill>
                  <a:srgbClr val="2F86D4"/>
                </a:solidFill>
                <a:effectLst/>
                <a:latin typeface="Calibri Light" panose="020F0302020204030204" pitchFamily="34" charset="0"/>
              </a:rPr>
              <a:t> que </a:t>
            </a:r>
            <a:r>
              <a:rPr lang="en-NZ" dirty="0" err="1">
                <a:solidFill>
                  <a:srgbClr val="2F86D4"/>
                </a:solidFill>
                <a:effectLst/>
                <a:latin typeface="Calibri Light" panose="020F0302020204030204" pitchFamily="34" charset="0"/>
              </a:rPr>
              <a:t>dolupta</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temquo</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eum</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earia</a:t>
            </a:r>
            <a:r>
              <a:rPr lang="en-NZ" dirty="0">
                <a:solidFill>
                  <a:srgbClr val="2F86D4"/>
                </a:solidFill>
                <a:effectLst/>
                <a:latin typeface="Calibri Light" panose="020F0302020204030204" pitchFamily="34" charset="0"/>
              </a:rPr>
              <a:t> sum, </a:t>
            </a:r>
            <a:r>
              <a:rPr lang="en-NZ" dirty="0" err="1">
                <a:solidFill>
                  <a:srgbClr val="2F86D4"/>
                </a:solidFill>
                <a:effectLst/>
                <a:latin typeface="Calibri Light" panose="020F0302020204030204" pitchFamily="34" charset="0"/>
              </a:rPr>
              <a:t>offic</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te</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nis</a:t>
            </a:r>
            <a:r>
              <a:rPr lang="en-NZ" dirty="0">
                <a:solidFill>
                  <a:srgbClr val="2F86D4"/>
                </a:solidFill>
                <a:effectLst/>
                <a:latin typeface="Calibri Light" panose="020F0302020204030204" pitchFamily="34" charset="0"/>
              </a:rPr>
              <a:t> res </a:t>
            </a:r>
            <a:r>
              <a:rPr lang="en-NZ" dirty="0" err="1">
                <a:solidFill>
                  <a:srgbClr val="2F86D4"/>
                </a:solidFill>
                <a:effectLst/>
                <a:latin typeface="Calibri Light" panose="020F0302020204030204" pitchFamily="34" charset="0"/>
              </a:rPr>
              <a:t>nihiliatem</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accuptur</a:t>
            </a:r>
            <a:r>
              <a:rPr lang="en-NZ" dirty="0">
                <a:solidFill>
                  <a:srgbClr val="2F86D4"/>
                </a:solidFill>
                <a:effectLst/>
                <a:latin typeface="Calibri Light" panose="020F0302020204030204" pitchFamily="34" charset="0"/>
              </a:rPr>
              <a:t>? </a:t>
            </a:r>
            <a:br>
              <a:rPr lang="en-NZ" dirty="0">
                <a:solidFill>
                  <a:srgbClr val="2F86D4"/>
                </a:solidFill>
                <a:effectLst/>
                <a:latin typeface="Calibri Light" panose="020F0302020204030204" pitchFamily="34" charset="0"/>
              </a:rPr>
            </a:br>
            <a:endParaRPr lang="en-NZ" dirty="0">
              <a:solidFill>
                <a:srgbClr val="2F86D4"/>
              </a:solidFill>
              <a:effectLst/>
              <a:latin typeface="Calibri Light" panose="020F0302020204030204" pitchFamily="34" charset="0"/>
            </a:endParaRPr>
          </a:p>
          <a:p>
            <a:r>
              <a:rPr lang="en-NZ" dirty="0" err="1">
                <a:solidFill>
                  <a:srgbClr val="2F86D4"/>
                </a:solidFill>
                <a:effectLst/>
                <a:latin typeface="Calibri Light" panose="020F0302020204030204" pitchFamily="34" charset="0"/>
              </a:rPr>
              <a:t>Quis</a:t>
            </a:r>
            <a:r>
              <a:rPr lang="en-NZ" dirty="0">
                <a:solidFill>
                  <a:srgbClr val="2F86D4"/>
                </a:solidFill>
                <a:effectLst/>
                <a:latin typeface="Calibri Light" panose="020F0302020204030204" pitchFamily="34" charset="0"/>
              </a:rPr>
              <a:t> dis </a:t>
            </a:r>
            <a:r>
              <a:rPr lang="en-NZ" dirty="0" err="1">
                <a:solidFill>
                  <a:srgbClr val="2F86D4"/>
                </a:solidFill>
                <a:effectLst/>
                <a:latin typeface="Calibri Light" panose="020F0302020204030204" pitchFamily="34" charset="0"/>
              </a:rPr>
              <a:t>atures</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nos</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experumquam</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ullicim</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agniet</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quatis</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erionem</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quataspellor</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mo</a:t>
            </a:r>
            <a:r>
              <a:rPr lang="en-NZ" dirty="0">
                <a:solidFill>
                  <a:srgbClr val="2F86D4"/>
                </a:solidFill>
                <a:effectLst/>
                <a:latin typeface="Calibri Light" panose="020F0302020204030204" pitchFamily="34" charset="0"/>
              </a:rPr>
              <a:t> to </a:t>
            </a:r>
            <a:r>
              <a:rPr lang="en-NZ" dirty="0" err="1">
                <a:solidFill>
                  <a:srgbClr val="2F86D4"/>
                </a:solidFill>
                <a:effectLst/>
                <a:latin typeface="Calibri Light" panose="020F0302020204030204" pitchFamily="34" charset="0"/>
              </a:rPr>
              <a:t>dolupta</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eprati</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tenis</a:t>
            </a:r>
            <a:r>
              <a:rPr lang="en-NZ" dirty="0">
                <a:solidFill>
                  <a:srgbClr val="2F86D4"/>
                </a:solidFill>
                <a:effectLst/>
                <a:latin typeface="Calibri Light" panose="020F0302020204030204" pitchFamily="34" charset="0"/>
              </a:rPr>
              <a:t> </a:t>
            </a:r>
            <a:r>
              <a:rPr lang="en-NZ" dirty="0" err="1">
                <a:solidFill>
                  <a:srgbClr val="2F86D4"/>
                </a:solidFill>
                <a:effectLst/>
                <a:latin typeface="Calibri Light" panose="020F0302020204030204" pitchFamily="34" charset="0"/>
              </a:rPr>
              <a:t>accae</a:t>
            </a:r>
            <a:r>
              <a:rPr lang="en-NZ" dirty="0">
                <a:solidFill>
                  <a:srgbClr val="2F86D4"/>
                </a:solidFill>
                <a:effectLst/>
                <a:latin typeface="Calibri Light" panose="020F0302020204030204" pitchFamily="34" charset="0"/>
              </a:rPr>
              <a:t> pore.</a:t>
            </a:r>
          </a:p>
        </p:txBody>
      </p:sp>
    </p:spTree>
    <p:extLst>
      <p:ext uri="{BB962C8B-B14F-4D97-AF65-F5344CB8AC3E}">
        <p14:creationId xmlns:p14="http://schemas.microsoft.com/office/powerpoint/2010/main" val="6849582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boxes 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 Placeholder 23">
            <a:extLst>
              <a:ext uri="{FF2B5EF4-FFF2-40B4-BE49-F238E27FC236}">
                <a16:creationId xmlns:a16="http://schemas.microsoft.com/office/drawing/2014/main" id="{4D847F9A-ACFC-F140-94C5-17C2318D7248}"/>
              </a:ext>
            </a:extLst>
          </p:cNvPr>
          <p:cNvSpPr txBox="1">
            <a:spLocks/>
          </p:cNvSpPr>
          <p:nvPr userDrawn="1"/>
        </p:nvSpPr>
        <p:spPr>
          <a:xfrm>
            <a:off x="11343965" y="6283886"/>
            <a:ext cx="519949"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rgbClr val="2670CA"/>
                </a:solidFill>
              </a:rPr>
              <a:t>p. </a:t>
            </a:r>
            <a:fld id="{B20BE0F2-10A3-F347-B9A2-4B21C027E859}" type="slidenum">
              <a:rPr lang="en-US" smtClean="0">
                <a:solidFill>
                  <a:srgbClr val="2670CA"/>
                </a:solidFill>
              </a:rPr>
              <a:pPr algn="r"/>
              <a:t>‹#›</a:t>
            </a:fld>
            <a:endParaRPr lang="en-US" dirty="0">
              <a:solidFill>
                <a:srgbClr val="2670CA"/>
              </a:solidFill>
            </a:endParaRPr>
          </a:p>
        </p:txBody>
      </p:sp>
      <p:sp>
        <p:nvSpPr>
          <p:cNvPr id="14" name="Text Placeholder 14">
            <a:extLst>
              <a:ext uri="{FF2B5EF4-FFF2-40B4-BE49-F238E27FC236}">
                <a16:creationId xmlns:a16="http://schemas.microsoft.com/office/drawing/2014/main" id="{0C50185B-5A8C-5A42-A0BC-982C2D5BD6A6}"/>
              </a:ext>
            </a:extLst>
          </p:cNvPr>
          <p:cNvSpPr>
            <a:spLocks noGrp="1"/>
          </p:cNvSpPr>
          <p:nvPr>
            <p:ph type="body" sz="quarter" idx="12" hasCustomPrompt="1"/>
          </p:nvPr>
        </p:nvSpPr>
        <p:spPr>
          <a:xfrm>
            <a:off x="354858" y="530226"/>
            <a:ext cx="3987800" cy="582138"/>
          </a:xfrm>
          <a:prstGeom prst="rect">
            <a:avLst/>
          </a:prstGeom>
        </p:spPr>
        <p:txBody>
          <a:bodyPr/>
          <a:lstStyle>
            <a:lvl1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82000"/>
              </a:lnSpc>
              <a:spcBef>
                <a:spcPts val="0"/>
              </a:spcBef>
              <a:buFont typeface="Arial" panose="020B0604020202020204" pitchFamily="34" charset="0"/>
              <a:buNone/>
              <a:defRPr lang="en-US" sz="4000" b="0" i="0" kern="1200" dirty="0">
                <a:solidFill>
                  <a:srgbClr val="2670CA"/>
                </a:solidFill>
                <a:latin typeface="Calibri" panose="020F0502020204030204" pitchFamily="34" charset="0"/>
                <a:ea typeface="+mn-ea"/>
                <a:cs typeface="Calibri" panose="020F0502020204030204" pitchFamily="34" charset="0"/>
              </a:defRPr>
            </a:lvl5pPr>
          </a:lstStyle>
          <a:p>
            <a:pPr lvl="0"/>
            <a:r>
              <a:rPr lang="en-US" dirty="0"/>
              <a:t>Title goes here</a:t>
            </a:r>
          </a:p>
        </p:txBody>
      </p:sp>
      <p:sp>
        <p:nvSpPr>
          <p:cNvPr id="3" name="Text Placeholder 2">
            <a:extLst>
              <a:ext uri="{FF2B5EF4-FFF2-40B4-BE49-F238E27FC236}">
                <a16:creationId xmlns:a16="http://schemas.microsoft.com/office/drawing/2014/main" id="{46D423C0-B75E-1746-A2B4-D866BDD16DAF}"/>
              </a:ext>
            </a:extLst>
          </p:cNvPr>
          <p:cNvSpPr>
            <a:spLocks noGrp="1"/>
          </p:cNvSpPr>
          <p:nvPr>
            <p:ph type="body" sz="quarter" idx="16" hasCustomPrompt="1"/>
          </p:nvPr>
        </p:nvSpPr>
        <p:spPr>
          <a:xfrm>
            <a:off x="446888" y="2327000"/>
            <a:ext cx="2135445" cy="3420657"/>
          </a:xfrm>
          <a:prstGeom prst="rect">
            <a:avLst/>
          </a:prstGeom>
          <a:solidFill>
            <a:srgbClr val="DBEBF8"/>
          </a:solidFill>
        </p:spPr>
        <p:txBody>
          <a:bodyPr lIns="180000" tIns="125999" rIns="251999" bIns="180000"/>
          <a:lstStyle>
            <a:lvl1pPr marL="0" indent="0">
              <a:lnSpc>
                <a:spcPct val="100000"/>
              </a:lnSpc>
              <a:spcBef>
                <a:spcPts val="800"/>
              </a:spcBef>
              <a:buNone/>
              <a:defRPr sz="1100">
                <a:solidFill>
                  <a:srgbClr val="2670CA"/>
                </a:solidFill>
                <a:latin typeface="+mj-lt"/>
              </a:defRPr>
            </a:lvl1pPr>
          </a:lstStyle>
          <a:p>
            <a:pPr lvl="0"/>
            <a:r>
              <a:rPr lang="en-US" dirty="0" err="1"/>
              <a:t>Ibust</a:t>
            </a:r>
            <a:r>
              <a:rPr lang="en-US" dirty="0"/>
              <a:t> maximus </a:t>
            </a:r>
            <a:r>
              <a:rPr lang="en-US" dirty="0" err="1"/>
              <a:t>quam</a:t>
            </a:r>
            <a:r>
              <a:rPr lang="en-US" dirty="0"/>
              <a:t> </a:t>
            </a:r>
            <a:r>
              <a:rPr lang="en-US" dirty="0" err="1"/>
              <a:t>fuga</a:t>
            </a:r>
            <a:r>
              <a:rPr lang="en-US" dirty="0"/>
              <a:t>. </a:t>
            </a:r>
            <a:r>
              <a:rPr lang="en-US" dirty="0" err="1"/>
              <a:t>Occaepror</a:t>
            </a:r>
            <a:r>
              <a:rPr lang="en-US" dirty="0"/>
              <a:t> min </a:t>
            </a:r>
            <a:r>
              <a:rPr lang="en-US" dirty="0" err="1"/>
              <a:t>nonsequam</a:t>
            </a:r>
            <a:r>
              <a:rPr lang="en-US" dirty="0"/>
              <a:t> </a:t>
            </a:r>
            <a:r>
              <a:rPr lang="en-US" dirty="0" err="1"/>
              <a:t>arcia</a:t>
            </a:r>
            <a:r>
              <a:rPr lang="en-US" dirty="0"/>
              <a:t> </a:t>
            </a:r>
            <a:r>
              <a:rPr lang="en-US" dirty="0" err="1"/>
              <a:t>volupta</a:t>
            </a:r>
            <a:r>
              <a:rPr lang="en-US" dirty="0"/>
              <a:t> </a:t>
            </a:r>
            <a:r>
              <a:rPr lang="en-US" dirty="0" err="1"/>
              <a:t>tectur</a:t>
            </a:r>
            <a:r>
              <a:rPr lang="en-US" dirty="0"/>
              <a:t>, sim </a:t>
            </a:r>
            <a:r>
              <a:rPr lang="en-US" dirty="0" err="1"/>
              <a:t>dolupta</a:t>
            </a:r>
            <a:r>
              <a:rPr lang="en-US" dirty="0"/>
              <a:t> </a:t>
            </a:r>
            <a:r>
              <a:rPr lang="en-US" dirty="0" err="1"/>
              <a:t>atquae</a:t>
            </a:r>
            <a:r>
              <a:rPr lang="en-US" dirty="0"/>
              <a:t> </a:t>
            </a:r>
            <a:r>
              <a:rPr lang="en-US" dirty="0" err="1"/>
              <a:t>poratum</a:t>
            </a:r>
            <a:r>
              <a:rPr lang="en-US" dirty="0"/>
              <a:t> </a:t>
            </a:r>
            <a:r>
              <a:rPr lang="en-US" dirty="0" err="1"/>
              <a:t>aritibusa</a:t>
            </a:r>
            <a:r>
              <a:rPr lang="en-US" dirty="0"/>
              <a:t> </a:t>
            </a:r>
            <a:r>
              <a:rPr lang="en-US" dirty="0" err="1"/>
              <a:t>vernam</a:t>
            </a:r>
            <a:r>
              <a:rPr lang="en-US" dirty="0"/>
              <a:t> </a:t>
            </a:r>
            <a:r>
              <a:rPr lang="en-US" dirty="0" err="1"/>
              <a:t>hitate</a:t>
            </a:r>
            <a:r>
              <a:rPr lang="en-US" dirty="0"/>
              <a:t> </a:t>
            </a:r>
            <a:r>
              <a:rPr lang="en-US" dirty="0" err="1"/>
              <a:t>aliquat</a:t>
            </a:r>
            <a:r>
              <a:rPr lang="en-US" dirty="0"/>
              <a:t> </a:t>
            </a:r>
            <a:r>
              <a:rPr lang="en-US" dirty="0" err="1"/>
              <a:t>empedis</a:t>
            </a:r>
            <a:r>
              <a:rPr lang="en-US" dirty="0"/>
              <a:t> </a:t>
            </a:r>
            <a:r>
              <a:rPr lang="en-US" dirty="0" err="1"/>
              <a:t>dit</a:t>
            </a:r>
            <a:r>
              <a:rPr lang="en-US" dirty="0"/>
              <a:t> dem </a:t>
            </a:r>
            <a:r>
              <a:rPr lang="en-US" dirty="0" err="1"/>
              <a:t>quodis</a:t>
            </a:r>
            <a:r>
              <a:rPr lang="en-US" dirty="0"/>
              <a:t> </a:t>
            </a:r>
            <a:r>
              <a:rPr lang="en-US" dirty="0" err="1"/>
              <a:t>aut</a:t>
            </a:r>
            <a:r>
              <a:rPr lang="en-US" dirty="0"/>
              <a:t> lit </a:t>
            </a:r>
            <a:r>
              <a:rPr lang="en-US" dirty="0" err="1"/>
              <a:t>earum</a:t>
            </a:r>
            <a:r>
              <a:rPr lang="en-US" dirty="0"/>
              <a:t> </a:t>
            </a:r>
            <a:r>
              <a:rPr lang="en-US" dirty="0" err="1"/>
              <a:t>idiosan</a:t>
            </a:r>
            <a:r>
              <a:rPr lang="en-US" dirty="0"/>
              <a:t> </a:t>
            </a:r>
            <a:r>
              <a:rPr lang="en-US" dirty="0" err="1"/>
              <a:t>daecull</a:t>
            </a:r>
            <a:r>
              <a:rPr lang="en-US" dirty="0"/>
              <a:t> </a:t>
            </a:r>
            <a:r>
              <a:rPr lang="en-US" dirty="0" err="1"/>
              <a:t>endeliam</a:t>
            </a:r>
            <a:r>
              <a:rPr lang="en-US" dirty="0"/>
              <a:t>, </a:t>
            </a:r>
            <a:r>
              <a:rPr lang="en-US" dirty="0" err="1"/>
              <a:t>ipiet</a:t>
            </a:r>
            <a:r>
              <a:rPr lang="en-US" dirty="0"/>
              <a:t> ex </a:t>
            </a:r>
            <a:r>
              <a:rPr lang="en-US" dirty="0" err="1"/>
              <a:t>ea</a:t>
            </a:r>
            <a:r>
              <a:rPr lang="en-US" dirty="0"/>
              <a:t> </a:t>
            </a:r>
            <a:r>
              <a:rPr lang="en-US" dirty="0" err="1"/>
              <a:t>eaquis</a:t>
            </a:r>
            <a:r>
              <a:rPr lang="en-US" dirty="0"/>
              <a:t> </a:t>
            </a:r>
            <a:r>
              <a:rPr lang="en-US" dirty="0" err="1"/>
              <a:t>maio</a:t>
            </a:r>
            <a:r>
              <a:rPr lang="en-US" dirty="0"/>
              <a:t> </a:t>
            </a:r>
          </a:p>
          <a:p>
            <a:pPr lvl="0"/>
            <a:r>
              <a:rPr lang="en-US" dirty="0" err="1"/>
              <a:t>Eria</a:t>
            </a:r>
            <a:r>
              <a:rPr lang="en-US" dirty="0"/>
              <a:t> de </a:t>
            </a:r>
            <a:r>
              <a:rPr lang="en-US" dirty="0" err="1"/>
              <a:t>proribus</a:t>
            </a:r>
            <a:r>
              <a:rPr lang="en-US" dirty="0"/>
              <a:t> non re </a:t>
            </a:r>
            <a:r>
              <a:rPr lang="en-US" dirty="0" err="1"/>
              <a:t>corios</a:t>
            </a:r>
            <a:r>
              <a:rPr lang="en-US" dirty="0"/>
              <a:t> del </a:t>
            </a:r>
            <a:r>
              <a:rPr lang="en-US" dirty="0" err="1"/>
              <a:t>magnis</a:t>
            </a:r>
            <a:r>
              <a:rPr lang="en-US" dirty="0"/>
              <a:t> ma </a:t>
            </a:r>
            <a:r>
              <a:rPr lang="en-US" dirty="0" err="1"/>
              <a:t>Soloress</a:t>
            </a:r>
            <a:r>
              <a:rPr lang="en-US" dirty="0"/>
              <a:t> </a:t>
            </a:r>
            <a:r>
              <a:rPr lang="en-US" dirty="0" err="1"/>
              <a:t>itemquide</a:t>
            </a:r>
            <a:r>
              <a:rPr lang="en-US" dirty="0"/>
              <a:t> lam, </a:t>
            </a:r>
            <a:r>
              <a:rPr lang="en-US" dirty="0" err="1"/>
              <a:t>niendae</a:t>
            </a:r>
            <a:r>
              <a:rPr lang="en-US" dirty="0"/>
              <a:t> </a:t>
            </a:r>
            <a:r>
              <a:rPr lang="en-US" dirty="0" err="1"/>
              <a:t>nos</a:t>
            </a:r>
            <a:r>
              <a:rPr lang="en-US" dirty="0"/>
              <a:t> </a:t>
            </a:r>
            <a:r>
              <a:rPr lang="en-US" dirty="0" err="1"/>
              <a:t>rectem</a:t>
            </a:r>
            <a:r>
              <a:rPr lang="en-US" dirty="0"/>
              <a:t> </a:t>
            </a:r>
            <a:r>
              <a:rPr lang="en-US" dirty="0" err="1"/>
              <a:t>laboribusdae</a:t>
            </a:r>
            <a:r>
              <a:rPr lang="en-US" dirty="0"/>
              <a:t> </a:t>
            </a:r>
            <a:r>
              <a:rPr lang="en-US" dirty="0" err="1"/>
              <a:t>volore</a:t>
            </a:r>
            <a:r>
              <a:rPr lang="en-US" dirty="0"/>
              <a:t> </a:t>
            </a:r>
            <a:r>
              <a:rPr lang="en-US" dirty="0" err="1"/>
              <a:t>perunt</a:t>
            </a:r>
            <a:r>
              <a:rPr lang="en-US" dirty="0"/>
              <a:t> omni </a:t>
            </a:r>
            <a:r>
              <a:rPr lang="en-US" dirty="0" err="1"/>
              <a:t>dentur</a:t>
            </a:r>
            <a:r>
              <a:rPr lang="en-US" dirty="0"/>
              <a:t>, to </a:t>
            </a:r>
            <a:r>
              <a:rPr lang="en-US" dirty="0" err="1"/>
              <a:t>etur</a:t>
            </a:r>
            <a:r>
              <a:rPr lang="en-US" dirty="0"/>
              <a:t>? Qui </a:t>
            </a:r>
            <a:r>
              <a:rPr lang="en-US" dirty="0" err="1"/>
              <a:t>assit</a:t>
            </a:r>
            <a:r>
              <a:rPr lang="en-US" dirty="0"/>
              <a:t>.</a:t>
            </a:r>
          </a:p>
        </p:txBody>
      </p:sp>
      <p:sp>
        <p:nvSpPr>
          <p:cNvPr id="7" name="Text Placeholder 6">
            <a:extLst>
              <a:ext uri="{FF2B5EF4-FFF2-40B4-BE49-F238E27FC236}">
                <a16:creationId xmlns:a16="http://schemas.microsoft.com/office/drawing/2014/main" id="{BC82A70E-DDD7-3042-9C3B-72C335AD2EB5}"/>
              </a:ext>
            </a:extLst>
          </p:cNvPr>
          <p:cNvSpPr>
            <a:spLocks noGrp="1"/>
          </p:cNvSpPr>
          <p:nvPr>
            <p:ph type="body" sz="quarter" idx="17" hasCustomPrompt="1"/>
          </p:nvPr>
        </p:nvSpPr>
        <p:spPr>
          <a:xfrm>
            <a:off x="447533" y="1560604"/>
            <a:ext cx="2134800" cy="614363"/>
          </a:xfrm>
          <a:prstGeom prst="rect">
            <a:avLst/>
          </a:prstGeom>
          <a:solidFill>
            <a:srgbClr val="2670CA"/>
          </a:solidFill>
        </p:spPr>
        <p:txBody>
          <a:bodyPr lIns="180000" tIns="46800" rIns="180000" anchor="ctr"/>
          <a:lstStyle>
            <a:lvl1pPr marL="0" indent="0">
              <a:lnSpc>
                <a:spcPct val="100000"/>
              </a:lnSpc>
              <a:spcBef>
                <a:spcPts val="0"/>
              </a:spcBef>
              <a:buNone/>
              <a:defRPr sz="1100">
                <a:solidFill>
                  <a:schemeClr val="bg1"/>
                </a:solidFill>
              </a:defRPr>
            </a:lvl1pPr>
          </a:lstStyle>
          <a:p>
            <a:pPr lvl="0"/>
            <a:r>
              <a:rPr lang="en-US" dirty="0"/>
              <a:t>Subtitle goes here space</a:t>
            </a:r>
            <a:br>
              <a:rPr lang="en-US" dirty="0"/>
            </a:br>
            <a:r>
              <a:rPr lang="en-US" dirty="0"/>
              <a:t>for one or two lines</a:t>
            </a:r>
          </a:p>
        </p:txBody>
      </p:sp>
      <p:sp>
        <p:nvSpPr>
          <p:cNvPr id="13" name="Text Placeholder 2">
            <a:extLst>
              <a:ext uri="{FF2B5EF4-FFF2-40B4-BE49-F238E27FC236}">
                <a16:creationId xmlns:a16="http://schemas.microsoft.com/office/drawing/2014/main" id="{A6D42BEB-7396-D64E-867A-A17392760B3A}"/>
              </a:ext>
            </a:extLst>
          </p:cNvPr>
          <p:cNvSpPr>
            <a:spLocks noGrp="1"/>
          </p:cNvSpPr>
          <p:nvPr>
            <p:ph type="body" sz="quarter" idx="18" hasCustomPrompt="1"/>
          </p:nvPr>
        </p:nvSpPr>
        <p:spPr>
          <a:xfrm>
            <a:off x="2737421" y="2327000"/>
            <a:ext cx="2135445" cy="3420657"/>
          </a:xfrm>
          <a:prstGeom prst="rect">
            <a:avLst/>
          </a:prstGeom>
          <a:solidFill>
            <a:srgbClr val="DCEBF7"/>
          </a:solidFill>
        </p:spPr>
        <p:txBody>
          <a:bodyPr lIns="180000" tIns="125999" rIns="251999" bIns="180000"/>
          <a:lstStyle>
            <a:lvl1pPr marL="0" indent="0">
              <a:lnSpc>
                <a:spcPct val="100000"/>
              </a:lnSpc>
              <a:spcBef>
                <a:spcPts val="800"/>
              </a:spcBef>
              <a:buNone/>
              <a:defRPr sz="1100">
                <a:solidFill>
                  <a:schemeClr val="tx1"/>
                </a:solidFill>
                <a:latin typeface="+mj-lt"/>
              </a:defRPr>
            </a:lvl1pPr>
          </a:lstStyle>
          <a:p>
            <a:pPr lvl="0"/>
            <a:r>
              <a:rPr lang="en-US" dirty="0" err="1"/>
              <a:t>Ibust</a:t>
            </a:r>
            <a:r>
              <a:rPr lang="en-US" dirty="0"/>
              <a:t> maximus </a:t>
            </a:r>
            <a:r>
              <a:rPr lang="en-US" dirty="0" err="1"/>
              <a:t>quam</a:t>
            </a:r>
            <a:r>
              <a:rPr lang="en-US" dirty="0"/>
              <a:t> </a:t>
            </a:r>
            <a:r>
              <a:rPr lang="en-US" dirty="0" err="1"/>
              <a:t>fuga</a:t>
            </a:r>
            <a:r>
              <a:rPr lang="en-US" dirty="0"/>
              <a:t>. </a:t>
            </a:r>
            <a:r>
              <a:rPr lang="en-US" dirty="0" err="1"/>
              <a:t>Occaepror</a:t>
            </a:r>
            <a:r>
              <a:rPr lang="en-US" dirty="0"/>
              <a:t> min </a:t>
            </a:r>
            <a:r>
              <a:rPr lang="en-US" dirty="0" err="1"/>
              <a:t>nonsequam</a:t>
            </a:r>
            <a:r>
              <a:rPr lang="en-US" dirty="0"/>
              <a:t> </a:t>
            </a:r>
            <a:r>
              <a:rPr lang="en-US" dirty="0" err="1"/>
              <a:t>arcia</a:t>
            </a:r>
            <a:r>
              <a:rPr lang="en-US" dirty="0"/>
              <a:t> </a:t>
            </a:r>
            <a:r>
              <a:rPr lang="en-US" dirty="0" err="1"/>
              <a:t>volupta</a:t>
            </a:r>
            <a:r>
              <a:rPr lang="en-US" dirty="0"/>
              <a:t> </a:t>
            </a:r>
            <a:r>
              <a:rPr lang="en-US" dirty="0" err="1"/>
              <a:t>tectur</a:t>
            </a:r>
            <a:r>
              <a:rPr lang="en-US" dirty="0"/>
              <a:t>, sim </a:t>
            </a:r>
            <a:r>
              <a:rPr lang="en-US" dirty="0" err="1"/>
              <a:t>dolupta</a:t>
            </a:r>
            <a:r>
              <a:rPr lang="en-US" dirty="0"/>
              <a:t> </a:t>
            </a:r>
            <a:r>
              <a:rPr lang="en-US" dirty="0" err="1"/>
              <a:t>atquae</a:t>
            </a:r>
            <a:r>
              <a:rPr lang="en-US" dirty="0"/>
              <a:t> </a:t>
            </a:r>
            <a:r>
              <a:rPr lang="en-US" dirty="0" err="1"/>
              <a:t>poratum</a:t>
            </a:r>
            <a:r>
              <a:rPr lang="en-US" dirty="0"/>
              <a:t> </a:t>
            </a:r>
            <a:r>
              <a:rPr lang="en-US" dirty="0" err="1"/>
              <a:t>aritibusa</a:t>
            </a:r>
            <a:r>
              <a:rPr lang="en-US" dirty="0"/>
              <a:t> </a:t>
            </a:r>
            <a:r>
              <a:rPr lang="en-US" dirty="0" err="1"/>
              <a:t>vernam</a:t>
            </a:r>
            <a:r>
              <a:rPr lang="en-US" dirty="0"/>
              <a:t> </a:t>
            </a:r>
            <a:r>
              <a:rPr lang="en-US" dirty="0" err="1"/>
              <a:t>hitate</a:t>
            </a:r>
            <a:r>
              <a:rPr lang="en-US" dirty="0"/>
              <a:t> </a:t>
            </a:r>
            <a:r>
              <a:rPr lang="en-US" dirty="0" err="1"/>
              <a:t>aliquat</a:t>
            </a:r>
            <a:r>
              <a:rPr lang="en-US" dirty="0"/>
              <a:t> </a:t>
            </a:r>
            <a:r>
              <a:rPr lang="en-US" dirty="0" err="1"/>
              <a:t>empedis</a:t>
            </a:r>
            <a:r>
              <a:rPr lang="en-US" dirty="0"/>
              <a:t> </a:t>
            </a:r>
            <a:r>
              <a:rPr lang="en-US" dirty="0" err="1"/>
              <a:t>dit</a:t>
            </a:r>
            <a:r>
              <a:rPr lang="en-US" dirty="0"/>
              <a:t> dem </a:t>
            </a:r>
            <a:r>
              <a:rPr lang="en-US" dirty="0" err="1"/>
              <a:t>quodis</a:t>
            </a:r>
            <a:r>
              <a:rPr lang="en-US" dirty="0"/>
              <a:t> </a:t>
            </a:r>
            <a:r>
              <a:rPr lang="en-US" dirty="0" err="1"/>
              <a:t>aut</a:t>
            </a:r>
            <a:r>
              <a:rPr lang="en-US" dirty="0"/>
              <a:t> lit </a:t>
            </a:r>
            <a:r>
              <a:rPr lang="en-US" dirty="0" err="1"/>
              <a:t>earum</a:t>
            </a:r>
            <a:r>
              <a:rPr lang="en-US" dirty="0"/>
              <a:t> </a:t>
            </a:r>
            <a:r>
              <a:rPr lang="en-US" dirty="0" err="1"/>
              <a:t>idiosan</a:t>
            </a:r>
            <a:r>
              <a:rPr lang="en-US" dirty="0"/>
              <a:t> </a:t>
            </a:r>
            <a:r>
              <a:rPr lang="en-US" dirty="0" err="1"/>
              <a:t>daecull</a:t>
            </a:r>
            <a:r>
              <a:rPr lang="en-US" dirty="0"/>
              <a:t> </a:t>
            </a:r>
            <a:r>
              <a:rPr lang="en-US" dirty="0" err="1"/>
              <a:t>endeliam</a:t>
            </a:r>
            <a:r>
              <a:rPr lang="en-US" dirty="0"/>
              <a:t>, </a:t>
            </a:r>
            <a:r>
              <a:rPr lang="en-US" dirty="0" err="1"/>
              <a:t>ipiet</a:t>
            </a:r>
            <a:r>
              <a:rPr lang="en-US" dirty="0"/>
              <a:t> ex </a:t>
            </a:r>
            <a:r>
              <a:rPr lang="en-US" dirty="0" err="1"/>
              <a:t>ea</a:t>
            </a:r>
            <a:r>
              <a:rPr lang="en-US" dirty="0"/>
              <a:t> </a:t>
            </a:r>
            <a:r>
              <a:rPr lang="en-US" dirty="0" err="1"/>
              <a:t>eaquis</a:t>
            </a:r>
            <a:r>
              <a:rPr lang="en-US" dirty="0"/>
              <a:t> </a:t>
            </a:r>
            <a:r>
              <a:rPr lang="en-US" dirty="0" err="1"/>
              <a:t>maio</a:t>
            </a:r>
            <a:r>
              <a:rPr lang="en-US" dirty="0"/>
              <a:t> </a:t>
            </a:r>
          </a:p>
          <a:p>
            <a:pPr lvl="0"/>
            <a:r>
              <a:rPr lang="en-US" dirty="0" err="1"/>
              <a:t>Eria</a:t>
            </a:r>
            <a:r>
              <a:rPr lang="en-US" dirty="0"/>
              <a:t> de </a:t>
            </a:r>
            <a:r>
              <a:rPr lang="en-US" dirty="0" err="1"/>
              <a:t>proribus</a:t>
            </a:r>
            <a:r>
              <a:rPr lang="en-US" dirty="0"/>
              <a:t> non re </a:t>
            </a:r>
            <a:r>
              <a:rPr lang="en-US" dirty="0" err="1"/>
              <a:t>corios</a:t>
            </a:r>
            <a:r>
              <a:rPr lang="en-US" dirty="0"/>
              <a:t> del </a:t>
            </a:r>
            <a:r>
              <a:rPr lang="en-US" dirty="0" err="1"/>
              <a:t>magnis</a:t>
            </a:r>
            <a:r>
              <a:rPr lang="en-US" dirty="0"/>
              <a:t> ma </a:t>
            </a:r>
            <a:r>
              <a:rPr lang="en-US" dirty="0" err="1"/>
              <a:t>Soloress</a:t>
            </a:r>
            <a:r>
              <a:rPr lang="en-US" dirty="0"/>
              <a:t> </a:t>
            </a:r>
            <a:r>
              <a:rPr lang="en-US" dirty="0" err="1"/>
              <a:t>itemquide</a:t>
            </a:r>
            <a:r>
              <a:rPr lang="en-US" dirty="0"/>
              <a:t> lam, </a:t>
            </a:r>
            <a:r>
              <a:rPr lang="en-US" dirty="0" err="1"/>
              <a:t>niendae</a:t>
            </a:r>
            <a:r>
              <a:rPr lang="en-US" dirty="0"/>
              <a:t> </a:t>
            </a:r>
            <a:r>
              <a:rPr lang="en-US" dirty="0" err="1"/>
              <a:t>nos</a:t>
            </a:r>
            <a:r>
              <a:rPr lang="en-US" dirty="0"/>
              <a:t> </a:t>
            </a:r>
            <a:r>
              <a:rPr lang="en-US" dirty="0" err="1"/>
              <a:t>rectem</a:t>
            </a:r>
            <a:r>
              <a:rPr lang="en-US" dirty="0"/>
              <a:t> </a:t>
            </a:r>
            <a:r>
              <a:rPr lang="en-US" dirty="0" err="1"/>
              <a:t>laboribusdae</a:t>
            </a:r>
            <a:r>
              <a:rPr lang="en-US" dirty="0"/>
              <a:t> </a:t>
            </a:r>
            <a:r>
              <a:rPr lang="en-US" dirty="0" err="1"/>
              <a:t>volore</a:t>
            </a:r>
            <a:r>
              <a:rPr lang="en-US" dirty="0"/>
              <a:t> </a:t>
            </a:r>
            <a:r>
              <a:rPr lang="en-US" dirty="0" err="1"/>
              <a:t>perunt</a:t>
            </a:r>
            <a:r>
              <a:rPr lang="en-US" dirty="0"/>
              <a:t> omni </a:t>
            </a:r>
            <a:r>
              <a:rPr lang="en-US" dirty="0" err="1"/>
              <a:t>dentur</a:t>
            </a:r>
            <a:r>
              <a:rPr lang="en-US" dirty="0"/>
              <a:t>, to </a:t>
            </a:r>
            <a:r>
              <a:rPr lang="en-US" dirty="0" err="1"/>
              <a:t>etur</a:t>
            </a:r>
            <a:r>
              <a:rPr lang="en-US" dirty="0"/>
              <a:t>? Qui </a:t>
            </a:r>
            <a:r>
              <a:rPr lang="en-US" dirty="0" err="1"/>
              <a:t>assit</a:t>
            </a:r>
            <a:r>
              <a:rPr lang="en-US" dirty="0"/>
              <a:t>.</a:t>
            </a:r>
          </a:p>
        </p:txBody>
      </p:sp>
      <p:sp>
        <p:nvSpPr>
          <p:cNvPr id="15" name="Text Placeholder 6">
            <a:extLst>
              <a:ext uri="{FF2B5EF4-FFF2-40B4-BE49-F238E27FC236}">
                <a16:creationId xmlns:a16="http://schemas.microsoft.com/office/drawing/2014/main" id="{75386544-64E8-194E-8028-5F086FACE3A2}"/>
              </a:ext>
            </a:extLst>
          </p:cNvPr>
          <p:cNvSpPr>
            <a:spLocks noGrp="1"/>
          </p:cNvSpPr>
          <p:nvPr>
            <p:ph type="body" sz="quarter" idx="19" hasCustomPrompt="1"/>
          </p:nvPr>
        </p:nvSpPr>
        <p:spPr>
          <a:xfrm>
            <a:off x="2738066" y="1560604"/>
            <a:ext cx="2134800" cy="614363"/>
          </a:xfrm>
          <a:prstGeom prst="rect">
            <a:avLst/>
          </a:prstGeom>
          <a:solidFill>
            <a:schemeClr val="accent1"/>
          </a:solidFill>
        </p:spPr>
        <p:txBody>
          <a:bodyPr lIns="180000" tIns="46800" rIns="180000" anchor="ctr"/>
          <a:lstStyle>
            <a:lvl1pPr marL="0" indent="0">
              <a:lnSpc>
                <a:spcPct val="100000"/>
              </a:lnSpc>
              <a:spcBef>
                <a:spcPts val="0"/>
              </a:spcBef>
              <a:buNone/>
              <a:defRPr sz="1100">
                <a:solidFill>
                  <a:schemeClr val="bg1"/>
                </a:solidFill>
              </a:defRPr>
            </a:lvl1pPr>
          </a:lstStyle>
          <a:p>
            <a:pPr lvl="0"/>
            <a:r>
              <a:rPr lang="en-US" dirty="0"/>
              <a:t>Subtitle goes here space</a:t>
            </a:r>
            <a:br>
              <a:rPr lang="en-US" dirty="0"/>
            </a:br>
            <a:r>
              <a:rPr lang="en-US" dirty="0"/>
              <a:t>for one or two lines</a:t>
            </a:r>
          </a:p>
        </p:txBody>
      </p:sp>
      <p:sp>
        <p:nvSpPr>
          <p:cNvPr id="16" name="Text Placeholder 2">
            <a:extLst>
              <a:ext uri="{FF2B5EF4-FFF2-40B4-BE49-F238E27FC236}">
                <a16:creationId xmlns:a16="http://schemas.microsoft.com/office/drawing/2014/main" id="{E8CF88EB-CB57-4044-9943-09ECA7012F6E}"/>
              </a:ext>
            </a:extLst>
          </p:cNvPr>
          <p:cNvSpPr>
            <a:spLocks noGrp="1"/>
          </p:cNvSpPr>
          <p:nvPr>
            <p:ph type="body" sz="quarter" idx="20" hasCustomPrompt="1"/>
          </p:nvPr>
        </p:nvSpPr>
        <p:spPr>
          <a:xfrm>
            <a:off x="5027955" y="2327000"/>
            <a:ext cx="2135445" cy="3420657"/>
          </a:xfrm>
          <a:prstGeom prst="rect">
            <a:avLst/>
          </a:prstGeom>
          <a:solidFill>
            <a:srgbClr val="DCEBF7"/>
          </a:solidFill>
        </p:spPr>
        <p:txBody>
          <a:bodyPr lIns="180000" tIns="125999" rIns="251999" bIns="180000"/>
          <a:lstStyle>
            <a:lvl1pPr marL="0" indent="0">
              <a:lnSpc>
                <a:spcPct val="100000"/>
              </a:lnSpc>
              <a:spcBef>
                <a:spcPts val="800"/>
              </a:spcBef>
              <a:buNone/>
              <a:defRPr sz="1100">
                <a:solidFill>
                  <a:schemeClr val="tx1"/>
                </a:solidFill>
                <a:latin typeface="+mj-lt"/>
              </a:defRPr>
            </a:lvl1pPr>
          </a:lstStyle>
          <a:p>
            <a:pPr lvl="0"/>
            <a:r>
              <a:rPr lang="en-US" dirty="0" err="1"/>
              <a:t>Ibust</a:t>
            </a:r>
            <a:r>
              <a:rPr lang="en-US" dirty="0"/>
              <a:t> maximus </a:t>
            </a:r>
            <a:r>
              <a:rPr lang="en-US" dirty="0" err="1"/>
              <a:t>quam</a:t>
            </a:r>
            <a:r>
              <a:rPr lang="en-US" dirty="0"/>
              <a:t> </a:t>
            </a:r>
            <a:r>
              <a:rPr lang="en-US" dirty="0" err="1"/>
              <a:t>fuga</a:t>
            </a:r>
            <a:r>
              <a:rPr lang="en-US" dirty="0"/>
              <a:t>. </a:t>
            </a:r>
            <a:r>
              <a:rPr lang="en-US" dirty="0" err="1"/>
              <a:t>Occaepror</a:t>
            </a:r>
            <a:r>
              <a:rPr lang="en-US" dirty="0"/>
              <a:t> min </a:t>
            </a:r>
            <a:r>
              <a:rPr lang="en-US" dirty="0" err="1"/>
              <a:t>nonsequam</a:t>
            </a:r>
            <a:r>
              <a:rPr lang="en-US" dirty="0"/>
              <a:t> </a:t>
            </a:r>
            <a:r>
              <a:rPr lang="en-US" dirty="0" err="1"/>
              <a:t>arcia</a:t>
            </a:r>
            <a:r>
              <a:rPr lang="en-US" dirty="0"/>
              <a:t> </a:t>
            </a:r>
            <a:r>
              <a:rPr lang="en-US" dirty="0" err="1"/>
              <a:t>volupta</a:t>
            </a:r>
            <a:r>
              <a:rPr lang="en-US" dirty="0"/>
              <a:t> </a:t>
            </a:r>
            <a:r>
              <a:rPr lang="en-US" dirty="0" err="1"/>
              <a:t>tectur</a:t>
            </a:r>
            <a:r>
              <a:rPr lang="en-US" dirty="0"/>
              <a:t>, sim </a:t>
            </a:r>
            <a:r>
              <a:rPr lang="en-US" dirty="0" err="1"/>
              <a:t>dolupta</a:t>
            </a:r>
            <a:r>
              <a:rPr lang="en-US" dirty="0"/>
              <a:t> </a:t>
            </a:r>
            <a:r>
              <a:rPr lang="en-US" dirty="0" err="1"/>
              <a:t>atquae</a:t>
            </a:r>
            <a:r>
              <a:rPr lang="en-US" dirty="0"/>
              <a:t> </a:t>
            </a:r>
            <a:r>
              <a:rPr lang="en-US" dirty="0" err="1"/>
              <a:t>poratum</a:t>
            </a:r>
            <a:r>
              <a:rPr lang="en-US" dirty="0"/>
              <a:t> </a:t>
            </a:r>
            <a:r>
              <a:rPr lang="en-US" dirty="0" err="1"/>
              <a:t>aritibusa</a:t>
            </a:r>
            <a:r>
              <a:rPr lang="en-US" dirty="0"/>
              <a:t> </a:t>
            </a:r>
            <a:r>
              <a:rPr lang="en-US" dirty="0" err="1"/>
              <a:t>vernam</a:t>
            </a:r>
            <a:r>
              <a:rPr lang="en-US" dirty="0"/>
              <a:t> </a:t>
            </a:r>
            <a:r>
              <a:rPr lang="en-US" dirty="0" err="1"/>
              <a:t>hitate</a:t>
            </a:r>
            <a:r>
              <a:rPr lang="en-US" dirty="0"/>
              <a:t> </a:t>
            </a:r>
            <a:r>
              <a:rPr lang="en-US" dirty="0" err="1"/>
              <a:t>aliquat</a:t>
            </a:r>
            <a:r>
              <a:rPr lang="en-US" dirty="0"/>
              <a:t> </a:t>
            </a:r>
            <a:r>
              <a:rPr lang="en-US" dirty="0" err="1"/>
              <a:t>empedis</a:t>
            </a:r>
            <a:r>
              <a:rPr lang="en-US" dirty="0"/>
              <a:t> </a:t>
            </a:r>
            <a:r>
              <a:rPr lang="en-US" dirty="0" err="1"/>
              <a:t>dit</a:t>
            </a:r>
            <a:r>
              <a:rPr lang="en-US" dirty="0"/>
              <a:t> dem </a:t>
            </a:r>
            <a:r>
              <a:rPr lang="en-US" dirty="0" err="1"/>
              <a:t>quodis</a:t>
            </a:r>
            <a:r>
              <a:rPr lang="en-US" dirty="0"/>
              <a:t> </a:t>
            </a:r>
            <a:r>
              <a:rPr lang="en-US" dirty="0" err="1"/>
              <a:t>aut</a:t>
            </a:r>
            <a:r>
              <a:rPr lang="en-US" dirty="0"/>
              <a:t> lit </a:t>
            </a:r>
            <a:r>
              <a:rPr lang="en-US" dirty="0" err="1"/>
              <a:t>earum</a:t>
            </a:r>
            <a:r>
              <a:rPr lang="en-US" dirty="0"/>
              <a:t> </a:t>
            </a:r>
            <a:r>
              <a:rPr lang="en-US" dirty="0" err="1"/>
              <a:t>idiosan</a:t>
            </a:r>
            <a:r>
              <a:rPr lang="en-US" dirty="0"/>
              <a:t> </a:t>
            </a:r>
            <a:r>
              <a:rPr lang="en-US" dirty="0" err="1"/>
              <a:t>daecull</a:t>
            </a:r>
            <a:r>
              <a:rPr lang="en-US" dirty="0"/>
              <a:t> </a:t>
            </a:r>
            <a:r>
              <a:rPr lang="en-US" dirty="0" err="1"/>
              <a:t>endeliam</a:t>
            </a:r>
            <a:r>
              <a:rPr lang="en-US" dirty="0"/>
              <a:t>, </a:t>
            </a:r>
            <a:r>
              <a:rPr lang="en-US" dirty="0" err="1"/>
              <a:t>ipiet</a:t>
            </a:r>
            <a:r>
              <a:rPr lang="en-US" dirty="0"/>
              <a:t> ex </a:t>
            </a:r>
            <a:r>
              <a:rPr lang="en-US" dirty="0" err="1"/>
              <a:t>ea</a:t>
            </a:r>
            <a:r>
              <a:rPr lang="en-US" dirty="0"/>
              <a:t> </a:t>
            </a:r>
            <a:r>
              <a:rPr lang="en-US" dirty="0" err="1"/>
              <a:t>eaquis</a:t>
            </a:r>
            <a:r>
              <a:rPr lang="en-US" dirty="0"/>
              <a:t> </a:t>
            </a:r>
            <a:r>
              <a:rPr lang="en-US" dirty="0" err="1"/>
              <a:t>maio</a:t>
            </a:r>
            <a:r>
              <a:rPr lang="en-US" dirty="0"/>
              <a:t> </a:t>
            </a:r>
          </a:p>
          <a:p>
            <a:pPr lvl="0"/>
            <a:r>
              <a:rPr lang="en-US" dirty="0" err="1"/>
              <a:t>Eria</a:t>
            </a:r>
            <a:r>
              <a:rPr lang="en-US" dirty="0"/>
              <a:t> de </a:t>
            </a:r>
            <a:r>
              <a:rPr lang="en-US" dirty="0" err="1"/>
              <a:t>proribus</a:t>
            </a:r>
            <a:r>
              <a:rPr lang="en-US" dirty="0"/>
              <a:t> non re </a:t>
            </a:r>
            <a:r>
              <a:rPr lang="en-US" dirty="0" err="1"/>
              <a:t>corios</a:t>
            </a:r>
            <a:r>
              <a:rPr lang="en-US" dirty="0"/>
              <a:t> del </a:t>
            </a:r>
            <a:r>
              <a:rPr lang="en-US" dirty="0" err="1"/>
              <a:t>magnis</a:t>
            </a:r>
            <a:r>
              <a:rPr lang="en-US" dirty="0"/>
              <a:t> ma </a:t>
            </a:r>
            <a:r>
              <a:rPr lang="en-US" dirty="0" err="1"/>
              <a:t>Soloress</a:t>
            </a:r>
            <a:r>
              <a:rPr lang="en-US" dirty="0"/>
              <a:t> </a:t>
            </a:r>
            <a:r>
              <a:rPr lang="en-US" dirty="0" err="1"/>
              <a:t>itemquide</a:t>
            </a:r>
            <a:r>
              <a:rPr lang="en-US" dirty="0"/>
              <a:t> lam, </a:t>
            </a:r>
            <a:r>
              <a:rPr lang="en-US" dirty="0" err="1"/>
              <a:t>niendae</a:t>
            </a:r>
            <a:r>
              <a:rPr lang="en-US" dirty="0"/>
              <a:t> </a:t>
            </a:r>
            <a:r>
              <a:rPr lang="en-US" dirty="0" err="1"/>
              <a:t>nos</a:t>
            </a:r>
            <a:r>
              <a:rPr lang="en-US" dirty="0"/>
              <a:t> </a:t>
            </a:r>
            <a:r>
              <a:rPr lang="en-US" dirty="0" err="1"/>
              <a:t>rectem</a:t>
            </a:r>
            <a:r>
              <a:rPr lang="en-US" dirty="0"/>
              <a:t> </a:t>
            </a:r>
            <a:r>
              <a:rPr lang="en-US" dirty="0" err="1"/>
              <a:t>laboribusdae</a:t>
            </a:r>
            <a:r>
              <a:rPr lang="en-US" dirty="0"/>
              <a:t> </a:t>
            </a:r>
            <a:r>
              <a:rPr lang="en-US" dirty="0" err="1"/>
              <a:t>volore</a:t>
            </a:r>
            <a:r>
              <a:rPr lang="en-US" dirty="0"/>
              <a:t> </a:t>
            </a:r>
            <a:r>
              <a:rPr lang="en-US" dirty="0" err="1"/>
              <a:t>perunt</a:t>
            </a:r>
            <a:r>
              <a:rPr lang="en-US" dirty="0"/>
              <a:t> omni </a:t>
            </a:r>
            <a:r>
              <a:rPr lang="en-US" dirty="0" err="1"/>
              <a:t>dentur</a:t>
            </a:r>
            <a:r>
              <a:rPr lang="en-US" dirty="0"/>
              <a:t>, to </a:t>
            </a:r>
            <a:r>
              <a:rPr lang="en-US" dirty="0" err="1"/>
              <a:t>etur</a:t>
            </a:r>
            <a:r>
              <a:rPr lang="en-US" dirty="0"/>
              <a:t>? Qui </a:t>
            </a:r>
            <a:r>
              <a:rPr lang="en-US" dirty="0" err="1"/>
              <a:t>assit</a:t>
            </a:r>
            <a:r>
              <a:rPr lang="en-US" dirty="0"/>
              <a:t>.</a:t>
            </a:r>
          </a:p>
        </p:txBody>
      </p:sp>
      <p:sp>
        <p:nvSpPr>
          <p:cNvPr id="17" name="Text Placeholder 6">
            <a:extLst>
              <a:ext uri="{FF2B5EF4-FFF2-40B4-BE49-F238E27FC236}">
                <a16:creationId xmlns:a16="http://schemas.microsoft.com/office/drawing/2014/main" id="{BBAB6520-DD03-9943-B423-9544DF7A93EB}"/>
              </a:ext>
            </a:extLst>
          </p:cNvPr>
          <p:cNvSpPr>
            <a:spLocks noGrp="1"/>
          </p:cNvSpPr>
          <p:nvPr>
            <p:ph type="body" sz="quarter" idx="21" hasCustomPrompt="1"/>
          </p:nvPr>
        </p:nvSpPr>
        <p:spPr>
          <a:xfrm>
            <a:off x="5028600" y="1560604"/>
            <a:ext cx="2134800" cy="614363"/>
          </a:xfrm>
          <a:prstGeom prst="rect">
            <a:avLst/>
          </a:prstGeom>
          <a:solidFill>
            <a:schemeClr val="accent1"/>
          </a:solidFill>
        </p:spPr>
        <p:txBody>
          <a:bodyPr lIns="180000" tIns="46800" rIns="180000" anchor="ctr"/>
          <a:lstStyle>
            <a:lvl1pPr marL="0" indent="0">
              <a:lnSpc>
                <a:spcPct val="100000"/>
              </a:lnSpc>
              <a:spcBef>
                <a:spcPts val="0"/>
              </a:spcBef>
              <a:buNone/>
              <a:defRPr sz="1100">
                <a:solidFill>
                  <a:schemeClr val="bg1"/>
                </a:solidFill>
              </a:defRPr>
            </a:lvl1pPr>
          </a:lstStyle>
          <a:p>
            <a:pPr lvl="0"/>
            <a:r>
              <a:rPr lang="en-US" dirty="0"/>
              <a:t>Subtitle goes here space</a:t>
            </a:r>
            <a:br>
              <a:rPr lang="en-US" dirty="0"/>
            </a:br>
            <a:r>
              <a:rPr lang="en-US" dirty="0"/>
              <a:t>for one or two lines</a:t>
            </a:r>
          </a:p>
        </p:txBody>
      </p:sp>
      <p:sp>
        <p:nvSpPr>
          <p:cNvPr id="18" name="Text Placeholder 2">
            <a:extLst>
              <a:ext uri="{FF2B5EF4-FFF2-40B4-BE49-F238E27FC236}">
                <a16:creationId xmlns:a16="http://schemas.microsoft.com/office/drawing/2014/main" id="{24E1921F-EC07-9C4B-8A6B-233DAB4A65A8}"/>
              </a:ext>
            </a:extLst>
          </p:cNvPr>
          <p:cNvSpPr>
            <a:spLocks noGrp="1"/>
          </p:cNvSpPr>
          <p:nvPr>
            <p:ph type="body" sz="quarter" idx="22" hasCustomPrompt="1"/>
          </p:nvPr>
        </p:nvSpPr>
        <p:spPr>
          <a:xfrm>
            <a:off x="7318489" y="2327000"/>
            <a:ext cx="2135445" cy="3420657"/>
          </a:xfrm>
          <a:prstGeom prst="rect">
            <a:avLst/>
          </a:prstGeom>
          <a:solidFill>
            <a:srgbClr val="DCEBF7"/>
          </a:solidFill>
        </p:spPr>
        <p:txBody>
          <a:bodyPr lIns="180000" tIns="125999" rIns="251999" bIns="180000"/>
          <a:lstStyle>
            <a:lvl1pPr marL="0" indent="0">
              <a:lnSpc>
                <a:spcPct val="100000"/>
              </a:lnSpc>
              <a:spcBef>
                <a:spcPts val="800"/>
              </a:spcBef>
              <a:buNone/>
              <a:defRPr sz="1100">
                <a:solidFill>
                  <a:schemeClr val="tx1"/>
                </a:solidFill>
                <a:latin typeface="+mj-lt"/>
              </a:defRPr>
            </a:lvl1pPr>
          </a:lstStyle>
          <a:p>
            <a:pPr lvl="0"/>
            <a:r>
              <a:rPr lang="en-US" dirty="0" err="1"/>
              <a:t>Ibust</a:t>
            </a:r>
            <a:r>
              <a:rPr lang="en-US" dirty="0"/>
              <a:t> maximus </a:t>
            </a:r>
            <a:r>
              <a:rPr lang="en-US" dirty="0" err="1"/>
              <a:t>quam</a:t>
            </a:r>
            <a:r>
              <a:rPr lang="en-US" dirty="0"/>
              <a:t> </a:t>
            </a:r>
            <a:r>
              <a:rPr lang="en-US" dirty="0" err="1"/>
              <a:t>fuga</a:t>
            </a:r>
            <a:r>
              <a:rPr lang="en-US" dirty="0"/>
              <a:t>. </a:t>
            </a:r>
            <a:r>
              <a:rPr lang="en-US" dirty="0" err="1"/>
              <a:t>Occaepror</a:t>
            </a:r>
            <a:r>
              <a:rPr lang="en-US" dirty="0"/>
              <a:t> min </a:t>
            </a:r>
            <a:r>
              <a:rPr lang="en-US" dirty="0" err="1"/>
              <a:t>nonsequam</a:t>
            </a:r>
            <a:r>
              <a:rPr lang="en-US" dirty="0"/>
              <a:t> </a:t>
            </a:r>
            <a:r>
              <a:rPr lang="en-US" dirty="0" err="1"/>
              <a:t>arcia</a:t>
            </a:r>
            <a:r>
              <a:rPr lang="en-US" dirty="0"/>
              <a:t> </a:t>
            </a:r>
            <a:r>
              <a:rPr lang="en-US" dirty="0" err="1"/>
              <a:t>volupta</a:t>
            </a:r>
            <a:r>
              <a:rPr lang="en-US" dirty="0"/>
              <a:t> </a:t>
            </a:r>
            <a:r>
              <a:rPr lang="en-US" dirty="0" err="1"/>
              <a:t>tectur</a:t>
            </a:r>
            <a:r>
              <a:rPr lang="en-US" dirty="0"/>
              <a:t>, sim </a:t>
            </a:r>
            <a:r>
              <a:rPr lang="en-US" dirty="0" err="1"/>
              <a:t>dolupta</a:t>
            </a:r>
            <a:r>
              <a:rPr lang="en-US" dirty="0"/>
              <a:t> </a:t>
            </a:r>
            <a:r>
              <a:rPr lang="en-US" dirty="0" err="1"/>
              <a:t>atquae</a:t>
            </a:r>
            <a:r>
              <a:rPr lang="en-US" dirty="0"/>
              <a:t> </a:t>
            </a:r>
            <a:r>
              <a:rPr lang="en-US" dirty="0" err="1"/>
              <a:t>poratum</a:t>
            </a:r>
            <a:r>
              <a:rPr lang="en-US" dirty="0"/>
              <a:t> </a:t>
            </a:r>
            <a:r>
              <a:rPr lang="en-US" dirty="0" err="1"/>
              <a:t>aritibusa</a:t>
            </a:r>
            <a:r>
              <a:rPr lang="en-US" dirty="0"/>
              <a:t> </a:t>
            </a:r>
            <a:r>
              <a:rPr lang="en-US" dirty="0" err="1"/>
              <a:t>vernam</a:t>
            </a:r>
            <a:r>
              <a:rPr lang="en-US" dirty="0"/>
              <a:t> </a:t>
            </a:r>
            <a:r>
              <a:rPr lang="en-US" dirty="0" err="1"/>
              <a:t>hitate</a:t>
            </a:r>
            <a:r>
              <a:rPr lang="en-US" dirty="0"/>
              <a:t> </a:t>
            </a:r>
            <a:r>
              <a:rPr lang="en-US" dirty="0" err="1"/>
              <a:t>aliquat</a:t>
            </a:r>
            <a:r>
              <a:rPr lang="en-US" dirty="0"/>
              <a:t> </a:t>
            </a:r>
            <a:r>
              <a:rPr lang="en-US" dirty="0" err="1"/>
              <a:t>empedis</a:t>
            </a:r>
            <a:r>
              <a:rPr lang="en-US" dirty="0"/>
              <a:t> </a:t>
            </a:r>
            <a:r>
              <a:rPr lang="en-US" dirty="0" err="1"/>
              <a:t>dit</a:t>
            </a:r>
            <a:r>
              <a:rPr lang="en-US" dirty="0"/>
              <a:t> dem </a:t>
            </a:r>
            <a:r>
              <a:rPr lang="en-US" dirty="0" err="1"/>
              <a:t>quodis</a:t>
            </a:r>
            <a:r>
              <a:rPr lang="en-US" dirty="0"/>
              <a:t> </a:t>
            </a:r>
            <a:r>
              <a:rPr lang="en-US" dirty="0" err="1"/>
              <a:t>aut</a:t>
            </a:r>
            <a:r>
              <a:rPr lang="en-US" dirty="0"/>
              <a:t> lit </a:t>
            </a:r>
            <a:r>
              <a:rPr lang="en-US" dirty="0" err="1"/>
              <a:t>earum</a:t>
            </a:r>
            <a:r>
              <a:rPr lang="en-US" dirty="0"/>
              <a:t> </a:t>
            </a:r>
            <a:r>
              <a:rPr lang="en-US" dirty="0" err="1"/>
              <a:t>idiosan</a:t>
            </a:r>
            <a:r>
              <a:rPr lang="en-US" dirty="0"/>
              <a:t> </a:t>
            </a:r>
            <a:r>
              <a:rPr lang="en-US" dirty="0" err="1"/>
              <a:t>daecull</a:t>
            </a:r>
            <a:r>
              <a:rPr lang="en-US" dirty="0"/>
              <a:t> </a:t>
            </a:r>
            <a:r>
              <a:rPr lang="en-US" dirty="0" err="1"/>
              <a:t>endeliam</a:t>
            </a:r>
            <a:r>
              <a:rPr lang="en-US" dirty="0"/>
              <a:t>, </a:t>
            </a:r>
            <a:r>
              <a:rPr lang="en-US" dirty="0" err="1"/>
              <a:t>ipiet</a:t>
            </a:r>
            <a:r>
              <a:rPr lang="en-US" dirty="0"/>
              <a:t> ex </a:t>
            </a:r>
            <a:r>
              <a:rPr lang="en-US" dirty="0" err="1"/>
              <a:t>ea</a:t>
            </a:r>
            <a:r>
              <a:rPr lang="en-US" dirty="0"/>
              <a:t> </a:t>
            </a:r>
            <a:r>
              <a:rPr lang="en-US" dirty="0" err="1"/>
              <a:t>eaquis</a:t>
            </a:r>
            <a:r>
              <a:rPr lang="en-US" dirty="0"/>
              <a:t> </a:t>
            </a:r>
            <a:r>
              <a:rPr lang="en-US" dirty="0" err="1"/>
              <a:t>maio</a:t>
            </a:r>
            <a:r>
              <a:rPr lang="en-US" dirty="0"/>
              <a:t> </a:t>
            </a:r>
          </a:p>
          <a:p>
            <a:pPr lvl="0"/>
            <a:r>
              <a:rPr lang="en-US" dirty="0" err="1"/>
              <a:t>Eria</a:t>
            </a:r>
            <a:r>
              <a:rPr lang="en-US" dirty="0"/>
              <a:t> de </a:t>
            </a:r>
            <a:r>
              <a:rPr lang="en-US" dirty="0" err="1"/>
              <a:t>proribus</a:t>
            </a:r>
            <a:r>
              <a:rPr lang="en-US" dirty="0"/>
              <a:t> non re </a:t>
            </a:r>
            <a:r>
              <a:rPr lang="en-US" dirty="0" err="1"/>
              <a:t>corios</a:t>
            </a:r>
            <a:r>
              <a:rPr lang="en-US" dirty="0"/>
              <a:t> del </a:t>
            </a:r>
            <a:r>
              <a:rPr lang="en-US" dirty="0" err="1"/>
              <a:t>magnis</a:t>
            </a:r>
            <a:r>
              <a:rPr lang="en-US" dirty="0"/>
              <a:t> ma </a:t>
            </a:r>
            <a:r>
              <a:rPr lang="en-US" dirty="0" err="1"/>
              <a:t>Soloress</a:t>
            </a:r>
            <a:r>
              <a:rPr lang="en-US" dirty="0"/>
              <a:t> </a:t>
            </a:r>
            <a:r>
              <a:rPr lang="en-US" dirty="0" err="1"/>
              <a:t>itemquide</a:t>
            </a:r>
            <a:r>
              <a:rPr lang="en-US" dirty="0"/>
              <a:t> lam, </a:t>
            </a:r>
            <a:r>
              <a:rPr lang="en-US" dirty="0" err="1"/>
              <a:t>niendae</a:t>
            </a:r>
            <a:r>
              <a:rPr lang="en-US" dirty="0"/>
              <a:t> </a:t>
            </a:r>
            <a:r>
              <a:rPr lang="en-US" dirty="0" err="1"/>
              <a:t>nos</a:t>
            </a:r>
            <a:r>
              <a:rPr lang="en-US" dirty="0"/>
              <a:t> </a:t>
            </a:r>
            <a:r>
              <a:rPr lang="en-US" dirty="0" err="1"/>
              <a:t>rectem</a:t>
            </a:r>
            <a:r>
              <a:rPr lang="en-US" dirty="0"/>
              <a:t> </a:t>
            </a:r>
            <a:r>
              <a:rPr lang="en-US" dirty="0" err="1"/>
              <a:t>laboribusdae</a:t>
            </a:r>
            <a:r>
              <a:rPr lang="en-US" dirty="0"/>
              <a:t> </a:t>
            </a:r>
            <a:r>
              <a:rPr lang="en-US" dirty="0" err="1"/>
              <a:t>volore</a:t>
            </a:r>
            <a:r>
              <a:rPr lang="en-US" dirty="0"/>
              <a:t> </a:t>
            </a:r>
            <a:r>
              <a:rPr lang="en-US" dirty="0" err="1"/>
              <a:t>perunt</a:t>
            </a:r>
            <a:r>
              <a:rPr lang="en-US" dirty="0"/>
              <a:t> omni </a:t>
            </a:r>
            <a:r>
              <a:rPr lang="en-US" dirty="0" err="1"/>
              <a:t>dentur</a:t>
            </a:r>
            <a:r>
              <a:rPr lang="en-US" dirty="0"/>
              <a:t>, to </a:t>
            </a:r>
            <a:r>
              <a:rPr lang="en-US" dirty="0" err="1"/>
              <a:t>etur</a:t>
            </a:r>
            <a:r>
              <a:rPr lang="en-US" dirty="0"/>
              <a:t>? Qui </a:t>
            </a:r>
            <a:r>
              <a:rPr lang="en-US" dirty="0" err="1"/>
              <a:t>assit</a:t>
            </a:r>
            <a:r>
              <a:rPr lang="en-US" dirty="0"/>
              <a:t>.</a:t>
            </a:r>
          </a:p>
        </p:txBody>
      </p:sp>
      <p:sp>
        <p:nvSpPr>
          <p:cNvPr id="19" name="Text Placeholder 6">
            <a:extLst>
              <a:ext uri="{FF2B5EF4-FFF2-40B4-BE49-F238E27FC236}">
                <a16:creationId xmlns:a16="http://schemas.microsoft.com/office/drawing/2014/main" id="{EAC542AD-E65A-664D-AD1A-96FF86E4AE64}"/>
              </a:ext>
            </a:extLst>
          </p:cNvPr>
          <p:cNvSpPr>
            <a:spLocks noGrp="1"/>
          </p:cNvSpPr>
          <p:nvPr>
            <p:ph type="body" sz="quarter" idx="23" hasCustomPrompt="1"/>
          </p:nvPr>
        </p:nvSpPr>
        <p:spPr>
          <a:xfrm>
            <a:off x="7319134" y="1560604"/>
            <a:ext cx="2134800" cy="614363"/>
          </a:xfrm>
          <a:prstGeom prst="rect">
            <a:avLst/>
          </a:prstGeom>
          <a:solidFill>
            <a:schemeClr val="accent1"/>
          </a:solidFill>
        </p:spPr>
        <p:txBody>
          <a:bodyPr lIns="180000" tIns="46800" rIns="180000" anchor="ctr"/>
          <a:lstStyle>
            <a:lvl1pPr marL="0" indent="0">
              <a:lnSpc>
                <a:spcPct val="100000"/>
              </a:lnSpc>
              <a:spcBef>
                <a:spcPts val="0"/>
              </a:spcBef>
              <a:buNone/>
              <a:defRPr sz="1100">
                <a:solidFill>
                  <a:schemeClr val="bg1"/>
                </a:solidFill>
              </a:defRPr>
            </a:lvl1pPr>
          </a:lstStyle>
          <a:p>
            <a:pPr lvl="0"/>
            <a:r>
              <a:rPr lang="en-US" dirty="0"/>
              <a:t>Subtitle goes here space</a:t>
            </a:r>
            <a:br>
              <a:rPr lang="en-US" dirty="0"/>
            </a:br>
            <a:r>
              <a:rPr lang="en-US" dirty="0"/>
              <a:t>for one or two lines</a:t>
            </a:r>
          </a:p>
        </p:txBody>
      </p:sp>
      <p:sp>
        <p:nvSpPr>
          <p:cNvPr id="20" name="Text Placeholder 2">
            <a:extLst>
              <a:ext uri="{FF2B5EF4-FFF2-40B4-BE49-F238E27FC236}">
                <a16:creationId xmlns:a16="http://schemas.microsoft.com/office/drawing/2014/main" id="{8AAD74B7-F05B-C447-A450-C7B0D8D08E86}"/>
              </a:ext>
            </a:extLst>
          </p:cNvPr>
          <p:cNvSpPr>
            <a:spLocks noGrp="1"/>
          </p:cNvSpPr>
          <p:nvPr>
            <p:ph type="body" sz="quarter" idx="24" hasCustomPrompt="1"/>
          </p:nvPr>
        </p:nvSpPr>
        <p:spPr>
          <a:xfrm>
            <a:off x="9609022" y="2327000"/>
            <a:ext cx="2135445" cy="3420657"/>
          </a:xfrm>
          <a:prstGeom prst="rect">
            <a:avLst/>
          </a:prstGeom>
          <a:solidFill>
            <a:srgbClr val="DCEBF7"/>
          </a:solidFill>
        </p:spPr>
        <p:txBody>
          <a:bodyPr lIns="180000" tIns="125999" rIns="251999" bIns="180000"/>
          <a:lstStyle>
            <a:lvl1pPr marL="0" indent="0">
              <a:lnSpc>
                <a:spcPct val="100000"/>
              </a:lnSpc>
              <a:spcBef>
                <a:spcPts val="800"/>
              </a:spcBef>
              <a:buNone/>
              <a:defRPr sz="1100">
                <a:solidFill>
                  <a:schemeClr val="tx1"/>
                </a:solidFill>
                <a:latin typeface="+mj-lt"/>
              </a:defRPr>
            </a:lvl1pPr>
          </a:lstStyle>
          <a:p>
            <a:pPr lvl="0"/>
            <a:r>
              <a:rPr lang="en-US" dirty="0" err="1"/>
              <a:t>Ibust</a:t>
            </a:r>
            <a:r>
              <a:rPr lang="en-US" dirty="0"/>
              <a:t> maximus </a:t>
            </a:r>
            <a:r>
              <a:rPr lang="en-US" dirty="0" err="1"/>
              <a:t>quam</a:t>
            </a:r>
            <a:r>
              <a:rPr lang="en-US" dirty="0"/>
              <a:t> </a:t>
            </a:r>
            <a:r>
              <a:rPr lang="en-US" dirty="0" err="1"/>
              <a:t>fuga</a:t>
            </a:r>
            <a:r>
              <a:rPr lang="en-US" dirty="0"/>
              <a:t>. </a:t>
            </a:r>
            <a:r>
              <a:rPr lang="en-US" dirty="0" err="1"/>
              <a:t>Occaepror</a:t>
            </a:r>
            <a:r>
              <a:rPr lang="en-US" dirty="0"/>
              <a:t> min </a:t>
            </a:r>
            <a:r>
              <a:rPr lang="en-US" dirty="0" err="1"/>
              <a:t>nonsequam</a:t>
            </a:r>
            <a:r>
              <a:rPr lang="en-US" dirty="0"/>
              <a:t> </a:t>
            </a:r>
            <a:r>
              <a:rPr lang="en-US" dirty="0" err="1"/>
              <a:t>arcia</a:t>
            </a:r>
            <a:r>
              <a:rPr lang="en-US" dirty="0"/>
              <a:t> </a:t>
            </a:r>
            <a:r>
              <a:rPr lang="en-US" dirty="0" err="1"/>
              <a:t>volupta</a:t>
            </a:r>
            <a:r>
              <a:rPr lang="en-US" dirty="0"/>
              <a:t> </a:t>
            </a:r>
            <a:r>
              <a:rPr lang="en-US" dirty="0" err="1"/>
              <a:t>tectur</a:t>
            </a:r>
            <a:r>
              <a:rPr lang="en-US" dirty="0"/>
              <a:t>, sim </a:t>
            </a:r>
            <a:r>
              <a:rPr lang="en-US" dirty="0" err="1"/>
              <a:t>dolupta</a:t>
            </a:r>
            <a:r>
              <a:rPr lang="en-US" dirty="0"/>
              <a:t> </a:t>
            </a:r>
            <a:r>
              <a:rPr lang="en-US" dirty="0" err="1"/>
              <a:t>atquae</a:t>
            </a:r>
            <a:r>
              <a:rPr lang="en-US" dirty="0"/>
              <a:t> </a:t>
            </a:r>
            <a:r>
              <a:rPr lang="en-US" dirty="0" err="1"/>
              <a:t>poratum</a:t>
            </a:r>
            <a:r>
              <a:rPr lang="en-US" dirty="0"/>
              <a:t> </a:t>
            </a:r>
            <a:r>
              <a:rPr lang="en-US" dirty="0" err="1"/>
              <a:t>aritibusa</a:t>
            </a:r>
            <a:r>
              <a:rPr lang="en-US" dirty="0"/>
              <a:t> </a:t>
            </a:r>
            <a:r>
              <a:rPr lang="en-US" dirty="0" err="1"/>
              <a:t>vernam</a:t>
            </a:r>
            <a:r>
              <a:rPr lang="en-US" dirty="0"/>
              <a:t> </a:t>
            </a:r>
            <a:r>
              <a:rPr lang="en-US" dirty="0" err="1"/>
              <a:t>hitate</a:t>
            </a:r>
            <a:r>
              <a:rPr lang="en-US" dirty="0"/>
              <a:t> </a:t>
            </a:r>
            <a:r>
              <a:rPr lang="en-US" dirty="0" err="1"/>
              <a:t>aliquat</a:t>
            </a:r>
            <a:r>
              <a:rPr lang="en-US" dirty="0"/>
              <a:t> </a:t>
            </a:r>
            <a:r>
              <a:rPr lang="en-US" dirty="0" err="1"/>
              <a:t>empedis</a:t>
            </a:r>
            <a:r>
              <a:rPr lang="en-US" dirty="0"/>
              <a:t> </a:t>
            </a:r>
            <a:r>
              <a:rPr lang="en-US" dirty="0" err="1"/>
              <a:t>dit</a:t>
            </a:r>
            <a:r>
              <a:rPr lang="en-US" dirty="0"/>
              <a:t> dem </a:t>
            </a:r>
            <a:r>
              <a:rPr lang="en-US" dirty="0" err="1"/>
              <a:t>quodis</a:t>
            </a:r>
            <a:r>
              <a:rPr lang="en-US" dirty="0"/>
              <a:t> </a:t>
            </a:r>
            <a:r>
              <a:rPr lang="en-US" dirty="0" err="1"/>
              <a:t>aut</a:t>
            </a:r>
            <a:r>
              <a:rPr lang="en-US" dirty="0"/>
              <a:t> lit </a:t>
            </a:r>
            <a:r>
              <a:rPr lang="en-US" dirty="0" err="1"/>
              <a:t>earum</a:t>
            </a:r>
            <a:r>
              <a:rPr lang="en-US" dirty="0"/>
              <a:t> </a:t>
            </a:r>
            <a:r>
              <a:rPr lang="en-US" dirty="0" err="1"/>
              <a:t>idiosan</a:t>
            </a:r>
            <a:r>
              <a:rPr lang="en-US" dirty="0"/>
              <a:t> </a:t>
            </a:r>
            <a:r>
              <a:rPr lang="en-US" dirty="0" err="1"/>
              <a:t>daecull</a:t>
            </a:r>
            <a:r>
              <a:rPr lang="en-US" dirty="0"/>
              <a:t> </a:t>
            </a:r>
            <a:r>
              <a:rPr lang="en-US" dirty="0" err="1"/>
              <a:t>endeliam</a:t>
            </a:r>
            <a:r>
              <a:rPr lang="en-US" dirty="0"/>
              <a:t>, </a:t>
            </a:r>
            <a:r>
              <a:rPr lang="en-US" dirty="0" err="1"/>
              <a:t>ipiet</a:t>
            </a:r>
            <a:r>
              <a:rPr lang="en-US" dirty="0"/>
              <a:t> ex </a:t>
            </a:r>
            <a:r>
              <a:rPr lang="en-US" dirty="0" err="1"/>
              <a:t>ea</a:t>
            </a:r>
            <a:r>
              <a:rPr lang="en-US" dirty="0"/>
              <a:t> </a:t>
            </a:r>
            <a:r>
              <a:rPr lang="en-US" dirty="0" err="1"/>
              <a:t>eaquis</a:t>
            </a:r>
            <a:r>
              <a:rPr lang="en-US" dirty="0"/>
              <a:t> </a:t>
            </a:r>
            <a:r>
              <a:rPr lang="en-US" dirty="0" err="1"/>
              <a:t>maio</a:t>
            </a:r>
            <a:r>
              <a:rPr lang="en-US" dirty="0"/>
              <a:t> </a:t>
            </a:r>
          </a:p>
          <a:p>
            <a:pPr lvl="0"/>
            <a:r>
              <a:rPr lang="en-US" dirty="0" err="1"/>
              <a:t>Eria</a:t>
            </a:r>
            <a:r>
              <a:rPr lang="en-US" dirty="0"/>
              <a:t> de </a:t>
            </a:r>
            <a:r>
              <a:rPr lang="en-US" dirty="0" err="1"/>
              <a:t>proribus</a:t>
            </a:r>
            <a:r>
              <a:rPr lang="en-US" dirty="0"/>
              <a:t> non re </a:t>
            </a:r>
            <a:r>
              <a:rPr lang="en-US" dirty="0" err="1"/>
              <a:t>corios</a:t>
            </a:r>
            <a:r>
              <a:rPr lang="en-US" dirty="0"/>
              <a:t> del </a:t>
            </a:r>
            <a:r>
              <a:rPr lang="en-US" dirty="0" err="1"/>
              <a:t>magnis</a:t>
            </a:r>
            <a:r>
              <a:rPr lang="en-US" dirty="0"/>
              <a:t> ma </a:t>
            </a:r>
            <a:r>
              <a:rPr lang="en-US" dirty="0" err="1"/>
              <a:t>Soloress</a:t>
            </a:r>
            <a:r>
              <a:rPr lang="en-US" dirty="0"/>
              <a:t> </a:t>
            </a:r>
            <a:r>
              <a:rPr lang="en-US" dirty="0" err="1"/>
              <a:t>itemquide</a:t>
            </a:r>
            <a:r>
              <a:rPr lang="en-US" dirty="0"/>
              <a:t> lam, </a:t>
            </a:r>
            <a:r>
              <a:rPr lang="en-US" dirty="0" err="1"/>
              <a:t>niendae</a:t>
            </a:r>
            <a:r>
              <a:rPr lang="en-US" dirty="0"/>
              <a:t> </a:t>
            </a:r>
            <a:r>
              <a:rPr lang="en-US" dirty="0" err="1"/>
              <a:t>nos</a:t>
            </a:r>
            <a:r>
              <a:rPr lang="en-US" dirty="0"/>
              <a:t> </a:t>
            </a:r>
            <a:r>
              <a:rPr lang="en-US" dirty="0" err="1"/>
              <a:t>rectem</a:t>
            </a:r>
            <a:r>
              <a:rPr lang="en-US" dirty="0"/>
              <a:t> </a:t>
            </a:r>
            <a:r>
              <a:rPr lang="en-US" dirty="0" err="1"/>
              <a:t>laboribusdae</a:t>
            </a:r>
            <a:r>
              <a:rPr lang="en-US" dirty="0"/>
              <a:t> </a:t>
            </a:r>
            <a:r>
              <a:rPr lang="en-US" dirty="0" err="1"/>
              <a:t>volore</a:t>
            </a:r>
            <a:r>
              <a:rPr lang="en-US" dirty="0"/>
              <a:t> </a:t>
            </a:r>
            <a:r>
              <a:rPr lang="en-US" dirty="0" err="1"/>
              <a:t>perunt</a:t>
            </a:r>
            <a:r>
              <a:rPr lang="en-US" dirty="0"/>
              <a:t> omni </a:t>
            </a:r>
            <a:r>
              <a:rPr lang="en-US" dirty="0" err="1"/>
              <a:t>dentur</a:t>
            </a:r>
            <a:r>
              <a:rPr lang="en-US" dirty="0"/>
              <a:t>, to </a:t>
            </a:r>
            <a:r>
              <a:rPr lang="en-US" dirty="0" err="1"/>
              <a:t>etur</a:t>
            </a:r>
            <a:r>
              <a:rPr lang="en-US" dirty="0"/>
              <a:t>? Qui </a:t>
            </a:r>
            <a:r>
              <a:rPr lang="en-US" dirty="0" err="1"/>
              <a:t>assit</a:t>
            </a:r>
            <a:r>
              <a:rPr lang="en-US" dirty="0"/>
              <a:t>.</a:t>
            </a:r>
          </a:p>
        </p:txBody>
      </p:sp>
      <p:sp>
        <p:nvSpPr>
          <p:cNvPr id="21" name="Text Placeholder 6">
            <a:extLst>
              <a:ext uri="{FF2B5EF4-FFF2-40B4-BE49-F238E27FC236}">
                <a16:creationId xmlns:a16="http://schemas.microsoft.com/office/drawing/2014/main" id="{9A6D3039-C40B-9349-996B-AF412CC47095}"/>
              </a:ext>
            </a:extLst>
          </p:cNvPr>
          <p:cNvSpPr>
            <a:spLocks noGrp="1"/>
          </p:cNvSpPr>
          <p:nvPr>
            <p:ph type="body" sz="quarter" idx="25" hasCustomPrompt="1"/>
          </p:nvPr>
        </p:nvSpPr>
        <p:spPr>
          <a:xfrm>
            <a:off x="9609667" y="1560604"/>
            <a:ext cx="2134800" cy="614363"/>
          </a:xfrm>
          <a:prstGeom prst="rect">
            <a:avLst/>
          </a:prstGeom>
          <a:solidFill>
            <a:schemeClr val="accent1"/>
          </a:solidFill>
        </p:spPr>
        <p:txBody>
          <a:bodyPr lIns="180000" tIns="46800" rIns="180000" anchor="ctr"/>
          <a:lstStyle>
            <a:lvl1pPr marL="0" indent="0">
              <a:lnSpc>
                <a:spcPct val="100000"/>
              </a:lnSpc>
              <a:spcBef>
                <a:spcPts val="0"/>
              </a:spcBef>
              <a:buNone/>
              <a:defRPr sz="1100">
                <a:solidFill>
                  <a:schemeClr val="bg1"/>
                </a:solidFill>
              </a:defRPr>
            </a:lvl1pPr>
          </a:lstStyle>
          <a:p>
            <a:pPr lvl="0"/>
            <a:r>
              <a:rPr lang="en-US" dirty="0"/>
              <a:t>Subtitle goes here space</a:t>
            </a:r>
            <a:br>
              <a:rPr lang="en-US" dirty="0"/>
            </a:br>
            <a:r>
              <a:rPr lang="en-US" dirty="0"/>
              <a:t>for one or two lines</a:t>
            </a:r>
          </a:p>
        </p:txBody>
      </p:sp>
    </p:spTree>
    <p:extLst>
      <p:ext uri="{BB962C8B-B14F-4D97-AF65-F5344CB8AC3E}">
        <p14:creationId xmlns:p14="http://schemas.microsoft.com/office/powerpoint/2010/main" val="678541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Full-bleed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 Placeholder 23">
            <a:extLst>
              <a:ext uri="{FF2B5EF4-FFF2-40B4-BE49-F238E27FC236}">
                <a16:creationId xmlns:a16="http://schemas.microsoft.com/office/drawing/2014/main" id="{4D847F9A-ACFC-F140-94C5-17C2318D7248}"/>
              </a:ext>
            </a:extLst>
          </p:cNvPr>
          <p:cNvSpPr txBox="1">
            <a:spLocks/>
          </p:cNvSpPr>
          <p:nvPr userDrawn="1"/>
        </p:nvSpPr>
        <p:spPr>
          <a:xfrm>
            <a:off x="11343965" y="6283886"/>
            <a:ext cx="519949"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rgbClr val="2670CA"/>
                </a:solidFill>
              </a:rPr>
              <a:t>p. </a:t>
            </a:r>
            <a:fld id="{B20BE0F2-10A3-F347-B9A2-4B21C027E859}" type="slidenum">
              <a:rPr lang="en-US" smtClean="0">
                <a:solidFill>
                  <a:srgbClr val="2670CA"/>
                </a:solidFill>
              </a:rPr>
              <a:pPr algn="r"/>
              <a:t>‹#›</a:t>
            </a:fld>
            <a:endParaRPr lang="en-US" dirty="0">
              <a:solidFill>
                <a:srgbClr val="2670CA"/>
              </a:solidFill>
            </a:endParaRPr>
          </a:p>
        </p:txBody>
      </p:sp>
      <p:sp>
        <p:nvSpPr>
          <p:cNvPr id="13" name="Picture Placeholder 5">
            <a:extLst>
              <a:ext uri="{FF2B5EF4-FFF2-40B4-BE49-F238E27FC236}">
                <a16:creationId xmlns:a16="http://schemas.microsoft.com/office/drawing/2014/main" id="{466990E8-CF6B-244F-BA56-85A232E06E83}"/>
              </a:ext>
            </a:extLst>
          </p:cNvPr>
          <p:cNvSpPr>
            <a:spLocks noGrp="1"/>
          </p:cNvSpPr>
          <p:nvPr>
            <p:ph type="pic" sz="quarter" idx="10" hasCustomPrompt="1"/>
          </p:nvPr>
        </p:nvSpPr>
        <p:spPr>
          <a:xfrm>
            <a:off x="0" y="0"/>
            <a:ext cx="12192000" cy="6858000"/>
          </a:xfrm>
          <a:prstGeom prst="rect">
            <a:avLst/>
          </a:prstGeom>
          <a:solidFill>
            <a:schemeClr val="accent6">
              <a:lumMod val="85000"/>
            </a:schemeClr>
          </a:solidFill>
          <a:ln>
            <a:noFill/>
          </a:ln>
        </p:spPr>
        <p:txBody>
          <a:bodyPr anchor="ctr"/>
          <a:lstStyle>
            <a:lvl1pPr marL="0" indent="0" algn="ctr">
              <a:buNone/>
              <a:defRPr sz="2000">
                <a:solidFill>
                  <a:schemeClr val="bg1"/>
                </a:solidFill>
              </a:defRPr>
            </a:lvl1pPr>
          </a:lstStyle>
          <a:p>
            <a:r>
              <a:rPr lang="en-US" dirty="0"/>
              <a:t>Insert photo here</a:t>
            </a:r>
          </a:p>
        </p:txBody>
      </p:sp>
      <p:sp>
        <p:nvSpPr>
          <p:cNvPr id="16" name="Text Placeholder 23">
            <a:extLst>
              <a:ext uri="{FF2B5EF4-FFF2-40B4-BE49-F238E27FC236}">
                <a16:creationId xmlns:a16="http://schemas.microsoft.com/office/drawing/2014/main" id="{BB90BFB9-BA66-ED49-AED3-928A14D3C2E2}"/>
              </a:ext>
            </a:extLst>
          </p:cNvPr>
          <p:cNvSpPr>
            <a:spLocks noGrp="1"/>
          </p:cNvSpPr>
          <p:nvPr>
            <p:ph type="body" sz="quarter" idx="11" hasCustomPrompt="1"/>
          </p:nvPr>
        </p:nvSpPr>
        <p:spPr>
          <a:xfrm>
            <a:off x="280717" y="4725137"/>
            <a:ext cx="6207632" cy="1818694"/>
          </a:xfrm>
          <a:prstGeom prst="rect">
            <a:avLst/>
          </a:prstGeom>
        </p:spPr>
        <p:txBody>
          <a:bodyPr/>
          <a:lstStyle>
            <a:lvl1pPr marL="0" indent="0">
              <a:lnSpc>
                <a:spcPct val="82000"/>
              </a:lnSpc>
              <a:spcBef>
                <a:spcPts val="0"/>
              </a:spcBef>
              <a:buNone/>
              <a:defRPr sz="6800" b="0" i="0">
                <a:solidFill>
                  <a:schemeClr val="bg1"/>
                </a:solidFill>
                <a:latin typeface="+mj-lt"/>
                <a:cs typeface="Calibri" panose="020F0502020204030204" pitchFamily="34" charset="0"/>
              </a:defRPr>
            </a:lvl1pPr>
          </a:lstStyle>
          <a:p>
            <a:pPr lvl="0"/>
            <a:r>
              <a:rPr lang="en-US" dirty="0"/>
              <a:t>Example of text over image</a:t>
            </a:r>
          </a:p>
        </p:txBody>
      </p:sp>
    </p:spTree>
    <p:extLst>
      <p:ext uri="{BB962C8B-B14F-4D97-AF65-F5344CB8AC3E}">
        <p14:creationId xmlns:p14="http://schemas.microsoft.com/office/powerpoint/2010/main" val="24870091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boxes A, multiple colour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 Placeholder 23">
            <a:extLst>
              <a:ext uri="{FF2B5EF4-FFF2-40B4-BE49-F238E27FC236}">
                <a16:creationId xmlns:a16="http://schemas.microsoft.com/office/drawing/2014/main" id="{4D847F9A-ACFC-F140-94C5-17C2318D7248}"/>
              </a:ext>
            </a:extLst>
          </p:cNvPr>
          <p:cNvSpPr txBox="1">
            <a:spLocks/>
          </p:cNvSpPr>
          <p:nvPr userDrawn="1"/>
        </p:nvSpPr>
        <p:spPr>
          <a:xfrm>
            <a:off x="11343965" y="6283886"/>
            <a:ext cx="519949"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rgbClr val="2670CA"/>
                </a:solidFill>
              </a:rPr>
              <a:t>p. </a:t>
            </a:r>
            <a:fld id="{B20BE0F2-10A3-F347-B9A2-4B21C027E859}" type="slidenum">
              <a:rPr lang="en-US" smtClean="0">
                <a:solidFill>
                  <a:srgbClr val="2670CA"/>
                </a:solidFill>
              </a:rPr>
              <a:pPr algn="r"/>
              <a:t>‹#›</a:t>
            </a:fld>
            <a:endParaRPr lang="en-US" dirty="0">
              <a:solidFill>
                <a:srgbClr val="2670CA"/>
              </a:solidFill>
            </a:endParaRPr>
          </a:p>
        </p:txBody>
      </p:sp>
      <p:sp>
        <p:nvSpPr>
          <p:cNvPr id="14" name="Text Placeholder 14">
            <a:extLst>
              <a:ext uri="{FF2B5EF4-FFF2-40B4-BE49-F238E27FC236}">
                <a16:creationId xmlns:a16="http://schemas.microsoft.com/office/drawing/2014/main" id="{0C50185B-5A8C-5A42-A0BC-982C2D5BD6A6}"/>
              </a:ext>
            </a:extLst>
          </p:cNvPr>
          <p:cNvSpPr>
            <a:spLocks noGrp="1"/>
          </p:cNvSpPr>
          <p:nvPr>
            <p:ph type="body" sz="quarter" idx="12" hasCustomPrompt="1"/>
          </p:nvPr>
        </p:nvSpPr>
        <p:spPr>
          <a:xfrm>
            <a:off x="354858" y="530226"/>
            <a:ext cx="3987800" cy="582138"/>
          </a:xfrm>
          <a:prstGeom prst="rect">
            <a:avLst/>
          </a:prstGeom>
        </p:spPr>
        <p:txBody>
          <a:bodyPr/>
          <a:lstStyle>
            <a:lvl1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82000"/>
              </a:lnSpc>
              <a:spcBef>
                <a:spcPts val="0"/>
              </a:spcBef>
              <a:buFont typeface="Arial" panose="020B0604020202020204" pitchFamily="34" charset="0"/>
              <a:buNone/>
              <a:defRPr lang="en-US" sz="4000" b="0" i="0" kern="1200" dirty="0">
                <a:solidFill>
                  <a:srgbClr val="2670CA"/>
                </a:solidFill>
                <a:latin typeface="Calibri" panose="020F0502020204030204" pitchFamily="34" charset="0"/>
                <a:ea typeface="+mn-ea"/>
                <a:cs typeface="Calibri" panose="020F0502020204030204" pitchFamily="34" charset="0"/>
              </a:defRPr>
            </a:lvl5pPr>
          </a:lstStyle>
          <a:p>
            <a:pPr lvl="0"/>
            <a:r>
              <a:rPr lang="en-US" dirty="0"/>
              <a:t>Title goes here</a:t>
            </a:r>
          </a:p>
        </p:txBody>
      </p:sp>
      <p:sp>
        <p:nvSpPr>
          <p:cNvPr id="3" name="Text Placeholder 2">
            <a:extLst>
              <a:ext uri="{FF2B5EF4-FFF2-40B4-BE49-F238E27FC236}">
                <a16:creationId xmlns:a16="http://schemas.microsoft.com/office/drawing/2014/main" id="{46D423C0-B75E-1746-A2B4-D866BDD16DAF}"/>
              </a:ext>
            </a:extLst>
          </p:cNvPr>
          <p:cNvSpPr>
            <a:spLocks noGrp="1"/>
          </p:cNvSpPr>
          <p:nvPr>
            <p:ph type="body" sz="quarter" idx="16" hasCustomPrompt="1"/>
          </p:nvPr>
        </p:nvSpPr>
        <p:spPr>
          <a:xfrm>
            <a:off x="446888" y="2327000"/>
            <a:ext cx="2135445" cy="3420657"/>
          </a:xfrm>
          <a:prstGeom prst="rect">
            <a:avLst/>
          </a:prstGeom>
          <a:solidFill>
            <a:srgbClr val="DBEBF8"/>
          </a:solidFill>
        </p:spPr>
        <p:txBody>
          <a:bodyPr lIns="180000" tIns="125999" rIns="251999" bIns="180000"/>
          <a:lstStyle>
            <a:lvl1pPr marL="0" indent="0">
              <a:lnSpc>
                <a:spcPct val="100000"/>
              </a:lnSpc>
              <a:spcBef>
                <a:spcPts val="800"/>
              </a:spcBef>
              <a:buNone/>
              <a:defRPr sz="1100">
                <a:solidFill>
                  <a:srgbClr val="2670CA"/>
                </a:solidFill>
                <a:latin typeface="+mj-lt"/>
              </a:defRPr>
            </a:lvl1pPr>
          </a:lstStyle>
          <a:p>
            <a:pPr lvl="0"/>
            <a:r>
              <a:rPr lang="en-US" dirty="0" err="1"/>
              <a:t>Ibust</a:t>
            </a:r>
            <a:r>
              <a:rPr lang="en-US" dirty="0"/>
              <a:t> maximus </a:t>
            </a:r>
            <a:r>
              <a:rPr lang="en-US" dirty="0" err="1"/>
              <a:t>quam</a:t>
            </a:r>
            <a:r>
              <a:rPr lang="en-US" dirty="0"/>
              <a:t> </a:t>
            </a:r>
            <a:r>
              <a:rPr lang="en-US" dirty="0" err="1"/>
              <a:t>fuga</a:t>
            </a:r>
            <a:r>
              <a:rPr lang="en-US" dirty="0"/>
              <a:t>. </a:t>
            </a:r>
            <a:r>
              <a:rPr lang="en-US" dirty="0" err="1"/>
              <a:t>Occaepror</a:t>
            </a:r>
            <a:r>
              <a:rPr lang="en-US" dirty="0"/>
              <a:t> min </a:t>
            </a:r>
            <a:r>
              <a:rPr lang="en-US" dirty="0" err="1"/>
              <a:t>nonsequam</a:t>
            </a:r>
            <a:r>
              <a:rPr lang="en-US" dirty="0"/>
              <a:t> </a:t>
            </a:r>
            <a:r>
              <a:rPr lang="en-US" dirty="0" err="1"/>
              <a:t>arcia</a:t>
            </a:r>
            <a:r>
              <a:rPr lang="en-US" dirty="0"/>
              <a:t> </a:t>
            </a:r>
            <a:r>
              <a:rPr lang="en-US" dirty="0" err="1"/>
              <a:t>volupta</a:t>
            </a:r>
            <a:r>
              <a:rPr lang="en-US" dirty="0"/>
              <a:t> </a:t>
            </a:r>
            <a:r>
              <a:rPr lang="en-US" dirty="0" err="1"/>
              <a:t>tectur</a:t>
            </a:r>
            <a:r>
              <a:rPr lang="en-US" dirty="0"/>
              <a:t>, sim </a:t>
            </a:r>
            <a:r>
              <a:rPr lang="en-US" dirty="0" err="1"/>
              <a:t>dolupta</a:t>
            </a:r>
            <a:r>
              <a:rPr lang="en-US" dirty="0"/>
              <a:t> </a:t>
            </a:r>
            <a:r>
              <a:rPr lang="en-US" dirty="0" err="1"/>
              <a:t>atquae</a:t>
            </a:r>
            <a:r>
              <a:rPr lang="en-US" dirty="0"/>
              <a:t> </a:t>
            </a:r>
            <a:r>
              <a:rPr lang="en-US" dirty="0" err="1"/>
              <a:t>poratum</a:t>
            </a:r>
            <a:r>
              <a:rPr lang="en-US" dirty="0"/>
              <a:t> </a:t>
            </a:r>
            <a:r>
              <a:rPr lang="en-US" dirty="0" err="1"/>
              <a:t>aritibusa</a:t>
            </a:r>
            <a:r>
              <a:rPr lang="en-US" dirty="0"/>
              <a:t> </a:t>
            </a:r>
            <a:r>
              <a:rPr lang="en-US" dirty="0" err="1"/>
              <a:t>vernam</a:t>
            </a:r>
            <a:r>
              <a:rPr lang="en-US" dirty="0"/>
              <a:t> </a:t>
            </a:r>
            <a:r>
              <a:rPr lang="en-US" dirty="0" err="1"/>
              <a:t>hitate</a:t>
            </a:r>
            <a:r>
              <a:rPr lang="en-US" dirty="0"/>
              <a:t> </a:t>
            </a:r>
            <a:r>
              <a:rPr lang="en-US" dirty="0" err="1"/>
              <a:t>aliquat</a:t>
            </a:r>
            <a:r>
              <a:rPr lang="en-US" dirty="0"/>
              <a:t> </a:t>
            </a:r>
            <a:r>
              <a:rPr lang="en-US" dirty="0" err="1"/>
              <a:t>empedis</a:t>
            </a:r>
            <a:r>
              <a:rPr lang="en-US" dirty="0"/>
              <a:t> </a:t>
            </a:r>
            <a:r>
              <a:rPr lang="en-US" dirty="0" err="1"/>
              <a:t>dit</a:t>
            </a:r>
            <a:r>
              <a:rPr lang="en-US" dirty="0"/>
              <a:t> dem </a:t>
            </a:r>
            <a:r>
              <a:rPr lang="en-US" dirty="0" err="1"/>
              <a:t>quodis</a:t>
            </a:r>
            <a:r>
              <a:rPr lang="en-US" dirty="0"/>
              <a:t> </a:t>
            </a:r>
            <a:r>
              <a:rPr lang="en-US" dirty="0" err="1"/>
              <a:t>aut</a:t>
            </a:r>
            <a:r>
              <a:rPr lang="en-US" dirty="0"/>
              <a:t> lit </a:t>
            </a:r>
            <a:r>
              <a:rPr lang="en-US" dirty="0" err="1"/>
              <a:t>earum</a:t>
            </a:r>
            <a:r>
              <a:rPr lang="en-US" dirty="0"/>
              <a:t> </a:t>
            </a:r>
            <a:r>
              <a:rPr lang="en-US" dirty="0" err="1"/>
              <a:t>idiosan</a:t>
            </a:r>
            <a:r>
              <a:rPr lang="en-US" dirty="0"/>
              <a:t> </a:t>
            </a:r>
            <a:r>
              <a:rPr lang="en-US" dirty="0" err="1"/>
              <a:t>daecull</a:t>
            </a:r>
            <a:r>
              <a:rPr lang="en-US" dirty="0"/>
              <a:t> </a:t>
            </a:r>
            <a:r>
              <a:rPr lang="en-US" dirty="0" err="1"/>
              <a:t>endeliam</a:t>
            </a:r>
            <a:r>
              <a:rPr lang="en-US" dirty="0"/>
              <a:t>, </a:t>
            </a:r>
            <a:r>
              <a:rPr lang="en-US" dirty="0" err="1"/>
              <a:t>ipiet</a:t>
            </a:r>
            <a:r>
              <a:rPr lang="en-US" dirty="0"/>
              <a:t> ex </a:t>
            </a:r>
            <a:r>
              <a:rPr lang="en-US" dirty="0" err="1"/>
              <a:t>ea</a:t>
            </a:r>
            <a:r>
              <a:rPr lang="en-US" dirty="0"/>
              <a:t> </a:t>
            </a:r>
            <a:r>
              <a:rPr lang="en-US" dirty="0" err="1"/>
              <a:t>eaquis</a:t>
            </a:r>
            <a:r>
              <a:rPr lang="en-US" dirty="0"/>
              <a:t> </a:t>
            </a:r>
            <a:r>
              <a:rPr lang="en-US" dirty="0" err="1"/>
              <a:t>maio</a:t>
            </a:r>
            <a:r>
              <a:rPr lang="en-US" dirty="0"/>
              <a:t> </a:t>
            </a:r>
          </a:p>
          <a:p>
            <a:pPr lvl="0"/>
            <a:r>
              <a:rPr lang="en-US" dirty="0" err="1"/>
              <a:t>Eria</a:t>
            </a:r>
            <a:r>
              <a:rPr lang="en-US" dirty="0"/>
              <a:t> de </a:t>
            </a:r>
            <a:r>
              <a:rPr lang="en-US" dirty="0" err="1"/>
              <a:t>proribus</a:t>
            </a:r>
            <a:r>
              <a:rPr lang="en-US" dirty="0"/>
              <a:t> non re </a:t>
            </a:r>
            <a:r>
              <a:rPr lang="en-US" dirty="0" err="1"/>
              <a:t>corios</a:t>
            </a:r>
            <a:r>
              <a:rPr lang="en-US" dirty="0"/>
              <a:t> del </a:t>
            </a:r>
            <a:r>
              <a:rPr lang="en-US" dirty="0" err="1"/>
              <a:t>magnis</a:t>
            </a:r>
            <a:r>
              <a:rPr lang="en-US" dirty="0"/>
              <a:t> ma </a:t>
            </a:r>
            <a:r>
              <a:rPr lang="en-US" dirty="0" err="1"/>
              <a:t>Soloress</a:t>
            </a:r>
            <a:r>
              <a:rPr lang="en-US" dirty="0"/>
              <a:t> </a:t>
            </a:r>
            <a:r>
              <a:rPr lang="en-US" dirty="0" err="1"/>
              <a:t>itemquide</a:t>
            </a:r>
            <a:r>
              <a:rPr lang="en-US" dirty="0"/>
              <a:t> lam, </a:t>
            </a:r>
            <a:r>
              <a:rPr lang="en-US" dirty="0" err="1"/>
              <a:t>niendae</a:t>
            </a:r>
            <a:r>
              <a:rPr lang="en-US" dirty="0"/>
              <a:t> </a:t>
            </a:r>
            <a:r>
              <a:rPr lang="en-US" dirty="0" err="1"/>
              <a:t>nos</a:t>
            </a:r>
            <a:r>
              <a:rPr lang="en-US" dirty="0"/>
              <a:t> </a:t>
            </a:r>
            <a:r>
              <a:rPr lang="en-US" dirty="0" err="1"/>
              <a:t>rectem</a:t>
            </a:r>
            <a:r>
              <a:rPr lang="en-US" dirty="0"/>
              <a:t> </a:t>
            </a:r>
            <a:r>
              <a:rPr lang="en-US" dirty="0" err="1"/>
              <a:t>laboribusdae</a:t>
            </a:r>
            <a:r>
              <a:rPr lang="en-US" dirty="0"/>
              <a:t> </a:t>
            </a:r>
            <a:r>
              <a:rPr lang="en-US" dirty="0" err="1"/>
              <a:t>volore</a:t>
            </a:r>
            <a:r>
              <a:rPr lang="en-US" dirty="0"/>
              <a:t> </a:t>
            </a:r>
            <a:r>
              <a:rPr lang="en-US" dirty="0" err="1"/>
              <a:t>perunt</a:t>
            </a:r>
            <a:r>
              <a:rPr lang="en-US" dirty="0"/>
              <a:t> omni </a:t>
            </a:r>
            <a:r>
              <a:rPr lang="en-US" dirty="0" err="1"/>
              <a:t>dentur</a:t>
            </a:r>
            <a:r>
              <a:rPr lang="en-US" dirty="0"/>
              <a:t>, to </a:t>
            </a:r>
            <a:r>
              <a:rPr lang="en-US" dirty="0" err="1"/>
              <a:t>etur</a:t>
            </a:r>
            <a:r>
              <a:rPr lang="en-US" dirty="0"/>
              <a:t>? Qui </a:t>
            </a:r>
            <a:r>
              <a:rPr lang="en-US" dirty="0" err="1"/>
              <a:t>assit</a:t>
            </a:r>
            <a:r>
              <a:rPr lang="en-US" dirty="0"/>
              <a:t>.</a:t>
            </a:r>
          </a:p>
        </p:txBody>
      </p:sp>
      <p:sp>
        <p:nvSpPr>
          <p:cNvPr id="7" name="Text Placeholder 6">
            <a:extLst>
              <a:ext uri="{FF2B5EF4-FFF2-40B4-BE49-F238E27FC236}">
                <a16:creationId xmlns:a16="http://schemas.microsoft.com/office/drawing/2014/main" id="{BC82A70E-DDD7-3042-9C3B-72C335AD2EB5}"/>
              </a:ext>
            </a:extLst>
          </p:cNvPr>
          <p:cNvSpPr>
            <a:spLocks noGrp="1"/>
          </p:cNvSpPr>
          <p:nvPr>
            <p:ph type="body" sz="quarter" idx="17" hasCustomPrompt="1"/>
          </p:nvPr>
        </p:nvSpPr>
        <p:spPr>
          <a:xfrm>
            <a:off x="447533" y="1560604"/>
            <a:ext cx="2134800" cy="614363"/>
          </a:xfrm>
          <a:prstGeom prst="rect">
            <a:avLst/>
          </a:prstGeom>
          <a:solidFill>
            <a:srgbClr val="2670CA"/>
          </a:solidFill>
        </p:spPr>
        <p:txBody>
          <a:bodyPr lIns="180000" tIns="46800" rIns="180000" anchor="ctr"/>
          <a:lstStyle>
            <a:lvl1pPr marL="0" indent="0">
              <a:lnSpc>
                <a:spcPct val="100000"/>
              </a:lnSpc>
              <a:spcBef>
                <a:spcPts val="0"/>
              </a:spcBef>
              <a:buNone/>
              <a:defRPr sz="1100">
                <a:solidFill>
                  <a:schemeClr val="bg1"/>
                </a:solidFill>
              </a:defRPr>
            </a:lvl1pPr>
          </a:lstStyle>
          <a:p>
            <a:pPr lvl="0"/>
            <a:r>
              <a:rPr lang="en-US" dirty="0"/>
              <a:t>Subtitle goes here space</a:t>
            </a:r>
            <a:br>
              <a:rPr lang="en-US" dirty="0"/>
            </a:br>
            <a:r>
              <a:rPr lang="en-US" dirty="0"/>
              <a:t>for one or two lines</a:t>
            </a:r>
          </a:p>
        </p:txBody>
      </p:sp>
      <p:sp>
        <p:nvSpPr>
          <p:cNvPr id="13" name="Text Placeholder 2">
            <a:extLst>
              <a:ext uri="{FF2B5EF4-FFF2-40B4-BE49-F238E27FC236}">
                <a16:creationId xmlns:a16="http://schemas.microsoft.com/office/drawing/2014/main" id="{A6D42BEB-7396-D64E-867A-A17392760B3A}"/>
              </a:ext>
            </a:extLst>
          </p:cNvPr>
          <p:cNvSpPr>
            <a:spLocks noGrp="1"/>
          </p:cNvSpPr>
          <p:nvPr>
            <p:ph type="body" sz="quarter" idx="18" hasCustomPrompt="1"/>
          </p:nvPr>
        </p:nvSpPr>
        <p:spPr>
          <a:xfrm>
            <a:off x="2737421" y="2327000"/>
            <a:ext cx="2135445" cy="3420657"/>
          </a:xfrm>
          <a:prstGeom prst="rect">
            <a:avLst/>
          </a:prstGeom>
          <a:solidFill>
            <a:srgbClr val="FFF4DF"/>
          </a:solidFill>
        </p:spPr>
        <p:txBody>
          <a:bodyPr lIns="180000" tIns="125999" rIns="251999" bIns="180000"/>
          <a:lstStyle>
            <a:lvl1pPr marL="0" indent="0">
              <a:lnSpc>
                <a:spcPct val="100000"/>
              </a:lnSpc>
              <a:spcBef>
                <a:spcPts val="800"/>
              </a:spcBef>
              <a:buNone/>
              <a:defRPr sz="1100">
                <a:solidFill>
                  <a:srgbClr val="FFC000"/>
                </a:solidFill>
                <a:latin typeface="+mj-lt"/>
              </a:defRPr>
            </a:lvl1pPr>
          </a:lstStyle>
          <a:p>
            <a:pPr lvl="0"/>
            <a:r>
              <a:rPr lang="en-US" dirty="0" err="1"/>
              <a:t>Ibust</a:t>
            </a:r>
            <a:r>
              <a:rPr lang="en-US" dirty="0"/>
              <a:t> maximus </a:t>
            </a:r>
            <a:r>
              <a:rPr lang="en-US" dirty="0" err="1"/>
              <a:t>quam</a:t>
            </a:r>
            <a:r>
              <a:rPr lang="en-US" dirty="0"/>
              <a:t> </a:t>
            </a:r>
            <a:r>
              <a:rPr lang="en-US" dirty="0" err="1"/>
              <a:t>fuga</a:t>
            </a:r>
            <a:r>
              <a:rPr lang="en-US" dirty="0"/>
              <a:t>. </a:t>
            </a:r>
            <a:r>
              <a:rPr lang="en-US" dirty="0" err="1"/>
              <a:t>Occaepror</a:t>
            </a:r>
            <a:r>
              <a:rPr lang="en-US" dirty="0"/>
              <a:t> min </a:t>
            </a:r>
            <a:r>
              <a:rPr lang="en-US" dirty="0" err="1"/>
              <a:t>nonsequam</a:t>
            </a:r>
            <a:r>
              <a:rPr lang="en-US" dirty="0"/>
              <a:t> </a:t>
            </a:r>
            <a:r>
              <a:rPr lang="en-US" dirty="0" err="1"/>
              <a:t>arcia</a:t>
            </a:r>
            <a:r>
              <a:rPr lang="en-US" dirty="0"/>
              <a:t> </a:t>
            </a:r>
            <a:r>
              <a:rPr lang="en-US" dirty="0" err="1"/>
              <a:t>volupta</a:t>
            </a:r>
            <a:r>
              <a:rPr lang="en-US" dirty="0"/>
              <a:t> </a:t>
            </a:r>
            <a:r>
              <a:rPr lang="en-US" dirty="0" err="1"/>
              <a:t>tectur</a:t>
            </a:r>
            <a:r>
              <a:rPr lang="en-US" dirty="0"/>
              <a:t>, sim </a:t>
            </a:r>
            <a:r>
              <a:rPr lang="en-US" dirty="0" err="1"/>
              <a:t>dolupta</a:t>
            </a:r>
            <a:r>
              <a:rPr lang="en-US" dirty="0"/>
              <a:t> </a:t>
            </a:r>
            <a:r>
              <a:rPr lang="en-US" dirty="0" err="1"/>
              <a:t>atquae</a:t>
            </a:r>
            <a:r>
              <a:rPr lang="en-US" dirty="0"/>
              <a:t> </a:t>
            </a:r>
            <a:r>
              <a:rPr lang="en-US" dirty="0" err="1"/>
              <a:t>poratum</a:t>
            </a:r>
            <a:r>
              <a:rPr lang="en-US" dirty="0"/>
              <a:t> </a:t>
            </a:r>
            <a:r>
              <a:rPr lang="en-US" dirty="0" err="1"/>
              <a:t>aritibusa</a:t>
            </a:r>
            <a:r>
              <a:rPr lang="en-US" dirty="0"/>
              <a:t> </a:t>
            </a:r>
            <a:r>
              <a:rPr lang="en-US" dirty="0" err="1"/>
              <a:t>vernam</a:t>
            </a:r>
            <a:r>
              <a:rPr lang="en-US" dirty="0"/>
              <a:t> </a:t>
            </a:r>
            <a:r>
              <a:rPr lang="en-US" dirty="0" err="1"/>
              <a:t>hitate</a:t>
            </a:r>
            <a:r>
              <a:rPr lang="en-US" dirty="0"/>
              <a:t> </a:t>
            </a:r>
            <a:r>
              <a:rPr lang="en-US" dirty="0" err="1"/>
              <a:t>aliquat</a:t>
            </a:r>
            <a:r>
              <a:rPr lang="en-US" dirty="0"/>
              <a:t> </a:t>
            </a:r>
            <a:r>
              <a:rPr lang="en-US" dirty="0" err="1"/>
              <a:t>empedis</a:t>
            </a:r>
            <a:r>
              <a:rPr lang="en-US" dirty="0"/>
              <a:t> </a:t>
            </a:r>
            <a:r>
              <a:rPr lang="en-US" dirty="0" err="1"/>
              <a:t>dit</a:t>
            </a:r>
            <a:r>
              <a:rPr lang="en-US" dirty="0"/>
              <a:t> dem </a:t>
            </a:r>
            <a:r>
              <a:rPr lang="en-US" dirty="0" err="1"/>
              <a:t>quodis</a:t>
            </a:r>
            <a:r>
              <a:rPr lang="en-US" dirty="0"/>
              <a:t> </a:t>
            </a:r>
            <a:r>
              <a:rPr lang="en-US" dirty="0" err="1"/>
              <a:t>aut</a:t>
            </a:r>
            <a:r>
              <a:rPr lang="en-US" dirty="0"/>
              <a:t> lit </a:t>
            </a:r>
            <a:r>
              <a:rPr lang="en-US" dirty="0" err="1"/>
              <a:t>earum</a:t>
            </a:r>
            <a:r>
              <a:rPr lang="en-US" dirty="0"/>
              <a:t> </a:t>
            </a:r>
            <a:r>
              <a:rPr lang="en-US" dirty="0" err="1"/>
              <a:t>idiosan</a:t>
            </a:r>
            <a:r>
              <a:rPr lang="en-US" dirty="0"/>
              <a:t> </a:t>
            </a:r>
            <a:r>
              <a:rPr lang="en-US" dirty="0" err="1"/>
              <a:t>daecull</a:t>
            </a:r>
            <a:r>
              <a:rPr lang="en-US" dirty="0"/>
              <a:t> </a:t>
            </a:r>
            <a:r>
              <a:rPr lang="en-US" dirty="0" err="1"/>
              <a:t>endeliam</a:t>
            </a:r>
            <a:r>
              <a:rPr lang="en-US" dirty="0"/>
              <a:t>, </a:t>
            </a:r>
            <a:r>
              <a:rPr lang="en-US" dirty="0" err="1"/>
              <a:t>ipiet</a:t>
            </a:r>
            <a:r>
              <a:rPr lang="en-US" dirty="0"/>
              <a:t> ex </a:t>
            </a:r>
            <a:r>
              <a:rPr lang="en-US" dirty="0" err="1"/>
              <a:t>ea</a:t>
            </a:r>
            <a:r>
              <a:rPr lang="en-US" dirty="0"/>
              <a:t> </a:t>
            </a:r>
            <a:r>
              <a:rPr lang="en-US" dirty="0" err="1"/>
              <a:t>eaquis</a:t>
            </a:r>
            <a:r>
              <a:rPr lang="en-US" dirty="0"/>
              <a:t> </a:t>
            </a:r>
            <a:r>
              <a:rPr lang="en-US" dirty="0" err="1"/>
              <a:t>maio</a:t>
            </a:r>
            <a:r>
              <a:rPr lang="en-US" dirty="0"/>
              <a:t> </a:t>
            </a:r>
          </a:p>
          <a:p>
            <a:pPr lvl="0"/>
            <a:r>
              <a:rPr lang="en-US" dirty="0" err="1"/>
              <a:t>Eria</a:t>
            </a:r>
            <a:r>
              <a:rPr lang="en-US" dirty="0"/>
              <a:t> de </a:t>
            </a:r>
            <a:r>
              <a:rPr lang="en-US" dirty="0" err="1"/>
              <a:t>proribus</a:t>
            </a:r>
            <a:r>
              <a:rPr lang="en-US" dirty="0"/>
              <a:t> non re </a:t>
            </a:r>
            <a:r>
              <a:rPr lang="en-US" dirty="0" err="1"/>
              <a:t>corios</a:t>
            </a:r>
            <a:r>
              <a:rPr lang="en-US" dirty="0"/>
              <a:t> del </a:t>
            </a:r>
            <a:r>
              <a:rPr lang="en-US" dirty="0" err="1"/>
              <a:t>magnis</a:t>
            </a:r>
            <a:r>
              <a:rPr lang="en-US" dirty="0"/>
              <a:t> ma </a:t>
            </a:r>
            <a:r>
              <a:rPr lang="en-US" dirty="0" err="1"/>
              <a:t>Soloress</a:t>
            </a:r>
            <a:r>
              <a:rPr lang="en-US" dirty="0"/>
              <a:t> </a:t>
            </a:r>
            <a:r>
              <a:rPr lang="en-US" dirty="0" err="1"/>
              <a:t>itemquide</a:t>
            </a:r>
            <a:r>
              <a:rPr lang="en-US" dirty="0"/>
              <a:t> lam, </a:t>
            </a:r>
            <a:r>
              <a:rPr lang="en-US" dirty="0" err="1"/>
              <a:t>niendae</a:t>
            </a:r>
            <a:r>
              <a:rPr lang="en-US" dirty="0"/>
              <a:t> </a:t>
            </a:r>
            <a:r>
              <a:rPr lang="en-US" dirty="0" err="1"/>
              <a:t>nos</a:t>
            </a:r>
            <a:r>
              <a:rPr lang="en-US" dirty="0"/>
              <a:t> </a:t>
            </a:r>
            <a:r>
              <a:rPr lang="en-US" dirty="0" err="1"/>
              <a:t>rectem</a:t>
            </a:r>
            <a:r>
              <a:rPr lang="en-US" dirty="0"/>
              <a:t> </a:t>
            </a:r>
            <a:r>
              <a:rPr lang="en-US" dirty="0" err="1"/>
              <a:t>laboribusdae</a:t>
            </a:r>
            <a:r>
              <a:rPr lang="en-US" dirty="0"/>
              <a:t> </a:t>
            </a:r>
            <a:r>
              <a:rPr lang="en-US" dirty="0" err="1"/>
              <a:t>volore</a:t>
            </a:r>
            <a:r>
              <a:rPr lang="en-US" dirty="0"/>
              <a:t> </a:t>
            </a:r>
            <a:r>
              <a:rPr lang="en-US" dirty="0" err="1"/>
              <a:t>perunt</a:t>
            </a:r>
            <a:r>
              <a:rPr lang="en-US" dirty="0"/>
              <a:t> omni </a:t>
            </a:r>
            <a:r>
              <a:rPr lang="en-US" dirty="0" err="1"/>
              <a:t>dentur</a:t>
            </a:r>
            <a:r>
              <a:rPr lang="en-US" dirty="0"/>
              <a:t>, to </a:t>
            </a:r>
            <a:r>
              <a:rPr lang="en-US" dirty="0" err="1"/>
              <a:t>etur</a:t>
            </a:r>
            <a:r>
              <a:rPr lang="en-US" dirty="0"/>
              <a:t>? Qui </a:t>
            </a:r>
            <a:r>
              <a:rPr lang="en-US" dirty="0" err="1"/>
              <a:t>assit</a:t>
            </a:r>
            <a:r>
              <a:rPr lang="en-US" dirty="0"/>
              <a:t>.</a:t>
            </a:r>
          </a:p>
        </p:txBody>
      </p:sp>
      <p:sp>
        <p:nvSpPr>
          <p:cNvPr id="15" name="Text Placeholder 6">
            <a:extLst>
              <a:ext uri="{FF2B5EF4-FFF2-40B4-BE49-F238E27FC236}">
                <a16:creationId xmlns:a16="http://schemas.microsoft.com/office/drawing/2014/main" id="{75386544-64E8-194E-8028-5F086FACE3A2}"/>
              </a:ext>
            </a:extLst>
          </p:cNvPr>
          <p:cNvSpPr>
            <a:spLocks noGrp="1"/>
          </p:cNvSpPr>
          <p:nvPr>
            <p:ph type="body" sz="quarter" idx="19" hasCustomPrompt="1"/>
          </p:nvPr>
        </p:nvSpPr>
        <p:spPr>
          <a:xfrm>
            <a:off x="2738066" y="1560604"/>
            <a:ext cx="2134800" cy="614363"/>
          </a:xfrm>
          <a:prstGeom prst="rect">
            <a:avLst/>
          </a:prstGeom>
          <a:solidFill>
            <a:schemeClr val="accent5"/>
          </a:solidFill>
        </p:spPr>
        <p:txBody>
          <a:bodyPr lIns="180000" tIns="46800" rIns="180000" anchor="ctr"/>
          <a:lstStyle>
            <a:lvl1pPr marL="0" indent="0">
              <a:lnSpc>
                <a:spcPct val="100000"/>
              </a:lnSpc>
              <a:spcBef>
                <a:spcPts val="0"/>
              </a:spcBef>
              <a:buNone/>
              <a:defRPr sz="1100">
                <a:solidFill>
                  <a:schemeClr val="bg1"/>
                </a:solidFill>
              </a:defRPr>
            </a:lvl1pPr>
          </a:lstStyle>
          <a:p>
            <a:pPr lvl="0"/>
            <a:r>
              <a:rPr lang="en-US" dirty="0"/>
              <a:t>Subtitle goes here space</a:t>
            </a:r>
            <a:br>
              <a:rPr lang="en-US" dirty="0"/>
            </a:br>
            <a:r>
              <a:rPr lang="en-US" dirty="0"/>
              <a:t>for one or two lines</a:t>
            </a:r>
          </a:p>
        </p:txBody>
      </p:sp>
      <p:sp>
        <p:nvSpPr>
          <p:cNvPr id="16" name="Text Placeholder 2">
            <a:extLst>
              <a:ext uri="{FF2B5EF4-FFF2-40B4-BE49-F238E27FC236}">
                <a16:creationId xmlns:a16="http://schemas.microsoft.com/office/drawing/2014/main" id="{E8CF88EB-CB57-4044-9943-09ECA7012F6E}"/>
              </a:ext>
            </a:extLst>
          </p:cNvPr>
          <p:cNvSpPr>
            <a:spLocks noGrp="1"/>
          </p:cNvSpPr>
          <p:nvPr>
            <p:ph type="body" sz="quarter" idx="20" hasCustomPrompt="1"/>
          </p:nvPr>
        </p:nvSpPr>
        <p:spPr>
          <a:xfrm>
            <a:off x="5027955" y="2327000"/>
            <a:ext cx="2135445" cy="3420657"/>
          </a:xfrm>
          <a:prstGeom prst="rect">
            <a:avLst/>
          </a:prstGeom>
          <a:solidFill>
            <a:srgbClr val="D1F3F0"/>
          </a:solidFill>
        </p:spPr>
        <p:txBody>
          <a:bodyPr lIns="180000" tIns="125999" rIns="251999" bIns="180000"/>
          <a:lstStyle>
            <a:lvl1pPr marL="0" indent="0">
              <a:lnSpc>
                <a:spcPct val="100000"/>
              </a:lnSpc>
              <a:spcBef>
                <a:spcPts val="800"/>
              </a:spcBef>
              <a:buNone/>
              <a:defRPr sz="1100">
                <a:solidFill>
                  <a:schemeClr val="accent4"/>
                </a:solidFill>
                <a:latin typeface="+mj-lt"/>
              </a:defRPr>
            </a:lvl1pPr>
          </a:lstStyle>
          <a:p>
            <a:pPr lvl="0"/>
            <a:r>
              <a:rPr lang="en-US" dirty="0" err="1"/>
              <a:t>Ibust</a:t>
            </a:r>
            <a:r>
              <a:rPr lang="en-US" dirty="0"/>
              <a:t> maximus </a:t>
            </a:r>
            <a:r>
              <a:rPr lang="en-US" dirty="0" err="1"/>
              <a:t>quam</a:t>
            </a:r>
            <a:r>
              <a:rPr lang="en-US" dirty="0"/>
              <a:t> </a:t>
            </a:r>
            <a:r>
              <a:rPr lang="en-US" dirty="0" err="1"/>
              <a:t>fuga</a:t>
            </a:r>
            <a:r>
              <a:rPr lang="en-US" dirty="0"/>
              <a:t>. </a:t>
            </a:r>
            <a:r>
              <a:rPr lang="en-US" dirty="0" err="1"/>
              <a:t>Occaepror</a:t>
            </a:r>
            <a:r>
              <a:rPr lang="en-US" dirty="0"/>
              <a:t> min </a:t>
            </a:r>
            <a:r>
              <a:rPr lang="en-US" dirty="0" err="1"/>
              <a:t>nonsequam</a:t>
            </a:r>
            <a:r>
              <a:rPr lang="en-US" dirty="0"/>
              <a:t> </a:t>
            </a:r>
            <a:r>
              <a:rPr lang="en-US" dirty="0" err="1"/>
              <a:t>arcia</a:t>
            </a:r>
            <a:r>
              <a:rPr lang="en-US" dirty="0"/>
              <a:t> </a:t>
            </a:r>
            <a:r>
              <a:rPr lang="en-US" dirty="0" err="1"/>
              <a:t>volupta</a:t>
            </a:r>
            <a:r>
              <a:rPr lang="en-US" dirty="0"/>
              <a:t> </a:t>
            </a:r>
            <a:r>
              <a:rPr lang="en-US" dirty="0" err="1"/>
              <a:t>tectur</a:t>
            </a:r>
            <a:r>
              <a:rPr lang="en-US" dirty="0"/>
              <a:t>, sim </a:t>
            </a:r>
            <a:r>
              <a:rPr lang="en-US" dirty="0" err="1"/>
              <a:t>dolupta</a:t>
            </a:r>
            <a:r>
              <a:rPr lang="en-US" dirty="0"/>
              <a:t> </a:t>
            </a:r>
            <a:r>
              <a:rPr lang="en-US" dirty="0" err="1"/>
              <a:t>atquae</a:t>
            </a:r>
            <a:r>
              <a:rPr lang="en-US" dirty="0"/>
              <a:t> </a:t>
            </a:r>
            <a:r>
              <a:rPr lang="en-US" dirty="0" err="1"/>
              <a:t>poratum</a:t>
            </a:r>
            <a:r>
              <a:rPr lang="en-US" dirty="0"/>
              <a:t> </a:t>
            </a:r>
            <a:r>
              <a:rPr lang="en-US" dirty="0" err="1"/>
              <a:t>aritibusa</a:t>
            </a:r>
            <a:r>
              <a:rPr lang="en-US" dirty="0"/>
              <a:t> </a:t>
            </a:r>
            <a:r>
              <a:rPr lang="en-US" dirty="0" err="1"/>
              <a:t>vernam</a:t>
            </a:r>
            <a:r>
              <a:rPr lang="en-US" dirty="0"/>
              <a:t> </a:t>
            </a:r>
            <a:r>
              <a:rPr lang="en-US" dirty="0" err="1"/>
              <a:t>hitate</a:t>
            </a:r>
            <a:r>
              <a:rPr lang="en-US" dirty="0"/>
              <a:t> </a:t>
            </a:r>
            <a:r>
              <a:rPr lang="en-US" dirty="0" err="1"/>
              <a:t>aliquat</a:t>
            </a:r>
            <a:r>
              <a:rPr lang="en-US" dirty="0"/>
              <a:t> </a:t>
            </a:r>
            <a:r>
              <a:rPr lang="en-US" dirty="0" err="1"/>
              <a:t>empedis</a:t>
            </a:r>
            <a:r>
              <a:rPr lang="en-US" dirty="0"/>
              <a:t> </a:t>
            </a:r>
            <a:r>
              <a:rPr lang="en-US" dirty="0" err="1"/>
              <a:t>dit</a:t>
            </a:r>
            <a:r>
              <a:rPr lang="en-US" dirty="0"/>
              <a:t> dem </a:t>
            </a:r>
            <a:r>
              <a:rPr lang="en-US" dirty="0" err="1"/>
              <a:t>quodis</a:t>
            </a:r>
            <a:r>
              <a:rPr lang="en-US" dirty="0"/>
              <a:t> </a:t>
            </a:r>
            <a:r>
              <a:rPr lang="en-US" dirty="0" err="1"/>
              <a:t>aut</a:t>
            </a:r>
            <a:r>
              <a:rPr lang="en-US" dirty="0"/>
              <a:t> lit </a:t>
            </a:r>
            <a:r>
              <a:rPr lang="en-US" dirty="0" err="1"/>
              <a:t>earum</a:t>
            </a:r>
            <a:r>
              <a:rPr lang="en-US" dirty="0"/>
              <a:t> </a:t>
            </a:r>
            <a:r>
              <a:rPr lang="en-US" dirty="0" err="1"/>
              <a:t>idiosan</a:t>
            </a:r>
            <a:r>
              <a:rPr lang="en-US" dirty="0"/>
              <a:t> </a:t>
            </a:r>
            <a:r>
              <a:rPr lang="en-US" dirty="0" err="1"/>
              <a:t>daecull</a:t>
            </a:r>
            <a:r>
              <a:rPr lang="en-US" dirty="0"/>
              <a:t> </a:t>
            </a:r>
            <a:r>
              <a:rPr lang="en-US" dirty="0" err="1"/>
              <a:t>endeliam</a:t>
            </a:r>
            <a:r>
              <a:rPr lang="en-US" dirty="0"/>
              <a:t>, </a:t>
            </a:r>
            <a:r>
              <a:rPr lang="en-US" dirty="0" err="1"/>
              <a:t>ipiet</a:t>
            </a:r>
            <a:r>
              <a:rPr lang="en-US" dirty="0"/>
              <a:t> ex </a:t>
            </a:r>
            <a:r>
              <a:rPr lang="en-US" dirty="0" err="1"/>
              <a:t>ea</a:t>
            </a:r>
            <a:r>
              <a:rPr lang="en-US" dirty="0"/>
              <a:t> </a:t>
            </a:r>
            <a:r>
              <a:rPr lang="en-US" dirty="0" err="1"/>
              <a:t>eaquis</a:t>
            </a:r>
            <a:r>
              <a:rPr lang="en-US" dirty="0"/>
              <a:t> </a:t>
            </a:r>
            <a:r>
              <a:rPr lang="en-US" dirty="0" err="1"/>
              <a:t>maio</a:t>
            </a:r>
            <a:r>
              <a:rPr lang="en-US" dirty="0"/>
              <a:t> </a:t>
            </a:r>
          </a:p>
          <a:p>
            <a:pPr lvl="0"/>
            <a:r>
              <a:rPr lang="en-US" dirty="0" err="1"/>
              <a:t>Eria</a:t>
            </a:r>
            <a:r>
              <a:rPr lang="en-US" dirty="0"/>
              <a:t> de </a:t>
            </a:r>
            <a:r>
              <a:rPr lang="en-US" dirty="0" err="1"/>
              <a:t>proribus</a:t>
            </a:r>
            <a:r>
              <a:rPr lang="en-US" dirty="0"/>
              <a:t> non re </a:t>
            </a:r>
            <a:r>
              <a:rPr lang="en-US" dirty="0" err="1"/>
              <a:t>corios</a:t>
            </a:r>
            <a:r>
              <a:rPr lang="en-US" dirty="0"/>
              <a:t> del </a:t>
            </a:r>
            <a:r>
              <a:rPr lang="en-US" dirty="0" err="1"/>
              <a:t>magnis</a:t>
            </a:r>
            <a:r>
              <a:rPr lang="en-US" dirty="0"/>
              <a:t> ma </a:t>
            </a:r>
            <a:r>
              <a:rPr lang="en-US" dirty="0" err="1"/>
              <a:t>Soloress</a:t>
            </a:r>
            <a:r>
              <a:rPr lang="en-US" dirty="0"/>
              <a:t> </a:t>
            </a:r>
            <a:r>
              <a:rPr lang="en-US" dirty="0" err="1"/>
              <a:t>itemquide</a:t>
            </a:r>
            <a:r>
              <a:rPr lang="en-US" dirty="0"/>
              <a:t> lam, </a:t>
            </a:r>
            <a:r>
              <a:rPr lang="en-US" dirty="0" err="1"/>
              <a:t>niendae</a:t>
            </a:r>
            <a:r>
              <a:rPr lang="en-US" dirty="0"/>
              <a:t> </a:t>
            </a:r>
            <a:r>
              <a:rPr lang="en-US" dirty="0" err="1"/>
              <a:t>nos</a:t>
            </a:r>
            <a:r>
              <a:rPr lang="en-US" dirty="0"/>
              <a:t> </a:t>
            </a:r>
            <a:r>
              <a:rPr lang="en-US" dirty="0" err="1"/>
              <a:t>rectem</a:t>
            </a:r>
            <a:r>
              <a:rPr lang="en-US" dirty="0"/>
              <a:t> </a:t>
            </a:r>
            <a:r>
              <a:rPr lang="en-US" dirty="0" err="1"/>
              <a:t>laboribusdae</a:t>
            </a:r>
            <a:r>
              <a:rPr lang="en-US" dirty="0"/>
              <a:t> </a:t>
            </a:r>
            <a:r>
              <a:rPr lang="en-US" dirty="0" err="1"/>
              <a:t>volore</a:t>
            </a:r>
            <a:r>
              <a:rPr lang="en-US" dirty="0"/>
              <a:t> </a:t>
            </a:r>
            <a:r>
              <a:rPr lang="en-US" dirty="0" err="1"/>
              <a:t>perunt</a:t>
            </a:r>
            <a:r>
              <a:rPr lang="en-US" dirty="0"/>
              <a:t> omni </a:t>
            </a:r>
            <a:r>
              <a:rPr lang="en-US" dirty="0" err="1"/>
              <a:t>dentur</a:t>
            </a:r>
            <a:r>
              <a:rPr lang="en-US" dirty="0"/>
              <a:t>, to </a:t>
            </a:r>
            <a:r>
              <a:rPr lang="en-US" dirty="0" err="1"/>
              <a:t>etur</a:t>
            </a:r>
            <a:r>
              <a:rPr lang="en-US" dirty="0"/>
              <a:t>? Qui </a:t>
            </a:r>
            <a:r>
              <a:rPr lang="en-US" dirty="0" err="1"/>
              <a:t>assit</a:t>
            </a:r>
            <a:r>
              <a:rPr lang="en-US" dirty="0"/>
              <a:t>.</a:t>
            </a:r>
          </a:p>
        </p:txBody>
      </p:sp>
      <p:sp>
        <p:nvSpPr>
          <p:cNvPr id="17" name="Text Placeholder 6">
            <a:extLst>
              <a:ext uri="{FF2B5EF4-FFF2-40B4-BE49-F238E27FC236}">
                <a16:creationId xmlns:a16="http://schemas.microsoft.com/office/drawing/2014/main" id="{BBAB6520-DD03-9943-B423-9544DF7A93EB}"/>
              </a:ext>
            </a:extLst>
          </p:cNvPr>
          <p:cNvSpPr>
            <a:spLocks noGrp="1"/>
          </p:cNvSpPr>
          <p:nvPr>
            <p:ph type="body" sz="quarter" idx="21" hasCustomPrompt="1"/>
          </p:nvPr>
        </p:nvSpPr>
        <p:spPr>
          <a:xfrm>
            <a:off x="5028600" y="1560604"/>
            <a:ext cx="2134800" cy="614363"/>
          </a:xfrm>
          <a:prstGeom prst="rect">
            <a:avLst/>
          </a:prstGeom>
          <a:solidFill>
            <a:schemeClr val="accent4"/>
          </a:solidFill>
        </p:spPr>
        <p:txBody>
          <a:bodyPr lIns="180000" tIns="46800" rIns="180000" anchor="ctr"/>
          <a:lstStyle>
            <a:lvl1pPr marL="0" indent="0">
              <a:lnSpc>
                <a:spcPct val="100000"/>
              </a:lnSpc>
              <a:spcBef>
                <a:spcPts val="0"/>
              </a:spcBef>
              <a:buNone/>
              <a:defRPr sz="1100">
                <a:solidFill>
                  <a:schemeClr val="bg1"/>
                </a:solidFill>
              </a:defRPr>
            </a:lvl1pPr>
          </a:lstStyle>
          <a:p>
            <a:pPr lvl="0"/>
            <a:r>
              <a:rPr lang="en-US" dirty="0"/>
              <a:t>Subtitle goes here space</a:t>
            </a:r>
            <a:br>
              <a:rPr lang="en-US" dirty="0"/>
            </a:br>
            <a:r>
              <a:rPr lang="en-US" dirty="0"/>
              <a:t>for one or two lines</a:t>
            </a:r>
          </a:p>
        </p:txBody>
      </p:sp>
      <p:sp>
        <p:nvSpPr>
          <p:cNvPr id="18" name="Text Placeholder 2">
            <a:extLst>
              <a:ext uri="{FF2B5EF4-FFF2-40B4-BE49-F238E27FC236}">
                <a16:creationId xmlns:a16="http://schemas.microsoft.com/office/drawing/2014/main" id="{24E1921F-EC07-9C4B-8A6B-233DAB4A65A8}"/>
              </a:ext>
            </a:extLst>
          </p:cNvPr>
          <p:cNvSpPr>
            <a:spLocks noGrp="1"/>
          </p:cNvSpPr>
          <p:nvPr>
            <p:ph type="body" sz="quarter" idx="22" hasCustomPrompt="1"/>
          </p:nvPr>
        </p:nvSpPr>
        <p:spPr>
          <a:xfrm>
            <a:off x="7318489" y="2327000"/>
            <a:ext cx="2135445" cy="3420657"/>
          </a:xfrm>
          <a:prstGeom prst="rect">
            <a:avLst/>
          </a:prstGeom>
          <a:solidFill>
            <a:srgbClr val="ECE7F6"/>
          </a:solidFill>
        </p:spPr>
        <p:txBody>
          <a:bodyPr lIns="180000" tIns="125999" rIns="251999" bIns="180000"/>
          <a:lstStyle>
            <a:lvl1pPr marL="0" indent="0">
              <a:lnSpc>
                <a:spcPct val="100000"/>
              </a:lnSpc>
              <a:spcBef>
                <a:spcPts val="800"/>
              </a:spcBef>
              <a:buNone/>
              <a:defRPr sz="1100">
                <a:solidFill>
                  <a:schemeClr val="accent3"/>
                </a:solidFill>
                <a:latin typeface="+mj-lt"/>
              </a:defRPr>
            </a:lvl1pPr>
          </a:lstStyle>
          <a:p>
            <a:pPr lvl="0"/>
            <a:r>
              <a:rPr lang="en-US" dirty="0" err="1"/>
              <a:t>Ibust</a:t>
            </a:r>
            <a:r>
              <a:rPr lang="en-US" dirty="0"/>
              <a:t> maximus </a:t>
            </a:r>
            <a:r>
              <a:rPr lang="en-US" dirty="0" err="1"/>
              <a:t>quam</a:t>
            </a:r>
            <a:r>
              <a:rPr lang="en-US" dirty="0"/>
              <a:t> </a:t>
            </a:r>
            <a:r>
              <a:rPr lang="en-US" dirty="0" err="1"/>
              <a:t>fuga</a:t>
            </a:r>
            <a:r>
              <a:rPr lang="en-US" dirty="0"/>
              <a:t>. </a:t>
            </a:r>
            <a:r>
              <a:rPr lang="en-US" dirty="0" err="1"/>
              <a:t>Occaepror</a:t>
            </a:r>
            <a:r>
              <a:rPr lang="en-US" dirty="0"/>
              <a:t> min </a:t>
            </a:r>
            <a:r>
              <a:rPr lang="en-US" dirty="0" err="1"/>
              <a:t>nonsequam</a:t>
            </a:r>
            <a:r>
              <a:rPr lang="en-US" dirty="0"/>
              <a:t> </a:t>
            </a:r>
            <a:r>
              <a:rPr lang="en-US" dirty="0" err="1"/>
              <a:t>arcia</a:t>
            </a:r>
            <a:r>
              <a:rPr lang="en-US" dirty="0"/>
              <a:t> </a:t>
            </a:r>
            <a:r>
              <a:rPr lang="en-US" dirty="0" err="1"/>
              <a:t>volupta</a:t>
            </a:r>
            <a:r>
              <a:rPr lang="en-US" dirty="0"/>
              <a:t> </a:t>
            </a:r>
            <a:r>
              <a:rPr lang="en-US" dirty="0" err="1"/>
              <a:t>tectur</a:t>
            </a:r>
            <a:r>
              <a:rPr lang="en-US" dirty="0"/>
              <a:t>, sim </a:t>
            </a:r>
            <a:r>
              <a:rPr lang="en-US" dirty="0" err="1"/>
              <a:t>dolupta</a:t>
            </a:r>
            <a:r>
              <a:rPr lang="en-US" dirty="0"/>
              <a:t> </a:t>
            </a:r>
            <a:r>
              <a:rPr lang="en-US" dirty="0" err="1"/>
              <a:t>atquae</a:t>
            </a:r>
            <a:r>
              <a:rPr lang="en-US" dirty="0"/>
              <a:t> </a:t>
            </a:r>
            <a:r>
              <a:rPr lang="en-US" dirty="0" err="1"/>
              <a:t>poratum</a:t>
            </a:r>
            <a:r>
              <a:rPr lang="en-US" dirty="0"/>
              <a:t> </a:t>
            </a:r>
            <a:r>
              <a:rPr lang="en-US" dirty="0" err="1"/>
              <a:t>aritibusa</a:t>
            </a:r>
            <a:r>
              <a:rPr lang="en-US" dirty="0"/>
              <a:t> </a:t>
            </a:r>
            <a:r>
              <a:rPr lang="en-US" dirty="0" err="1"/>
              <a:t>vernam</a:t>
            </a:r>
            <a:r>
              <a:rPr lang="en-US" dirty="0"/>
              <a:t> </a:t>
            </a:r>
            <a:r>
              <a:rPr lang="en-US" dirty="0" err="1"/>
              <a:t>hitate</a:t>
            </a:r>
            <a:r>
              <a:rPr lang="en-US" dirty="0"/>
              <a:t> </a:t>
            </a:r>
            <a:r>
              <a:rPr lang="en-US" dirty="0" err="1"/>
              <a:t>aliquat</a:t>
            </a:r>
            <a:r>
              <a:rPr lang="en-US" dirty="0"/>
              <a:t> </a:t>
            </a:r>
            <a:r>
              <a:rPr lang="en-US" dirty="0" err="1"/>
              <a:t>empedis</a:t>
            </a:r>
            <a:r>
              <a:rPr lang="en-US" dirty="0"/>
              <a:t> </a:t>
            </a:r>
            <a:r>
              <a:rPr lang="en-US" dirty="0" err="1"/>
              <a:t>dit</a:t>
            </a:r>
            <a:r>
              <a:rPr lang="en-US" dirty="0"/>
              <a:t> dem </a:t>
            </a:r>
            <a:r>
              <a:rPr lang="en-US" dirty="0" err="1"/>
              <a:t>quodis</a:t>
            </a:r>
            <a:r>
              <a:rPr lang="en-US" dirty="0"/>
              <a:t> </a:t>
            </a:r>
            <a:r>
              <a:rPr lang="en-US" dirty="0" err="1"/>
              <a:t>aut</a:t>
            </a:r>
            <a:r>
              <a:rPr lang="en-US" dirty="0"/>
              <a:t> lit </a:t>
            </a:r>
            <a:r>
              <a:rPr lang="en-US" dirty="0" err="1"/>
              <a:t>earum</a:t>
            </a:r>
            <a:r>
              <a:rPr lang="en-US" dirty="0"/>
              <a:t> </a:t>
            </a:r>
            <a:r>
              <a:rPr lang="en-US" dirty="0" err="1"/>
              <a:t>idiosan</a:t>
            </a:r>
            <a:r>
              <a:rPr lang="en-US" dirty="0"/>
              <a:t> </a:t>
            </a:r>
            <a:r>
              <a:rPr lang="en-US" dirty="0" err="1"/>
              <a:t>daecull</a:t>
            </a:r>
            <a:r>
              <a:rPr lang="en-US" dirty="0"/>
              <a:t> </a:t>
            </a:r>
            <a:r>
              <a:rPr lang="en-US" dirty="0" err="1"/>
              <a:t>endeliam</a:t>
            </a:r>
            <a:r>
              <a:rPr lang="en-US" dirty="0"/>
              <a:t>, </a:t>
            </a:r>
            <a:r>
              <a:rPr lang="en-US" dirty="0" err="1"/>
              <a:t>ipiet</a:t>
            </a:r>
            <a:r>
              <a:rPr lang="en-US" dirty="0"/>
              <a:t> ex </a:t>
            </a:r>
            <a:r>
              <a:rPr lang="en-US" dirty="0" err="1"/>
              <a:t>ea</a:t>
            </a:r>
            <a:r>
              <a:rPr lang="en-US" dirty="0"/>
              <a:t> </a:t>
            </a:r>
            <a:r>
              <a:rPr lang="en-US" dirty="0" err="1"/>
              <a:t>eaquis</a:t>
            </a:r>
            <a:r>
              <a:rPr lang="en-US" dirty="0"/>
              <a:t> </a:t>
            </a:r>
            <a:r>
              <a:rPr lang="en-US" dirty="0" err="1"/>
              <a:t>maio</a:t>
            </a:r>
            <a:r>
              <a:rPr lang="en-US" dirty="0"/>
              <a:t> </a:t>
            </a:r>
          </a:p>
          <a:p>
            <a:pPr lvl="0"/>
            <a:r>
              <a:rPr lang="en-US" dirty="0" err="1"/>
              <a:t>Eria</a:t>
            </a:r>
            <a:r>
              <a:rPr lang="en-US" dirty="0"/>
              <a:t> de </a:t>
            </a:r>
            <a:r>
              <a:rPr lang="en-US" dirty="0" err="1"/>
              <a:t>proribus</a:t>
            </a:r>
            <a:r>
              <a:rPr lang="en-US" dirty="0"/>
              <a:t> non re </a:t>
            </a:r>
            <a:r>
              <a:rPr lang="en-US" dirty="0" err="1"/>
              <a:t>corios</a:t>
            </a:r>
            <a:r>
              <a:rPr lang="en-US" dirty="0"/>
              <a:t> del </a:t>
            </a:r>
            <a:r>
              <a:rPr lang="en-US" dirty="0" err="1"/>
              <a:t>magnis</a:t>
            </a:r>
            <a:r>
              <a:rPr lang="en-US" dirty="0"/>
              <a:t> ma </a:t>
            </a:r>
            <a:r>
              <a:rPr lang="en-US" dirty="0" err="1"/>
              <a:t>Soloress</a:t>
            </a:r>
            <a:r>
              <a:rPr lang="en-US" dirty="0"/>
              <a:t> </a:t>
            </a:r>
            <a:r>
              <a:rPr lang="en-US" dirty="0" err="1"/>
              <a:t>itemquide</a:t>
            </a:r>
            <a:r>
              <a:rPr lang="en-US" dirty="0"/>
              <a:t> lam, </a:t>
            </a:r>
            <a:r>
              <a:rPr lang="en-US" dirty="0" err="1"/>
              <a:t>niendae</a:t>
            </a:r>
            <a:r>
              <a:rPr lang="en-US" dirty="0"/>
              <a:t> </a:t>
            </a:r>
            <a:r>
              <a:rPr lang="en-US" dirty="0" err="1"/>
              <a:t>nos</a:t>
            </a:r>
            <a:r>
              <a:rPr lang="en-US" dirty="0"/>
              <a:t> </a:t>
            </a:r>
            <a:r>
              <a:rPr lang="en-US" dirty="0" err="1"/>
              <a:t>rectem</a:t>
            </a:r>
            <a:r>
              <a:rPr lang="en-US" dirty="0"/>
              <a:t> </a:t>
            </a:r>
            <a:r>
              <a:rPr lang="en-US" dirty="0" err="1"/>
              <a:t>laboribusdae</a:t>
            </a:r>
            <a:r>
              <a:rPr lang="en-US" dirty="0"/>
              <a:t> </a:t>
            </a:r>
            <a:r>
              <a:rPr lang="en-US" dirty="0" err="1"/>
              <a:t>volore</a:t>
            </a:r>
            <a:r>
              <a:rPr lang="en-US" dirty="0"/>
              <a:t> </a:t>
            </a:r>
            <a:r>
              <a:rPr lang="en-US" dirty="0" err="1"/>
              <a:t>perunt</a:t>
            </a:r>
            <a:r>
              <a:rPr lang="en-US" dirty="0"/>
              <a:t> omni </a:t>
            </a:r>
            <a:r>
              <a:rPr lang="en-US" dirty="0" err="1"/>
              <a:t>dentur</a:t>
            </a:r>
            <a:r>
              <a:rPr lang="en-US" dirty="0"/>
              <a:t>, to </a:t>
            </a:r>
            <a:r>
              <a:rPr lang="en-US" dirty="0" err="1"/>
              <a:t>etur</a:t>
            </a:r>
            <a:r>
              <a:rPr lang="en-US" dirty="0"/>
              <a:t>? Qui </a:t>
            </a:r>
            <a:r>
              <a:rPr lang="en-US" dirty="0" err="1"/>
              <a:t>assit</a:t>
            </a:r>
            <a:r>
              <a:rPr lang="en-US" dirty="0"/>
              <a:t>.</a:t>
            </a:r>
          </a:p>
        </p:txBody>
      </p:sp>
      <p:sp>
        <p:nvSpPr>
          <p:cNvPr id="19" name="Text Placeholder 6">
            <a:extLst>
              <a:ext uri="{FF2B5EF4-FFF2-40B4-BE49-F238E27FC236}">
                <a16:creationId xmlns:a16="http://schemas.microsoft.com/office/drawing/2014/main" id="{EAC542AD-E65A-664D-AD1A-96FF86E4AE64}"/>
              </a:ext>
            </a:extLst>
          </p:cNvPr>
          <p:cNvSpPr>
            <a:spLocks noGrp="1"/>
          </p:cNvSpPr>
          <p:nvPr>
            <p:ph type="body" sz="quarter" idx="23" hasCustomPrompt="1"/>
          </p:nvPr>
        </p:nvSpPr>
        <p:spPr>
          <a:xfrm>
            <a:off x="7319134" y="1560604"/>
            <a:ext cx="2134800" cy="614363"/>
          </a:xfrm>
          <a:prstGeom prst="rect">
            <a:avLst/>
          </a:prstGeom>
          <a:solidFill>
            <a:schemeClr val="accent3"/>
          </a:solidFill>
        </p:spPr>
        <p:txBody>
          <a:bodyPr lIns="180000" tIns="46800" rIns="180000" anchor="ctr"/>
          <a:lstStyle>
            <a:lvl1pPr marL="0" indent="0">
              <a:lnSpc>
                <a:spcPct val="100000"/>
              </a:lnSpc>
              <a:spcBef>
                <a:spcPts val="0"/>
              </a:spcBef>
              <a:buNone/>
              <a:defRPr sz="1100">
                <a:solidFill>
                  <a:schemeClr val="bg1"/>
                </a:solidFill>
              </a:defRPr>
            </a:lvl1pPr>
          </a:lstStyle>
          <a:p>
            <a:pPr lvl="0"/>
            <a:r>
              <a:rPr lang="en-US" dirty="0"/>
              <a:t>Subtitle goes here space</a:t>
            </a:r>
            <a:br>
              <a:rPr lang="en-US" dirty="0"/>
            </a:br>
            <a:r>
              <a:rPr lang="en-US" dirty="0"/>
              <a:t>for one or two lines</a:t>
            </a:r>
          </a:p>
        </p:txBody>
      </p:sp>
      <p:sp>
        <p:nvSpPr>
          <p:cNvPr id="20" name="Text Placeholder 2">
            <a:extLst>
              <a:ext uri="{FF2B5EF4-FFF2-40B4-BE49-F238E27FC236}">
                <a16:creationId xmlns:a16="http://schemas.microsoft.com/office/drawing/2014/main" id="{8AAD74B7-F05B-C447-A450-C7B0D8D08E86}"/>
              </a:ext>
            </a:extLst>
          </p:cNvPr>
          <p:cNvSpPr>
            <a:spLocks noGrp="1"/>
          </p:cNvSpPr>
          <p:nvPr>
            <p:ph type="body" sz="quarter" idx="24" hasCustomPrompt="1"/>
          </p:nvPr>
        </p:nvSpPr>
        <p:spPr>
          <a:xfrm>
            <a:off x="9609022" y="2327000"/>
            <a:ext cx="2135445" cy="3420657"/>
          </a:xfrm>
          <a:prstGeom prst="rect">
            <a:avLst/>
          </a:prstGeom>
          <a:solidFill>
            <a:srgbClr val="FEECE4"/>
          </a:solidFill>
        </p:spPr>
        <p:txBody>
          <a:bodyPr lIns="180000" tIns="125999" rIns="251999" bIns="180000"/>
          <a:lstStyle>
            <a:lvl1pPr marL="0" indent="0">
              <a:lnSpc>
                <a:spcPct val="100000"/>
              </a:lnSpc>
              <a:spcBef>
                <a:spcPts val="800"/>
              </a:spcBef>
              <a:buNone/>
              <a:defRPr sz="1100">
                <a:solidFill>
                  <a:schemeClr val="accent2"/>
                </a:solidFill>
                <a:latin typeface="+mj-lt"/>
              </a:defRPr>
            </a:lvl1pPr>
          </a:lstStyle>
          <a:p>
            <a:pPr lvl="0"/>
            <a:r>
              <a:rPr lang="en-US" dirty="0" err="1"/>
              <a:t>Ibust</a:t>
            </a:r>
            <a:r>
              <a:rPr lang="en-US" dirty="0"/>
              <a:t> maximus </a:t>
            </a:r>
            <a:r>
              <a:rPr lang="en-US" dirty="0" err="1"/>
              <a:t>quam</a:t>
            </a:r>
            <a:r>
              <a:rPr lang="en-US" dirty="0"/>
              <a:t> </a:t>
            </a:r>
            <a:r>
              <a:rPr lang="en-US" dirty="0" err="1"/>
              <a:t>fuga</a:t>
            </a:r>
            <a:r>
              <a:rPr lang="en-US" dirty="0"/>
              <a:t>. </a:t>
            </a:r>
            <a:r>
              <a:rPr lang="en-US" dirty="0" err="1"/>
              <a:t>Occaepror</a:t>
            </a:r>
            <a:r>
              <a:rPr lang="en-US" dirty="0"/>
              <a:t> min </a:t>
            </a:r>
            <a:r>
              <a:rPr lang="en-US" dirty="0" err="1"/>
              <a:t>nonsequam</a:t>
            </a:r>
            <a:r>
              <a:rPr lang="en-US" dirty="0"/>
              <a:t> </a:t>
            </a:r>
            <a:r>
              <a:rPr lang="en-US" dirty="0" err="1"/>
              <a:t>arcia</a:t>
            </a:r>
            <a:r>
              <a:rPr lang="en-US" dirty="0"/>
              <a:t> </a:t>
            </a:r>
            <a:r>
              <a:rPr lang="en-US" dirty="0" err="1"/>
              <a:t>volupta</a:t>
            </a:r>
            <a:r>
              <a:rPr lang="en-US" dirty="0"/>
              <a:t> </a:t>
            </a:r>
            <a:r>
              <a:rPr lang="en-US" dirty="0" err="1"/>
              <a:t>tectur</a:t>
            </a:r>
            <a:r>
              <a:rPr lang="en-US" dirty="0"/>
              <a:t>, sim </a:t>
            </a:r>
            <a:r>
              <a:rPr lang="en-US" dirty="0" err="1"/>
              <a:t>dolupta</a:t>
            </a:r>
            <a:r>
              <a:rPr lang="en-US" dirty="0"/>
              <a:t> </a:t>
            </a:r>
            <a:r>
              <a:rPr lang="en-US" dirty="0" err="1"/>
              <a:t>atquae</a:t>
            </a:r>
            <a:r>
              <a:rPr lang="en-US" dirty="0"/>
              <a:t> </a:t>
            </a:r>
            <a:r>
              <a:rPr lang="en-US" dirty="0" err="1"/>
              <a:t>poratum</a:t>
            </a:r>
            <a:r>
              <a:rPr lang="en-US" dirty="0"/>
              <a:t> </a:t>
            </a:r>
            <a:r>
              <a:rPr lang="en-US" dirty="0" err="1"/>
              <a:t>aritibusa</a:t>
            </a:r>
            <a:r>
              <a:rPr lang="en-US" dirty="0"/>
              <a:t> </a:t>
            </a:r>
            <a:r>
              <a:rPr lang="en-US" dirty="0" err="1"/>
              <a:t>vernam</a:t>
            </a:r>
            <a:r>
              <a:rPr lang="en-US" dirty="0"/>
              <a:t> </a:t>
            </a:r>
            <a:r>
              <a:rPr lang="en-US" dirty="0" err="1"/>
              <a:t>hitate</a:t>
            </a:r>
            <a:r>
              <a:rPr lang="en-US" dirty="0"/>
              <a:t> </a:t>
            </a:r>
            <a:r>
              <a:rPr lang="en-US" dirty="0" err="1"/>
              <a:t>aliquat</a:t>
            </a:r>
            <a:r>
              <a:rPr lang="en-US" dirty="0"/>
              <a:t> </a:t>
            </a:r>
            <a:r>
              <a:rPr lang="en-US" dirty="0" err="1"/>
              <a:t>empedis</a:t>
            </a:r>
            <a:r>
              <a:rPr lang="en-US" dirty="0"/>
              <a:t> </a:t>
            </a:r>
            <a:r>
              <a:rPr lang="en-US" dirty="0" err="1"/>
              <a:t>dit</a:t>
            </a:r>
            <a:r>
              <a:rPr lang="en-US" dirty="0"/>
              <a:t> dem </a:t>
            </a:r>
            <a:r>
              <a:rPr lang="en-US" dirty="0" err="1"/>
              <a:t>quodis</a:t>
            </a:r>
            <a:r>
              <a:rPr lang="en-US" dirty="0"/>
              <a:t> </a:t>
            </a:r>
            <a:r>
              <a:rPr lang="en-US" dirty="0" err="1"/>
              <a:t>aut</a:t>
            </a:r>
            <a:r>
              <a:rPr lang="en-US" dirty="0"/>
              <a:t> lit </a:t>
            </a:r>
            <a:r>
              <a:rPr lang="en-US" dirty="0" err="1"/>
              <a:t>earum</a:t>
            </a:r>
            <a:r>
              <a:rPr lang="en-US" dirty="0"/>
              <a:t> </a:t>
            </a:r>
            <a:r>
              <a:rPr lang="en-US" dirty="0" err="1"/>
              <a:t>idiosan</a:t>
            </a:r>
            <a:r>
              <a:rPr lang="en-US" dirty="0"/>
              <a:t> </a:t>
            </a:r>
            <a:r>
              <a:rPr lang="en-US" dirty="0" err="1"/>
              <a:t>daecull</a:t>
            </a:r>
            <a:r>
              <a:rPr lang="en-US" dirty="0"/>
              <a:t> </a:t>
            </a:r>
            <a:r>
              <a:rPr lang="en-US" dirty="0" err="1"/>
              <a:t>endeliam</a:t>
            </a:r>
            <a:r>
              <a:rPr lang="en-US" dirty="0"/>
              <a:t>, </a:t>
            </a:r>
            <a:r>
              <a:rPr lang="en-US" dirty="0" err="1"/>
              <a:t>ipiet</a:t>
            </a:r>
            <a:r>
              <a:rPr lang="en-US" dirty="0"/>
              <a:t> ex </a:t>
            </a:r>
            <a:r>
              <a:rPr lang="en-US" dirty="0" err="1"/>
              <a:t>ea</a:t>
            </a:r>
            <a:r>
              <a:rPr lang="en-US" dirty="0"/>
              <a:t> </a:t>
            </a:r>
            <a:r>
              <a:rPr lang="en-US" dirty="0" err="1"/>
              <a:t>eaquis</a:t>
            </a:r>
            <a:r>
              <a:rPr lang="en-US" dirty="0"/>
              <a:t> </a:t>
            </a:r>
            <a:r>
              <a:rPr lang="en-US" dirty="0" err="1"/>
              <a:t>maio</a:t>
            </a:r>
            <a:r>
              <a:rPr lang="en-US" dirty="0"/>
              <a:t> </a:t>
            </a:r>
          </a:p>
          <a:p>
            <a:pPr lvl="0"/>
            <a:r>
              <a:rPr lang="en-US" dirty="0" err="1"/>
              <a:t>Eria</a:t>
            </a:r>
            <a:r>
              <a:rPr lang="en-US" dirty="0"/>
              <a:t> de </a:t>
            </a:r>
            <a:r>
              <a:rPr lang="en-US" dirty="0" err="1"/>
              <a:t>proribus</a:t>
            </a:r>
            <a:r>
              <a:rPr lang="en-US" dirty="0"/>
              <a:t> non re </a:t>
            </a:r>
            <a:r>
              <a:rPr lang="en-US" dirty="0" err="1"/>
              <a:t>corios</a:t>
            </a:r>
            <a:r>
              <a:rPr lang="en-US" dirty="0"/>
              <a:t> del </a:t>
            </a:r>
            <a:r>
              <a:rPr lang="en-US" dirty="0" err="1"/>
              <a:t>magnis</a:t>
            </a:r>
            <a:r>
              <a:rPr lang="en-US" dirty="0"/>
              <a:t> ma </a:t>
            </a:r>
            <a:r>
              <a:rPr lang="en-US" dirty="0" err="1"/>
              <a:t>Soloress</a:t>
            </a:r>
            <a:r>
              <a:rPr lang="en-US" dirty="0"/>
              <a:t> </a:t>
            </a:r>
            <a:r>
              <a:rPr lang="en-US" dirty="0" err="1"/>
              <a:t>itemquide</a:t>
            </a:r>
            <a:r>
              <a:rPr lang="en-US" dirty="0"/>
              <a:t> lam, </a:t>
            </a:r>
            <a:r>
              <a:rPr lang="en-US" dirty="0" err="1"/>
              <a:t>niendae</a:t>
            </a:r>
            <a:r>
              <a:rPr lang="en-US" dirty="0"/>
              <a:t> </a:t>
            </a:r>
            <a:r>
              <a:rPr lang="en-US" dirty="0" err="1"/>
              <a:t>nos</a:t>
            </a:r>
            <a:r>
              <a:rPr lang="en-US" dirty="0"/>
              <a:t> </a:t>
            </a:r>
            <a:r>
              <a:rPr lang="en-US" dirty="0" err="1"/>
              <a:t>rectem</a:t>
            </a:r>
            <a:r>
              <a:rPr lang="en-US" dirty="0"/>
              <a:t> </a:t>
            </a:r>
            <a:r>
              <a:rPr lang="en-US" dirty="0" err="1"/>
              <a:t>laboribusdae</a:t>
            </a:r>
            <a:r>
              <a:rPr lang="en-US" dirty="0"/>
              <a:t> </a:t>
            </a:r>
            <a:r>
              <a:rPr lang="en-US" dirty="0" err="1"/>
              <a:t>volore</a:t>
            </a:r>
            <a:r>
              <a:rPr lang="en-US" dirty="0"/>
              <a:t> </a:t>
            </a:r>
            <a:r>
              <a:rPr lang="en-US" dirty="0" err="1"/>
              <a:t>perunt</a:t>
            </a:r>
            <a:r>
              <a:rPr lang="en-US" dirty="0"/>
              <a:t> omni </a:t>
            </a:r>
            <a:r>
              <a:rPr lang="en-US" dirty="0" err="1"/>
              <a:t>dentur</a:t>
            </a:r>
            <a:r>
              <a:rPr lang="en-US" dirty="0"/>
              <a:t>, to </a:t>
            </a:r>
            <a:r>
              <a:rPr lang="en-US" dirty="0" err="1"/>
              <a:t>etur</a:t>
            </a:r>
            <a:r>
              <a:rPr lang="en-US" dirty="0"/>
              <a:t>? Qui </a:t>
            </a:r>
            <a:r>
              <a:rPr lang="en-US" dirty="0" err="1"/>
              <a:t>assit</a:t>
            </a:r>
            <a:r>
              <a:rPr lang="en-US" dirty="0"/>
              <a:t>.</a:t>
            </a:r>
          </a:p>
        </p:txBody>
      </p:sp>
      <p:sp>
        <p:nvSpPr>
          <p:cNvPr id="21" name="Text Placeholder 6">
            <a:extLst>
              <a:ext uri="{FF2B5EF4-FFF2-40B4-BE49-F238E27FC236}">
                <a16:creationId xmlns:a16="http://schemas.microsoft.com/office/drawing/2014/main" id="{9A6D3039-C40B-9349-996B-AF412CC47095}"/>
              </a:ext>
            </a:extLst>
          </p:cNvPr>
          <p:cNvSpPr>
            <a:spLocks noGrp="1"/>
          </p:cNvSpPr>
          <p:nvPr>
            <p:ph type="body" sz="quarter" idx="25" hasCustomPrompt="1"/>
          </p:nvPr>
        </p:nvSpPr>
        <p:spPr>
          <a:xfrm>
            <a:off x="9609667" y="1560604"/>
            <a:ext cx="2134800" cy="614363"/>
          </a:xfrm>
          <a:prstGeom prst="rect">
            <a:avLst/>
          </a:prstGeom>
          <a:solidFill>
            <a:schemeClr val="accent2"/>
          </a:solidFill>
        </p:spPr>
        <p:txBody>
          <a:bodyPr lIns="180000" tIns="46800" rIns="180000" anchor="ctr"/>
          <a:lstStyle>
            <a:lvl1pPr marL="0" indent="0">
              <a:lnSpc>
                <a:spcPct val="100000"/>
              </a:lnSpc>
              <a:spcBef>
                <a:spcPts val="0"/>
              </a:spcBef>
              <a:buNone/>
              <a:defRPr sz="1100">
                <a:solidFill>
                  <a:schemeClr val="bg1"/>
                </a:solidFill>
              </a:defRPr>
            </a:lvl1pPr>
          </a:lstStyle>
          <a:p>
            <a:pPr lvl="0"/>
            <a:r>
              <a:rPr lang="en-US" dirty="0"/>
              <a:t>Subtitle goes here space</a:t>
            </a:r>
            <a:br>
              <a:rPr lang="en-US" dirty="0"/>
            </a:br>
            <a:r>
              <a:rPr lang="en-US" dirty="0"/>
              <a:t>for one or two lines</a:t>
            </a:r>
          </a:p>
        </p:txBody>
      </p:sp>
    </p:spTree>
    <p:extLst>
      <p:ext uri="{BB962C8B-B14F-4D97-AF65-F5344CB8AC3E}">
        <p14:creationId xmlns:p14="http://schemas.microsoft.com/office/powerpoint/2010/main" val="32988644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boxes B">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19BA375F-83E3-F548-9FFF-E768AC8636EC}"/>
              </a:ext>
            </a:extLst>
          </p:cNvPr>
          <p:cNvSpPr/>
          <p:nvPr userDrawn="1"/>
        </p:nvSpPr>
        <p:spPr>
          <a:xfrm>
            <a:off x="9615583" y="1566955"/>
            <a:ext cx="2255736" cy="451510"/>
          </a:xfrm>
          <a:custGeom>
            <a:avLst/>
            <a:gdLst>
              <a:gd name="connsiteX0" fmla="*/ 1 w 2255736"/>
              <a:gd name="connsiteY0" fmla="*/ 1 h 451510"/>
              <a:gd name="connsiteX1" fmla="*/ 2130928 w 2255736"/>
              <a:gd name="connsiteY1" fmla="*/ 1 h 451510"/>
              <a:gd name="connsiteX2" fmla="*/ 2130928 w 2255736"/>
              <a:gd name="connsiteY2" fmla="*/ 451509 h 451510"/>
              <a:gd name="connsiteX3" fmla="*/ 1 w 2255736"/>
              <a:gd name="connsiteY3" fmla="*/ 451509 h 451510"/>
              <a:gd name="connsiteX4" fmla="*/ 1 w 2255736"/>
              <a:gd name="connsiteY4" fmla="*/ 451508 h 451510"/>
              <a:gd name="connsiteX5" fmla="*/ 119605 w 2255736"/>
              <a:gd name="connsiteY5" fmla="*/ 225756 h 451510"/>
              <a:gd name="connsiteX6" fmla="*/ 1 w 2255736"/>
              <a:gd name="connsiteY6" fmla="*/ 3 h 451510"/>
              <a:gd name="connsiteX7" fmla="*/ 0 w 2255736"/>
              <a:gd name="connsiteY7" fmla="*/ 1 h 451510"/>
              <a:gd name="connsiteX8" fmla="*/ 1 w 2255736"/>
              <a:gd name="connsiteY8" fmla="*/ 3 h 451510"/>
              <a:gd name="connsiteX9" fmla="*/ 1 w 2255736"/>
              <a:gd name="connsiteY9" fmla="*/ 451508 h 451510"/>
              <a:gd name="connsiteX10" fmla="*/ 0 w 2255736"/>
              <a:gd name="connsiteY10" fmla="*/ 451510 h 451510"/>
              <a:gd name="connsiteX11" fmla="*/ 2130929 w 2255736"/>
              <a:gd name="connsiteY11" fmla="*/ 0 h 451510"/>
              <a:gd name="connsiteX12" fmla="*/ 2255736 w 2255736"/>
              <a:gd name="connsiteY12" fmla="*/ 237138 h 451510"/>
              <a:gd name="connsiteX13" fmla="*/ 2130929 w 2255736"/>
              <a:gd name="connsiteY13" fmla="*/ 451509 h 45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5736" h="451510">
                <a:moveTo>
                  <a:pt x="1" y="1"/>
                </a:moveTo>
                <a:lnTo>
                  <a:pt x="2130928" y="1"/>
                </a:lnTo>
                <a:lnTo>
                  <a:pt x="2130928" y="451509"/>
                </a:lnTo>
                <a:lnTo>
                  <a:pt x="1" y="451509"/>
                </a:lnTo>
                <a:lnTo>
                  <a:pt x="1" y="451508"/>
                </a:lnTo>
                <a:lnTo>
                  <a:pt x="119605" y="225756"/>
                </a:lnTo>
                <a:lnTo>
                  <a:pt x="1" y="3"/>
                </a:lnTo>
                <a:close/>
                <a:moveTo>
                  <a:pt x="0" y="1"/>
                </a:moveTo>
                <a:lnTo>
                  <a:pt x="1" y="3"/>
                </a:lnTo>
                <a:lnTo>
                  <a:pt x="1" y="451508"/>
                </a:lnTo>
                <a:lnTo>
                  <a:pt x="0" y="451510"/>
                </a:lnTo>
                <a:close/>
                <a:moveTo>
                  <a:pt x="2130929" y="0"/>
                </a:moveTo>
                <a:lnTo>
                  <a:pt x="2255736" y="237138"/>
                </a:lnTo>
                <a:lnTo>
                  <a:pt x="2130929" y="45150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a:extLst>
              <a:ext uri="{FF2B5EF4-FFF2-40B4-BE49-F238E27FC236}">
                <a16:creationId xmlns:a16="http://schemas.microsoft.com/office/drawing/2014/main" id="{2B03DC1B-C81C-5B48-8C9D-E3609C692630}"/>
              </a:ext>
            </a:extLst>
          </p:cNvPr>
          <p:cNvSpPr/>
          <p:nvPr userDrawn="1"/>
        </p:nvSpPr>
        <p:spPr>
          <a:xfrm>
            <a:off x="5035963" y="1566955"/>
            <a:ext cx="2255736" cy="451510"/>
          </a:xfrm>
          <a:custGeom>
            <a:avLst/>
            <a:gdLst>
              <a:gd name="connsiteX0" fmla="*/ 1 w 2255736"/>
              <a:gd name="connsiteY0" fmla="*/ 1 h 451510"/>
              <a:gd name="connsiteX1" fmla="*/ 2130928 w 2255736"/>
              <a:gd name="connsiteY1" fmla="*/ 1 h 451510"/>
              <a:gd name="connsiteX2" fmla="*/ 2130928 w 2255736"/>
              <a:gd name="connsiteY2" fmla="*/ 451509 h 451510"/>
              <a:gd name="connsiteX3" fmla="*/ 1 w 2255736"/>
              <a:gd name="connsiteY3" fmla="*/ 451509 h 451510"/>
              <a:gd name="connsiteX4" fmla="*/ 1 w 2255736"/>
              <a:gd name="connsiteY4" fmla="*/ 451508 h 451510"/>
              <a:gd name="connsiteX5" fmla="*/ 119605 w 2255736"/>
              <a:gd name="connsiteY5" fmla="*/ 225756 h 451510"/>
              <a:gd name="connsiteX6" fmla="*/ 1 w 2255736"/>
              <a:gd name="connsiteY6" fmla="*/ 3 h 451510"/>
              <a:gd name="connsiteX7" fmla="*/ 0 w 2255736"/>
              <a:gd name="connsiteY7" fmla="*/ 1 h 451510"/>
              <a:gd name="connsiteX8" fmla="*/ 1 w 2255736"/>
              <a:gd name="connsiteY8" fmla="*/ 3 h 451510"/>
              <a:gd name="connsiteX9" fmla="*/ 1 w 2255736"/>
              <a:gd name="connsiteY9" fmla="*/ 451508 h 451510"/>
              <a:gd name="connsiteX10" fmla="*/ 0 w 2255736"/>
              <a:gd name="connsiteY10" fmla="*/ 451510 h 451510"/>
              <a:gd name="connsiteX11" fmla="*/ 2130929 w 2255736"/>
              <a:gd name="connsiteY11" fmla="*/ 0 h 451510"/>
              <a:gd name="connsiteX12" fmla="*/ 2255736 w 2255736"/>
              <a:gd name="connsiteY12" fmla="*/ 237138 h 451510"/>
              <a:gd name="connsiteX13" fmla="*/ 2130929 w 2255736"/>
              <a:gd name="connsiteY13" fmla="*/ 451509 h 45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5736" h="451510">
                <a:moveTo>
                  <a:pt x="1" y="1"/>
                </a:moveTo>
                <a:lnTo>
                  <a:pt x="2130928" y="1"/>
                </a:lnTo>
                <a:lnTo>
                  <a:pt x="2130928" y="451509"/>
                </a:lnTo>
                <a:lnTo>
                  <a:pt x="1" y="451509"/>
                </a:lnTo>
                <a:lnTo>
                  <a:pt x="1" y="451508"/>
                </a:lnTo>
                <a:lnTo>
                  <a:pt x="119605" y="225756"/>
                </a:lnTo>
                <a:lnTo>
                  <a:pt x="1" y="3"/>
                </a:lnTo>
                <a:close/>
                <a:moveTo>
                  <a:pt x="0" y="1"/>
                </a:moveTo>
                <a:lnTo>
                  <a:pt x="1" y="3"/>
                </a:lnTo>
                <a:lnTo>
                  <a:pt x="1" y="451508"/>
                </a:lnTo>
                <a:lnTo>
                  <a:pt x="0" y="451510"/>
                </a:lnTo>
                <a:close/>
                <a:moveTo>
                  <a:pt x="2130929" y="0"/>
                </a:moveTo>
                <a:lnTo>
                  <a:pt x="2255736" y="237138"/>
                </a:lnTo>
                <a:lnTo>
                  <a:pt x="2130929" y="45150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 Placeholder 14">
            <a:extLst>
              <a:ext uri="{FF2B5EF4-FFF2-40B4-BE49-F238E27FC236}">
                <a16:creationId xmlns:a16="http://schemas.microsoft.com/office/drawing/2014/main" id="{91623CB2-A42E-3640-87E5-73BC4F93860D}"/>
              </a:ext>
            </a:extLst>
          </p:cNvPr>
          <p:cNvSpPr>
            <a:spLocks noGrp="1"/>
          </p:cNvSpPr>
          <p:nvPr>
            <p:ph type="body" sz="quarter" idx="34" hasCustomPrompt="1"/>
          </p:nvPr>
        </p:nvSpPr>
        <p:spPr>
          <a:xfrm>
            <a:off x="5064245" y="1566955"/>
            <a:ext cx="2255736" cy="451510"/>
          </a:xfrm>
          <a:prstGeom prst="rect">
            <a:avLst/>
          </a:prstGeom>
        </p:spPr>
        <p:txBody>
          <a:bodyPr tIns="108000" anchor="ctr"/>
          <a:lstStyle>
            <a:lvl1pPr marL="0" indent="0" algn="ctr" defTabSz="914400" rtl="0" eaLnBrk="1" latinLnBrk="0" hangingPunct="1">
              <a:lnSpc>
                <a:spcPct val="82000"/>
              </a:lnSpc>
              <a:spcBef>
                <a:spcPts val="0"/>
              </a:spcBef>
              <a:buFont typeface="Arial" panose="020B0604020202020204" pitchFamily="34" charset="0"/>
              <a:buNone/>
              <a:defRPr lang="en-US" sz="1100" b="0" i="0" kern="1200" dirty="0" smtClean="0">
                <a:solidFill>
                  <a:schemeClr val="bg1"/>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82000"/>
              </a:lnSpc>
              <a:spcBef>
                <a:spcPts val="0"/>
              </a:spcBef>
              <a:buFont typeface="Arial" panose="020B0604020202020204" pitchFamily="34" charset="0"/>
              <a:buNone/>
              <a:defRPr lang="en-US" sz="4000" b="0" i="0" kern="1200" dirty="0">
                <a:solidFill>
                  <a:srgbClr val="2670CA"/>
                </a:solidFill>
                <a:latin typeface="Calibri" panose="020F0502020204030204" pitchFamily="34" charset="0"/>
                <a:ea typeface="+mn-ea"/>
                <a:cs typeface="Calibri" panose="020F0502020204030204" pitchFamily="34" charset="0"/>
              </a:defRPr>
            </a:lvl5pPr>
          </a:lstStyle>
          <a:p>
            <a:pPr lvl="0"/>
            <a:r>
              <a:rPr lang="en-US" dirty="0"/>
              <a:t>Lit </a:t>
            </a:r>
            <a:r>
              <a:rPr lang="en-US" dirty="0" err="1"/>
              <a:t>Earum</a:t>
            </a:r>
            <a:endParaRPr lang="en-US" dirty="0"/>
          </a:p>
        </p:txBody>
      </p:sp>
      <p:sp>
        <p:nvSpPr>
          <p:cNvPr id="37" name="Freeform 36">
            <a:extLst>
              <a:ext uri="{FF2B5EF4-FFF2-40B4-BE49-F238E27FC236}">
                <a16:creationId xmlns:a16="http://schemas.microsoft.com/office/drawing/2014/main" id="{07030422-E058-0944-83BC-1FA2075C3E30}"/>
              </a:ext>
            </a:extLst>
          </p:cNvPr>
          <p:cNvSpPr/>
          <p:nvPr userDrawn="1"/>
        </p:nvSpPr>
        <p:spPr>
          <a:xfrm>
            <a:off x="2737419" y="1566955"/>
            <a:ext cx="2255736" cy="451510"/>
          </a:xfrm>
          <a:custGeom>
            <a:avLst/>
            <a:gdLst>
              <a:gd name="connsiteX0" fmla="*/ 1 w 2255736"/>
              <a:gd name="connsiteY0" fmla="*/ 1 h 451510"/>
              <a:gd name="connsiteX1" fmla="*/ 2130928 w 2255736"/>
              <a:gd name="connsiteY1" fmla="*/ 1 h 451510"/>
              <a:gd name="connsiteX2" fmla="*/ 2130928 w 2255736"/>
              <a:gd name="connsiteY2" fmla="*/ 451509 h 451510"/>
              <a:gd name="connsiteX3" fmla="*/ 1 w 2255736"/>
              <a:gd name="connsiteY3" fmla="*/ 451509 h 451510"/>
              <a:gd name="connsiteX4" fmla="*/ 1 w 2255736"/>
              <a:gd name="connsiteY4" fmla="*/ 451508 h 451510"/>
              <a:gd name="connsiteX5" fmla="*/ 119605 w 2255736"/>
              <a:gd name="connsiteY5" fmla="*/ 225756 h 451510"/>
              <a:gd name="connsiteX6" fmla="*/ 1 w 2255736"/>
              <a:gd name="connsiteY6" fmla="*/ 3 h 451510"/>
              <a:gd name="connsiteX7" fmla="*/ 0 w 2255736"/>
              <a:gd name="connsiteY7" fmla="*/ 1 h 451510"/>
              <a:gd name="connsiteX8" fmla="*/ 1 w 2255736"/>
              <a:gd name="connsiteY8" fmla="*/ 3 h 451510"/>
              <a:gd name="connsiteX9" fmla="*/ 1 w 2255736"/>
              <a:gd name="connsiteY9" fmla="*/ 451508 h 451510"/>
              <a:gd name="connsiteX10" fmla="*/ 0 w 2255736"/>
              <a:gd name="connsiteY10" fmla="*/ 451510 h 451510"/>
              <a:gd name="connsiteX11" fmla="*/ 2130929 w 2255736"/>
              <a:gd name="connsiteY11" fmla="*/ 0 h 451510"/>
              <a:gd name="connsiteX12" fmla="*/ 2255736 w 2255736"/>
              <a:gd name="connsiteY12" fmla="*/ 237138 h 451510"/>
              <a:gd name="connsiteX13" fmla="*/ 2130929 w 2255736"/>
              <a:gd name="connsiteY13" fmla="*/ 451509 h 45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5736" h="451510">
                <a:moveTo>
                  <a:pt x="1" y="1"/>
                </a:moveTo>
                <a:lnTo>
                  <a:pt x="2130928" y="1"/>
                </a:lnTo>
                <a:lnTo>
                  <a:pt x="2130928" y="451509"/>
                </a:lnTo>
                <a:lnTo>
                  <a:pt x="1" y="451509"/>
                </a:lnTo>
                <a:lnTo>
                  <a:pt x="1" y="451508"/>
                </a:lnTo>
                <a:lnTo>
                  <a:pt x="119605" y="225756"/>
                </a:lnTo>
                <a:lnTo>
                  <a:pt x="1" y="3"/>
                </a:lnTo>
                <a:close/>
                <a:moveTo>
                  <a:pt x="0" y="1"/>
                </a:moveTo>
                <a:lnTo>
                  <a:pt x="1" y="3"/>
                </a:lnTo>
                <a:lnTo>
                  <a:pt x="1" y="451508"/>
                </a:lnTo>
                <a:lnTo>
                  <a:pt x="0" y="451510"/>
                </a:lnTo>
                <a:close/>
                <a:moveTo>
                  <a:pt x="2130929" y="0"/>
                </a:moveTo>
                <a:lnTo>
                  <a:pt x="2255736" y="237138"/>
                </a:lnTo>
                <a:lnTo>
                  <a:pt x="2130929" y="45150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 Placeholder 23">
            <a:extLst>
              <a:ext uri="{FF2B5EF4-FFF2-40B4-BE49-F238E27FC236}">
                <a16:creationId xmlns:a16="http://schemas.microsoft.com/office/drawing/2014/main" id="{4D847F9A-ACFC-F140-94C5-17C2318D7248}"/>
              </a:ext>
            </a:extLst>
          </p:cNvPr>
          <p:cNvSpPr txBox="1">
            <a:spLocks/>
          </p:cNvSpPr>
          <p:nvPr userDrawn="1"/>
        </p:nvSpPr>
        <p:spPr>
          <a:xfrm>
            <a:off x="11343965" y="6283886"/>
            <a:ext cx="519949"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rgbClr val="2670CA"/>
                </a:solidFill>
              </a:rPr>
              <a:t>p. </a:t>
            </a:r>
            <a:fld id="{B20BE0F2-10A3-F347-B9A2-4B21C027E859}" type="slidenum">
              <a:rPr lang="en-US" smtClean="0">
                <a:solidFill>
                  <a:srgbClr val="2670CA"/>
                </a:solidFill>
              </a:rPr>
              <a:pPr algn="r"/>
              <a:t>‹#›</a:t>
            </a:fld>
            <a:endParaRPr lang="en-US" dirty="0">
              <a:solidFill>
                <a:srgbClr val="2670CA"/>
              </a:solidFill>
            </a:endParaRPr>
          </a:p>
        </p:txBody>
      </p:sp>
      <p:sp>
        <p:nvSpPr>
          <p:cNvPr id="14" name="Text Placeholder 14">
            <a:extLst>
              <a:ext uri="{FF2B5EF4-FFF2-40B4-BE49-F238E27FC236}">
                <a16:creationId xmlns:a16="http://schemas.microsoft.com/office/drawing/2014/main" id="{0C50185B-5A8C-5A42-A0BC-982C2D5BD6A6}"/>
              </a:ext>
            </a:extLst>
          </p:cNvPr>
          <p:cNvSpPr>
            <a:spLocks noGrp="1"/>
          </p:cNvSpPr>
          <p:nvPr>
            <p:ph type="body" sz="quarter" idx="12" hasCustomPrompt="1"/>
          </p:nvPr>
        </p:nvSpPr>
        <p:spPr>
          <a:xfrm>
            <a:off x="354858" y="530226"/>
            <a:ext cx="3987800" cy="582138"/>
          </a:xfrm>
          <a:prstGeom prst="rect">
            <a:avLst/>
          </a:prstGeom>
        </p:spPr>
        <p:txBody>
          <a:bodyPr/>
          <a:lstStyle>
            <a:lvl1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82000"/>
              </a:lnSpc>
              <a:spcBef>
                <a:spcPts val="0"/>
              </a:spcBef>
              <a:buFont typeface="Arial" panose="020B0604020202020204" pitchFamily="34" charset="0"/>
              <a:buNone/>
              <a:defRPr lang="en-US" sz="4000" b="0" i="0" kern="1200" dirty="0">
                <a:solidFill>
                  <a:srgbClr val="2670CA"/>
                </a:solidFill>
                <a:latin typeface="Calibri" panose="020F0502020204030204" pitchFamily="34" charset="0"/>
                <a:ea typeface="+mn-ea"/>
                <a:cs typeface="Calibri" panose="020F0502020204030204" pitchFamily="34" charset="0"/>
              </a:defRPr>
            </a:lvl5pPr>
          </a:lstStyle>
          <a:p>
            <a:pPr lvl="0"/>
            <a:r>
              <a:rPr lang="en-US" dirty="0"/>
              <a:t>Title goes here</a:t>
            </a:r>
          </a:p>
        </p:txBody>
      </p:sp>
      <p:sp>
        <p:nvSpPr>
          <p:cNvPr id="3" name="Text Placeholder 2">
            <a:extLst>
              <a:ext uri="{FF2B5EF4-FFF2-40B4-BE49-F238E27FC236}">
                <a16:creationId xmlns:a16="http://schemas.microsoft.com/office/drawing/2014/main" id="{46D423C0-B75E-1746-A2B4-D866BDD16DAF}"/>
              </a:ext>
            </a:extLst>
          </p:cNvPr>
          <p:cNvSpPr>
            <a:spLocks noGrp="1"/>
          </p:cNvSpPr>
          <p:nvPr>
            <p:ph type="body" sz="quarter" idx="16" hasCustomPrompt="1"/>
          </p:nvPr>
        </p:nvSpPr>
        <p:spPr>
          <a:xfrm>
            <a:off x="446888" y="2174600"/>
            <a:ext cx="2135445" cy="3573057"/>
          </a:xfrm>
          <a:prstGeom prst="rect">
            <a:avLst/>
          </a:prstGeom>
          <a:solidFill>
            <a:srgbClr val="DBEBF8"/>
          </a:solidFill>
        </p:spPr>
        <p:txBody>
          <a:bodyPr lIns="180000" tIns="125999" rIns="251999" bIns="180000"/>
          <a:lstStyle>
            <a:lvl1pPr marL="171450" indent="-171450">
              <a:lnSpc>
                <a:spcPct val="100000"/>
              </a:lnSpc>
              <a:spcBef>
                <a:spcPts val="800"/>
              </a:spcBef>
              <a:buFont typeface="Arial" panose="020B0604020202020204" pitchFamily="34" charset="0"/>
              <a:buChar char="•"/>
              <a:defRPr sz="1100">
                <a:solidFill>
                  <a:srgbClr val="2670CA"/>
                </a:solidFill>
                <a:latin typeface="+mj-lt"/>
              </a:defRPr>
            </a:lvl1pPr>
          </a:lstStyle>
          <a:p>
            <a:pPr lvl="0"/>
            <a:r>
              <a:rPr lang="en-US" dirty="0" err="1"/>
              <a:t>Ibust</a:t>
            </a:r>
            <a:r>
              <a:rPr lang="en-US" dirty="0"/>
              <a:t> maximus </a:t>
            </a:r>
            <a:r>
              <a:rPr lang="en-US" dirty="0" err="1"/>
              <a:t>quam</a:t>
            </a:r>
            <a:r>
              <a:rPr lang="en-US" dirty="0"/>
              <a:t> </a:t>
            </a:r>
            <a:r>
              <a:rPr lang="en-US" dirty="0" err="1"/>
              <a:t>fuga</a:t>
            </a:r>
            <a:r>
              <a:rPr lang="en-US" dirty="0"/>
              <a:t>. </a:t>
            </a:r>
            <a:r>
              <a:rPr lang="en-US" dirty="0" err="1"/>
              <a:t>Occaepror</a:t>
            </a:r>
            <a:r>
              <a:rPr lang="en-US" dirty="0"/>
              <a:t> min </a:t>
            </a:r>
            <a:r>
              <a:rPr lang="en-US" dirty="0" err="1"/>
              <a:t>nonsequam</a:t>
            </a:r>
            <a:r>
              <a:rPr lang="en-US" dirty="0"/>
              <a:t> </a:t>
            </a:r>
            <a:r>
              <a:rPr lang="en-US" dirty="0" err="1"/>
              <a:t>arcia</a:t>
            </a:r>
            <a:r>
              <a:rPr lang="en-US" dirty="0"/>
              <a:t> </a:t>
            </a:r>
            <a:r>
              <a:rPr lang="en-US" dirty="0" err="1"/>
              <a:t>volupta</a:t>
            </a:r>
            <a:r>
              <a:rPr lang="en-US" dirty="0"/>
              <a:t> </a:t>
            </a:r>
            <a:r>
              <a:rPr lang="en-US" dirty="0" err="1"/>
              <a:t>tectur</a:t>
            </a:r>
            <a:r>
              <a:rPr lang="en-US" dirty="0"/>
              <a:t>, sim. </a:t>
            </a:r>
          </a:p>
          <a:p>
            <a:pPr lvl="0"/>
            <a:r>
              <a:rPr lang="en-US" dirty="0" err="1"/>
              <a:t>Dolupta</a:t>
            </a:r>
            <a:r>
              <a:rPr lang="en-US" dirty="0"/>
              <a:t> </a:t>
            </a:r>
            <a:r>
              <a:rPr lang="en-US" dirty="0" err="1"/>
              <a:t>atquae</a:t>
            </a:r>
            <a:r>
              <a:rPr lang="en-US" dirty="0"/>
              <a:t> </a:t>
            </a:r>
            <a:r>
              <a:rPr lang="en-US" dirty="0" err="1"/>
              <a:t>poratum</a:t>
            </a:r>
            <a:r>
              <a:rPr lang="en-US" dirty="0"/>
              <a:t> </a:t>
            </a:r>
            <a:r>
              <a:rPr lang="en-US" dirty="0" err="1"/>
              <a:t>aritibusa</a:t>
            </a:r>
            <a:r>
              <a:rPr lang="en-US" dirty="0"/>
              <a:t> </a:t>
            </a:r>
            <a:r>
              <a:rPr lang="en-US" dirty="0" err="1"/>
              <a:t>vernam</a:t>
            </a:r>
            <a:r>
              <a:rPr lang="en-US" dirty="0"/>
              <a:t> </a:t>
            </a:r>
            <a:r>
              <a:rPr lang="en-US" dirty="0" err="1"/>
              <a:t>hitate</a:t>
            </a:r>
            <a:r>
              <a:rPr lang="en-US" dirty="0"/>
              <a:t> </a:t>
            </a:r>
            <a:r>
              <a:rPr lang="en-US" dirty="0" err="1"/>
              <a:t>aliquat</a:t>
            </a:r>
            <a:r>
              <a:rPr lang="en-US" dirty="0"/>
              <a:t> </a:t>
            </a:r>
            <a:r>
              <a:rPr lang="en-US" dirty="0" err="1"/>
              <a:t>empedis</a:t>
            </a:r>
            <a:r>
              <a:rPr lang="en-US" dirty="0"/>
              <a:t> </a:t>
            </a:r>
            <a:r>
              <a:rPr lang="en-US" dirty="0" err="1"/>
              <a:t>dit</a:t>
            </a:r>
            <a:r>
              <a:rPr lang="en-US" dirty="0"/>
              <a:t> dem </a:t>
            </a:r>
            <a:r>
              <a:rPr lang="en-US" dirty="0" err="1"/>
              <a:t>quodis</a:t>
            </a:r>
            <a:r>
              <a:rPr lang="en-US" dirty="0"/>
              <a:t> </a:t>
            </a:r>
            <a:r>
              <a:rPr lang="en-US" dirty="0" err="1"/>
              <a:t>aut</a:t>
            </a:r>
            <a:r>
              <a:rPr lang="en-US" dirty="0"/>
              <a:t> lit </a:t>
            </a:r>
            <a:r>
              <a:rPr lang="en-US" dirty="0" err="1"/>
              <a:t>earum</a:t>
            </a:r>
            <a:r>
              <a:rPr lang="en-US" dirty="0"/>
              <a:t> </a:t>
            </a:r>
            <a:r>
              <a:rPr lang="en-US" dirty="0" err="1"/>
              <a:t>idiosan</a:t>
            </a:r>
            <a:r>
              <a:rPr lang="en-US" dirty="0"/>
              <a:t> </a:t>
            </a:r>
            <a:r>
              <a:rPr lang="en-US" dirty="0" err="1"/>
              <a:t>daecull</a:t>
            </a:r>
            <a:r>
              <a:rPr lang="en-US" dirty="0"/>
              <a:t> </a:t>
            </a:r>
            <a:r>
              <a:rPr lang="en-US" dirty="0" err="1"/>
              <a:t>endeliam</a:t>
            </a:r>
            <a:r>
              <a:rPr lang="en-US" dirty="0"/>
              <a:t>, </a:t>
            </a:r>
            <a:r>
              <a:rPr lang="en-US" dirty="0" err="1"/>
              <a:t>ipiet</a:t>
            </a:r>
            <a:r>
              <a:rPr lang="en-US" dirty="0"/>
              <a:t> ex </a:t>
            </a:r>
            <a:r>
              <a:rPr lang="en-US" dirty="0" err="1"/>
              <a:t>ea</a:t>
            </a:r>
            <a:r>
              <a:rPr lang="en-US" dirty="0"/>
              <a:t> </a:t>
            </a:r>
            <a:r>
              <a:rPr lang="en-US" dirty="0" err="1"/>
              <a:t>eaquis</a:t>
            </a:r>
            <a:r>
              <a:rPr lang="en-US" dirty="0"/>
              <a:t> </a:t>
            </a:r>
            <a:r>
              <a:rPr lang="en-US" dirty="0" err="1"/>
              <a:t>maio</a:t>
            </a:r>
            <a:r>
              <a:rPr lang="en-US" dirty="0"/>
              <a:t>. </a:t>
            </a:r>
          </a:p>
          <a:p>
            <a:pPr lvl="0"/>
            <a:r>
              <a:rPr lang="en-US" dirty="0" err="1"/>
              <a:t>Eria</a:t>
            </a:r>
            <a:r>
              <a:rPr lang="en-US" dirty="0"/>
              <a:t> de </a:t>
            </a:r>
            <a:r>
              <a:rPr lang="en-US" dirty="0" err="1"/>
              <a:t>proribus</a:t>
            </a:r>
            <a:r>
              <a:rPr lang="en-US" dirty="0"/>
              <a:t> non re </a:t>
            </a:r>
            <a:r>
              <a:rPr lang="en-US" dirty="0" err="1"/>
              <a:t>corios</a:t>
            </a:r>
            <a:r>
              <a:rPr lang="en-US" dirty="0"/>
              <a:t> del </a:t>
            </a:r>
            <a:r>
              <a:rPr lang="en-US" dirty="0" err="1"/>
              <a:t>magnis</a:t>
            </a:r>
            <a:r>
              <a:rPr lang="en-US" dirty="0"/>
              <a:t> ma </a:t>
            </a:r>
            <a:r>
              <a:rPr lang="en-US" dirty="0" err="1"/>
              <a:t>Soloress</a:t>
            </a:r>
            <a:r>
              <a:rPr lang="en-US" dirty="0"/>
              <a:t> </a:t>
            </a:r>
            <a:r>
              <a:rPr lang="en-US" dirty="0" err="1"/>
              <a:t>eniendit</a:t>
            </a:r>
            <a:r>
              <a:rPr lang="en-US" dirty="0"/>
              <a:t> del </a:t>
            </a:r>
            <a:r>
              <a:rPr lang="en-US" dirty="0" err="1"/>
              <a:t>ipsanditi</a:t>
            </a:r>
            <a:r>
              <a:rPr lang="en-US" dirty="0"/>
              <a:t> </a:t>
            </a:r>
            <a:r>
              <a:rPr lang="en-US" dirty="0" err="1"/>
              <a:t>cus</a:t>
            </a:r>
            <a:r>
              <a:rPr lang="en-US" dirty="0"/>
              <a:t>.</a:t>
            </a:r>
          </a:p>
        </p:txBody>
      </p:sp>
      <p:sp>
        <p:nvSpPr>
          <p:cNvPr id="41" name="Freeform 40">
            <a:extLst>
              <a:ext uri="{FF2B5EF4-FFF2-40B4-BE49-F238E27FC236}">
                <a16:creationId xmlns:a16="http://schemas.microsoft.com/office/drawing/2014/main" id="{3E949998-9E20-0243-9441-E369D91C68F9}"/>
              </a:ext>
            </a:extLst>
          </p:cNvPr>
          <p:cNvSpPr/>
          <p:nvPr userDrawn="1"/>
        </p:nvSpPr>
        <p:spPr>
          <a:xfrm>
            <a:off x="446888" y="1566956"/>
            <a:ext cx="2255736" cy="451510"/>
          </a:xfrm>
          <a:custGeom>
            <a:avLst/>
            <a:gdLst>
              <a:gd name="connsiteX0" fmla="*/ 2130929 w 2255736"/>
              <a:gd name="connsiteY0" fmla="*/ 0 h 451510"/>
              <a:gd name="connsiteX1" fmla="*/ 2255736 w 2255736"/>
              <a:gd name="connsiteY1" fmla="*/ 237138 h 451510"/>
              <a:gd name="connsiteX2" fmla="*/ 2130929 w 2255736"/>
              <a:gd name="connsiteY2" fmla="*/ 451509 h 451510"/>
              <a:gd name="connsiteX3" fmla="*/ 0 w 2255736"/>
              <a:gd name="connsiteY3" fmla="*/ 0 h 451510"/>
              <a:gd name="connsiteX4" fmla="*/ 594066 w 2255736"/>
              <a:gd name="connsiteY4" fmla="*/ 0 h 451510"/>
              <a:gd name="connsiteX5" fmla="*/ 594066 w 2255736"/>
              <a:gd name="connsiteY5" fmla="*/ 1 h 451510"/>
              <a:gd name="connsiteX6" fmla="*/ 2130928 w 2255736"/>
              <a:gd name="connsiteY6" fmla="*/ 1 h 451510"/>
              <a:gd name="connsiteX7" fmla="*/ 2130928 w 2255736"/>
              <a:gd name="connsiteY7" fmla="*/ 451509 h 451510"/>
              <a:gd name="connsiteX8" fmla="*/ 594066 w 2255736"/>
              <a:gd name="connsiteY8" fmla="*/ 451509 h 451510"/>
              <a:gd name="connsiteX9" fmla="*/ 594066 w 2255736"/>
              <a:gd name="connsiteY9" fmla="*/ 451510 h 451510"/>
              <a:gd name="connsiteX10" fmla="*/ 0 w 2255736"/>
              <a:gd name="connsiteY10" fmla="*/ 451510 h 451510"/>
              <a:gd name="connsiteX11" fmla="*/ 0 w 2255736"/>
              <a:gd name="connsiteY11" fmla="*/ 1 h 45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5736" h="451510">
                <a:moveTo>
                  <a:pt x="2130929" y="0"/>
                </a:moveTo>
                <a:lnTo>
                  <a:pt x="2255736" y="237138"/>
                </a:lnTo>
                <a:lnTo>
                  <a:pt x="2130929" y="451509"/>
                </a:lnTo>
                <a:close/>
                <a:moveTo>
                  <a:pt x="0" y="0"/>
                </a:moveTo>
                <a:lnTo>
                  <a:pt x="594066" y="0"/>
                </a:lnTo>
                <a:lnTo>
                  <a:pt x="594066" y="1"/>
                </a:lnTo>
                <a:lnTo>
                  <a:pt x="2130928" y="1"/>
                </a:lnTo>
                <a:lnTo>
                  <a:pt x="2130928" y="451509"/>
                </a:lnTo>
                <a:lnTo>
                  <a:pt x="594066" y="451509"/>
                </a:lnTo>
                <a:lnTo>
                  <a:pt x="594066" y="451510"/>
                </a:lnTo>
                <a:lnTo>
                  <a:pt x="0" y="451510"/>
                </a:lnTo>
                <a:lnTo>
                  <a:pt x="0" y="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4">
            <a:extLst>
              <a:ext uri="{FF2B5EF4-FFF2-40B4-BE49-F238E27FC236}">
                <a16:creationId xmlns:a16="http://schemas.microsoft.com/office/drawing/2014/main" id="{8DC25C8B-A54F-4E4A-B64B-C9B808BD891C}"/>
              </a:ext>
            </a:extLst>
          </p:cNvPr>
          <p:cNvSpPr>
            <a:spLocks noGrp="1"/>
          </p:cNvSpPr>
          <p:nvPr>
            <p:ph type="body" sz="quarter" idx="25" hasCustomPrompt="1"/>
          </p:nvPr>
        </p:nvSpPr>
        <p:spPr>
          <a:xfrm>
            <a:off x="446888" y="1566955"/>
            <a:ext cx="2255736" cy="451510"/>
          </a:xfrm>
          <a:prstGeom prst="rect">
            <a:avLst/>
          </a:prstGeom>
        </p:spPr>
        <p:txBody>
          <a:bodyPr tIns="108000" anchor="ctr"/>
          <a:lstStyle>
            <a:lvl1pPr marL="0" indent="0" algn="ctr" defTabSz="914400" rtl="0" eaLnBrk="1" latinLnBrk="0" hangingPunct="1">
              <a:lnSpc>
                <a:spcPct val="82000"/>
              </a:lnSpc>
              <a:spcBef>
                <a:spcPts val="0"/>
              </a:spcBef>
              <a:buFont typeface="Arial" panose="020B0604020202020204" pitchFamily="34" charset="0"/>
              <a:buNone/>
              <a:defRPr lang="en-US" sz="1100" b="0" i="0" kern="1200" dirty="0" smtClean="0">
                <a:solidFill>
                  <a:schemeClr val="bg1"/>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82000"/>
              </a:lnSpc>
              <a:spcBef>
                <a:spcPts val="0"/>
              </a:spcBef>
              <a:buFont typeface="Arial" panose="020B0604020202020204" pitchFamily="34" charset="0"/>
              <a:buNone/>
              <a:defRPr lang="en-US" sz="4000" b="0" i="0" kern="1200" dirty="0">
                <a:solidFill>
                  <a:srgbClr val="2670CA"/>
                </a:solidFill>
                <a:latin typeface="Calibri" panose="020F0502020204030204" pitchFamily="34" charset="0"/>
                <a:ea typeface="+mn-ea"/>
                <a:cs typeface="Calibri" panose="020F0502020204030204" pitchFamily="34" charset="0"/>
              </a:defRPr>
            </a:lvl5pPr>
          </a:lstStyle>
          <a:p>
            <a:pPr lvl="0"/>
            <a:r>
              <a:rPr lang="en-US" dirty="0"/>
              <a:t>Lit </a:t>
            </a:r>
            <a:r>
              <a:rPr lang="en-US" dirty="0" err="1"/>
              <a:t>Earum</a:t>
            </a:r>
            <a:endParaRPr lang="en-US" dirty="0"/>
          </a:p>
        </p:txBody>
      </p:sp>
      <p:sp>
        <p:nvSpPr>
          <p:cNvPr id="44" name="Text Placeholder 14">
            <a:extLst>
              <a:ext uri="{FF2B5EF4-FFF2-40B4-BE49-F238E27FC236}">
                <a16:creationId xmlns:a16="http://schemas.microsoft.com/office/drawing/2014/main" id="{71C28370-D7AD-EE41-A315-3CE4D86D6418}"/>
              </a:ext>
            </a:extLst>
          </p:cNvPr>
          <p:cNvSpPr>
            <a:spLocks noGrp="1"/>
          </p:cNvSpPr>
          <p:nvPr>
            <p:ph type="body" sz="quarter" idx="26" hasCustomPrompt="1"/>
          </p:nvPr>
        </p:nvSpPr>
        <p:spPr>
          <a:xfrm>
            <a:off x="2727445" y="1566955"/>
            <a:ext cx="2255736" cy="451510"/>
          </a:xfrm>
          <a:prstGeom prst="rect">
            <a:avLst/>
          </a:prstGeom>
        </p:spPr>
        <p:txBody>
          <a:bodyPr tIns="108000" anchor="ctr"/>
          <a:lstStyle>
            <a:lvl1pPr marL="0" indent="0" algn="ctr" defTabSz="914400" rtl="0" eaLnBrk="1" latinLnBrk="0" hangingPunct="1">
              <a:lnSpc>
                <a:spcPct val="82000"/>
              </a:lnSpc>
              <a:spcBef>
                <a:spcPts val="0"/>
              </a:spcBef>
              <a:buFont typeface="Arial" panose="020B0604020202020204" pitchFamily="34" charset="0"/>
              <a:buNone/>
              <a:defRPr lang="en-US" sz="1100" b="0" i="0" kern="1200" dirty="0" smtClean="0">
                <a:solidFill>
                  <a:schemeClr val="bg1"/>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82000"/>
              </a:lnSpc>
              <a:spcBef>
                <a:spcPts val="0"/>
              </a:spcBef>
              <a:buFont typeface="Arial" panose="020B0604020202020204" pitchFamily="34" charset="0"/>
              <a:buNone/>
              <a:defRPr lang="en-US" sz="4000" b="0" i="0" kern="1200" dirty="0">
                <a:solidFill>
                  <a:srgbClr val="2670CA"/>
                </a:solidFill>
                <a:latin typeface="Calibri" panose="020F0502020204030204" pitchFamily="34" charset="0"/>
                <a:ea typeface="+mn-ea"/>
                <a:cs typeface="Calibri" panose="020F0502020204030204" pitchFamily="34" charset="0"/>
              </a:defRPr>
            </a:lvl5pPr>
          </a:lstStyle>
          <a:p>
            <a:pPr lvl="0"/>
            <a:r>
              <a:rPr lang="en-US" dirty="0"/>
              <a:t>Lit </a:t>
            </a:r>
            <a:r>
              <a:rPr lang="en-US" dirty="0" err="1"/>
              <a:t>Earum</a:t>
            </a:r>
            <a:endParaRPr lang="en-US" dirty="0"/>
          </a:p>
        </p:txBody>
      </p:sp>
      <p:sp>
        <p:nvSpPr>
          <p:cNvPr id="47" name="Freeform 46">
            <a:extLst>
              <a:ext uri="{FF2B5EF4-FFF2-40B4-BE49-F238E27FC236}">
                <a16:creationId xmlns:a16="http://schemas.microsoft.com/office/drawing/2014/main" id="{0E374AB6-C33C-AD40-843B-0BC09C02C35A}"/>
              </a:ext>
            </a:extLst>
          </p:cNvPr>
          <p:cNvSpPr/>
          <p:nvPr userDrawn="1"/>
        </p:nvSpPr>
        <p:spPr>
          <a:xfrm>
            <a:off x="7321963" y="1566955"/>
            <a:ext cx="2255736" cy="451510"/>
          </a:xfrm>
          <a:custGeom>
            <a:avLst/>
            <a:gdLst>
              <a:gd name="connsiteX0" fmla="*/ 1 w 2255736"/>
              <a:gd name="connsiteY0" fmla="*/ 1 h 451510"/>
              <a:gd name="connsiteX1" fmla="*/ 2130928 w 2255736"/>
              <a:gd name="connsiteY1" fmla="*/ 1 h 451510"/>
              <a:gd name="connsiteX2" fmla="*/ 2130928 w 2255736"/>
              <a:gd name="connsiteY2" fmla="*/ 451509 h 451510"/>
              <a:gd name="connsiteX3" fmla="*/ 1 w 2255736"/>
              <a:gd name="connsiteY3" fmla="*/ 451509 h 451510"/>
              <a:gd name="connsiteX4" fmla="*/ 1 w 2255736"/>
              <a:gd name="connsiteY4" fmla="*/ 451508 h 451510"/>
              <a:gd name="connsiteX5" fmla="*/ 119605 w 2255736"/>
              <a:gd name="connsiteY5" fmla="*/ 225756 h 451510"/>
              <a:gd name="connsiteX6" fmla="*/ 1 w 2255736"/>
              <a:gd name="connsiteY6" fmla="*/ 3 h 451510"/>
              <a:gd name="connsiteX7" fmla="*/ 0 w 2255736"/>
              <a:gd name="connsiteY7" fmla="*/ 1 h 451510"/>
              <a:gd name="connsiteX8" fmla="*/ 1 w 2255736"/>
              <a:gd name="connsiteY8" fmla="*/ 3 h 451510"/>
              <a:gd name="connsiteX9" fmla="*/ 1 w 2255736"/>
              <a:gd name="connsiteY9" fmla="*/ 451508 h 451510"/>
              <a:gd name="connsiteX10" fmla="*/ 0 w 2255736"/>
              <a:gd name="connsiteY10" fmla="*/ 451510 h 451510"/>
              <a:gd name="connsiteX11" fmla="*/ 2130929 w 2255736"/>
              <a:gd name="connsiteY11" fmla="*/ 0 h 451510"/>
              <a:gd name="connsiteX12" fmla="*/ 2255736 w 2255736"/>
              <a:gd name="connsiteY12" fmla="*/ 237138 h 451510"/>
              <a:gd name="connsiteX13" fmla="*/ 2130929 w 2255736"/>
              <a:gd name="connsiteY13" fmla="*/ 451509 h 45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5736" h="451510">
                <a:moveTo>
                  <a:pt x="1" y="1"/>
                </a:moveTo>
                <a:lnTo>
                  <a:pt x="2130928" y="1"/>
                </a:lnTo>
                <a:lnTo>
                  <a:pt x="2130928" y="451509"/>
                </a:lnTo>
                <a:lnTo>
                  <a:pt x="1" y="451509"/>
                </a:lnTo>
                <a:lnTo>
                  <a:pt x="1" y="451508"/>
                </a:lnTo>
                <a:lnTo>
                  <a:pt x="119605" y="225756"/>
                </a:lnTo>
                <a:lnTo>
                  <a:pt x="1" y="3"/>
                </a:lnTo>
                <a:close/>
                <a:moveTo>
                  <a:pt x="0" y="1"/>
                </a:moveTo>
                <a:lnTo>
                  <a:pt x="1" y="3"/>
                </a:lnTo>
                <a:lnTo>
                  <a:pt x="1" y="451508"/>
                </a:lnTo>
                <a:lnTo>
                  <a:pt x="0" y="451510"/>
                </a:lnTo>
                <a:close/>
                <a:moveTo>
                  <a:pt x="2130929" y="0"/>
                </a:moveTo>
                <a:lnTo>
                  <a:pt x="2255736" y="237138"/>
                </a:lnTo>
                <a:lnTo>
                  <a:pt x="2130929" y="45150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14">
            <a:extLst>
              <a:ext uri="{FF2B5EF4-FFF2-40B4-BE49-F238E27FC236}">
                <a16:creationId xmlns:a16="http://schemas.microsoft.com/office/drawing/2014/main" id="{16E6D280-50D3-D446-BACE-A21B37BE3A49}"/>
              </a:ext>
            </a:extLst>
          </p:cNvPr>
          <p:cNvSpPr>
            <a:spLocks noGrp="1"/>
          </p:cNvSpPr>
          <p:nvPr>
            <p:ph type="body" sz="quarter" idx="28" hasCustomPrompt="1"/>
          </p:nvPr>
        </p:nvSpPr>
        <p:spPr>
          <a:xfrm>
            <a:off x="7311989" y="1566955"/>
            <a:ext cx="2255736" cy="451510"/>
          </a:xfrm>
          <a:prstGeom prst="rect">
            <a:avLst/>
          </a:prstGeom>
        </p:spPr>
        <p:txBody>
          <a:bodyPr tIns="108000" anchor="ctr"/>
          <a:lstStyle>
            <a:lvl1pPr marL="0" indent="0" algn="ctr" defTabSz="914400" rtl="0" eaLnBrk="1" latinLnBrk="0" hangingPunct="1">
              <a:lnSpc>
                <a:spcPct val="82000"/>
              </a:lnSpc>
              <a:spcBef>
                <a:spcPts val="0"/>
              </a:spcBef>
              <a:buFont typeface="Arial" panose="020B0604020202020204" pitchFamily="34" charset="0"/>
              <a:buNone/>
              <a:defRPr lang="en-US" sz="1100" b="0" i="0" kern="1200" dirty="0" smtClean="0">
                <a:solidFill>
                  <a:schemeClr val="bg1"/>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82000"/>
              </a:lnSpc>
              <a:spcBef>
                <a:spcPts val="0"/>
              </a:spcBef>
              <a:buFont typeface="Arial" panose="020B0604020202020204" pitchFamily="34" charset="0"/>
              <a:buNone/>
              <a:defRPr lang="en-US" sz="4000" b="0" i="0" kern="1200" dirty="0">
                <a:solidFill>
                  <a:srgbClr val="2670CA"/>
                </a:solidFill>
                <a:latin typeface="Calibri" panose="020F0502020204030204" pitchFamily="34" charset="0"/>
                <a:ea typeface="+mn-ea"/>
                <a:cs typeface="Calibri" panose="020F0502020204030204" pitchFamily="34" charset="0"/>
              </a:defRPr>
            </a:lvl5pPr>
          </a:lstStyle>
          <a:p>
            <a:pPr lvl="0"/>
            <a:r>
              <a:rPr lang="en-US" dirty="0"/>
              <a:t>Lit </a:t>
            </a:r>
            <a:r>
              <a:rPr lang="en-US" dirty="0" err="1"/>
              <a:t>Earum</a:t>
            </a:r>
            <a:endParaRPr lang="en-US" dirty="0"/>
          </a:p>
        </p:txBody>
      </p:sp>
      <p:sp>
        <p:nvSpPr>
          <p:cNvPr id="50" name="Text Placeholder 14">
            <a:extLst>
              <a:ext uri="{FF2B5EF4-FFF2-40B4-BE49-F238E27FC236}">
                <a16:creationId xmlns:a16="http://schemas.microsoft.com/office/drawing/2014/main" id="{1C31F0EF-8EBA-FB46-848C-F89832090A29}"/>
              </a:ext>
            </a:extLst>
          </p:cNvPr>
          <p:cNvSpPr>
            <a:spLocks noGrp="1"/>
          </p:cNvSpPr>
          <p:nvPr>
            <p:ph type="body" sz="quarter" idx="29" hasCustomPrompt="1"/>
          </p:nvPr>
        </p:nvSpPr>
        <p:spPr>
          <a:xfrm>
            <a:off x="9605609" y="1566955"/>
            <a:ext cx="2255736" cy="451510"/>
          </a:xfrm>
          <a:prstGeom prst="rect">
            <a:avLst/>
          </a:prstGeom>
        </p:spPr>
        <p:txBody>
          <a:bodyPr tIns="108000" anchor="ctr"/>
          <a:lstStyle>
            <a:lvl1pPr marL="0" indent="0" algn="ctr" defTabSz="914400" rtl="0" eaLnBrk="1" latinLnBrk="0" hangingPunct="1">
              <a:lnSpc>
                <a:spcPct val="82000"/>
              </a:lnSpc>
              <a:spcBef>
                <a:spcPts val="0"/>
              </a:spcBef>
              <a:buFont typeface="Arial" panose="020B0604020202020204" pitchFamily="34" charset="0"/>
              <a:buNone/>
              <a:defRPr lang="en-US" sz="1100" b="0" i="0" kern="1200" dirty="0" smtClean="0">
                <a:solidFill>
                  <a:schemeClr val="bg1"/>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82000"/>
              </a:lnSpc>
              <a:spcBef>
                <a:spcPts val="0"/>
              </a:spcBef>
              <a:buFont typeface="Arial" panose="020B0604020202020204" pitchFamily="34" charset="0"/>
              <a:buNone/>
              <a:defRPr lang="en-US" sz="4000" b="0" i="0" kern="1200" dirty="0">
                <a:solidFill>
                  <a:srgbClr val="2670CA"/>
                </a:solidFill>
                <a:latin typeface="Calibri" panose="020F0502020204030204" pitchFamily="34" charset="0"/>
                <a:ea typeface="+mn-ea"/>
                <a:cs typeface="Calibri" panose="020F0502020204030204" pitchFamily="34" charset="0"/>
              </a:defRPr>
            </a:lvl5pPr>
          </a:lstStyle>
          <a:p>
            <a:pPr lvl="0"/>
            <a:r>
              <a:rPr lang="en-US" dirty="0"/>
              <a:t>Lit </a:t>
            </a:r>
            <a:r>
              <a:rPr lang="en-US" dirty="0" err="1"/>
              <a:t>Earum</a:t>
            </a:r>
            <a:endParaRPr lang="en-US" dirty="0"/>
          </a:p>
        </p:txBody>
      </p:sp>
      <p:sp>
        <p:nvSpPr>
          <p:cNvPr id="51" name="Text Placeholder 2">
            <a:extLst>
              <a:ext uri="{FF2B5EF4-FFF2-40B4-BE49-F238E27FC236}">
                <a16:creationId xmlns:a16="http://schemas.microsoft.com/office/drawing/2014/main" id="{70C20D23-4999-754A-BA68-A00B7555FBE5}"/>
              </a:ext>
            </a:extLst>
          </p:cNvPr>
          <p:cNvSpPr>
            <a:spLocks noGrp="1"/>
          </p:cNvSpPr>
          <p:nvPr>
            <p:ph type="body" sz="quarter" idx="30" hasCustomPrompt="1"/>
          </p:nvPr>
        </p:nvSpPr>
        <p:spPr>
          <a:xfrm>
            <a:off x="2735609" y="2174599"/>
            <a:ext cx="2135445" cy="3573057"/>
          </a:xfrm>
          <a:prstGeom prst="rect">
            <a:avLst/>
          </a:prstGeom>
          <a:solidFill>
            <a:srgbClr val="DCEBF7"/>
          </a:solidFill>
        </p:spPr>
        <p:txBody>
          <a:bodyPr lIns="180000" tIns="125999" rIns="251999" bIns="180000"/>
          <a:lstStyle>
            <a:lvl1pPr marL="171450" indent="-171450">
              <a:lnSpc>
                <a:spcPct val="100000"/>
              </a:lnSpc>
              <a:spcBef>
                <a:spcPts val="800"/>
              </a:spcBef>
              <a:buFont typeface="Arial" panose="020B0604020202020204" pitchFamily="34" charset="0"/>
              <a:buChar char="•"/>
              <a:defRPr sz="1100">
                <a:solidFill>
                  <a:schemeClr val="tx1"/>
                </a:solidFill>
                <a:latin typeface="+mj-lt"/>
              </a:defRPr>
            </a:lvl1pPr>
          </a:lstStyle>
          <a:p>
            <a:pPr lvl="0"/>
            <a:r>
              <a:rPr lang="en-US" dirty="0" err="1"/>
              <a:t>Ibust</a:t>
            </a:r>
            <a:r>
              <a:rPr lang="en-US" dirty="0"/>
              <a:t> maximus </a:t>
            </a:r>
            <a:r>
              <a:rPr lang="en-US" dirty="0" err="1"/>
              <a:t>quam</a:t>
            </a:r>
            <a:r>
              <a:rPr lang="en-US" dirty="0"/>
              <a:t> </a:t>
            </a:r>
            <a:r>
              <a:rPr lang="en-US" dirty="0" err="1"/>
              <a:t>fuga</a:t>
            </a:r>
            <a:r>
              <a:rPr lang="en-US" dirty="0"/>
              <a:t>. </a:t>
            </a:r>
            <a:r>
              <a:rPr lang="en-US" dirty="0" err="1"/>
              <a:t>Occaepror</a:t>
            </a:r>
            <a:r>
              <a:rPr lang="en-US" dirty="0"/>
              <a:t> min </a:t>
            </a:r>
            <a:r>
              <a:rPr lang="en-US" dirty="0" err="1"/>
              <a:t>nonsequam</a:t>
            </a:r>
            <a:r>
              <a:rPr lang="en-US" dirty="0"/>
              <a:t> </a:t>
            </a:r>
            <a:r>
              <a:rPr lang="en-US" dirty="0" err="1"/>
              <a:t>arcia</a:t>
            </a:r>
            <a:r>
              <a:rPr lang="en-US" dirty="0"/>
              <a:t> </a:t>
            </a:r>
            <a:r>
              <a:rPr lang="en-US" dirty="0" err="1"/>
              <a:t>volupta</a:t>
            </a:r>
            <a:r>
              <a:rPr lang="en-US" dirty="0"/>
              <a:t> </a:t>
            </a:r>
            <a:r>
              <a:rPr lang="en-US" dirty="0" err="1"/>
              <a:t>tectur</a:t>
            </a:r>
            <a:r>
              <a:rPr lang="en-US" dirty="0"/>
              <a:t>, sim. </a:t>
            </a:r>
          </a:p>
          <a:p>
            <a:pPr lvl="0"/>
            <a:r>
              <a:rPr lang="en-US" dirty="0" err="1"/>
              <a:t>Dolupta</a:t>
            </a:r>
            <a:r>
              <a:rPr lang="en-US" dirty="0"/>
              <a:t> </a:t>
            </a:r>
            <a:r>
              <a:rPr lang="en-US" dirty="0" err="1"/>
              <a:t>atquae</a:t>
            </a:r>
            <a:r>
              <a:rPr lang="en-US" dirty="0"/>
              <a:t> </a:t>
            </a:r>
            <a:r>
              <a:rPr lang="en-US" dirty="0" err="1"/>
              <a:t>poratum</a:t>
            </a:r>
            <a:r>
              <a:rPr lang="en-US" dirty="0"/>
              <a:t> </a:t>
            </a:r>
            <a:r>
              <a:rPr lang="en-US" dirty="0" err="1"/>
              <a:t>aritibusa</a:t>
            </a:r>
            <a:r>
              <a:rPr lang="en-US" dirty="0"/>
              <a:t> </a:t>
            </a:r>
            <a:r>
              <a:rPr lang="en-US" dirty="0" err="1"/>
              <a:t>vernam</a:t>
            </a:r>
            <a:r>
              <a:rPr lang="en-US" dirty="0"/>
              <a:t> </a:t>
            </a:r>
            <a:r>
              <a:rPr lang="en-US" dirty="0" err="1"/>
              <a:t>hitate</a:t>
            </a:r>
            <a:r>
              <a:rPr lang="en-US" dirty="0"/>
              <a:t> </a:t>
            </a:r>
            <a:r>
              <a:rPr lang="en-US" dirty="0" err="1"/>
              <a:t>aliquat</a:t>
            </a:r>
            <a:r>
              <a:rPr lang="en-US" dirty="0"/>
              <a:t> </a:t>
            </a:r>
            <a:r>
              <a:rPr lang="en-US" dirty="0" err="1"/>
              <a:t>empedis</a:t>
            </a:r>
            <a:r>
              <a:rPr lang="en-US" dirty="0"/>
              <a:t> </a:t>
            </a:r>
            <a:r>
              <a:rPr lang="en-US" dirty="0" err="1"/>
              <a:t>dit</a:t>
            </a:r>
            <a:r>
              <a:rPr lang="en-US" dirty="0"/>
              <a:t> dem </a:t>
            </a:r>
            <a:r>
              <a:rPr lang="en-US" dirty="0" err="1"/>
              <a:t>quodis</a:t>
            </a:r>
            <a:r>
              <a:rPr lang="en-US" dirty="0"/>
              <a:t> </a:t>
            </a:r>
            <a:r>
              <a:rPr lang="en-US" dirty="0" err="1"/>
              <a:t>aut</a:t>
            </a:r>
            <a:r>
              <a:rPr lang="en-US" dirty="0"/>
              <a:t> lit </a:t>
            </a:r>
            <a:r>
              <a:rPr lang="en-US" dirty="0" err="1"/>
              <a:t>earum</a:t>
            </a:r>
            <a:r>
              <a:rPr lang="en-US" dirty="0"/>
              <a:t> </a:t>
            </a:r>
            <a:r>
              <a:rPr lang="en-US" dirty="0" err="1"/>
              <a:t>idiosan</a:t>
            </a:r>
            <a:r>
              <a:rPr lang="en-US" dirty="0"/>
              <a:t> </a:t>
            </a:r>
            <a:r>
              <a:rPr lang="en-US" dirty="0" err="1"/>
              <a:t>daecull</a:t>
            </a:r>
            <a:r>
              <a:rPr lang="en-US" dirty="0"/>
              <a:t> </a:t>
            </a:r>
            <a:r>
              <a:rPr lang="en-US" dirty="0" err="1"/>
              <a:t>endeliam</a:t>
            </a:r>
            <a:r>
              <a:rPr lang="en-US" dirty="0"/>
              <a:t>, </a:t>
            </a:r>
            <a:r>
              <a:rPr lang="en-US" dirty="0" err="1"/>
              <a:t>ipiet</a:t>
            </a:r>
            <a:r>
              <a:rPr lang="en-US" dirty="0"/>
              <a:t> ex </a:t>
            </a:r>
            <a:r>
              <a:rPr lang="en-US" dirty="0" err="1"/>
              <a:t>ea</a:t>
            </a:r>
            <a:r>
              <a:rPr lang="en-US" dirty="0"/>
              <a:t> </a:t>
            </a:r>
            <a:r>
              <a:rPr lang="en-US" dirty="0" err="1"/>
              <a:t>eaquis</a:t>
            </a:r>
            <a:r>
              <a:rPr lang="en-US" dirty="0"/>
              <a:t> </a:t>
            </a:r>
            <a:r>
              <a:rPr lang="en-US" dirty="0" err="1"/>
              <a:t>maio</a:t>
            </a:r>
            <a:r>
              <a:rPr lang="en-US" dirty="0"/>
              <a:t>. </a:t>
            </a:r>
          </a:p>
          <a:p>
            <a:pPr lvl="0"/>
            <a:r>
              <a:rPr lang="en-US" dirty="0" err="1"/>
              <a:t>Eria</a:t>
            </a:r>
            <a:r>
              <a:rPr lang="en-US" dirty="0"/>
              <a:t> de </a:t>
            </a:r>
            <a:r>
              <a:rPr lang="en-US" dirty="0" err="1"/>
              <a:t>proribus</a:t>
            </a:r>
            <a:r>
              <a:rPr lang="en-US" dirty="0"/>
              <a:t> non re </a:t>
            </a:r>
            <a:r>
              <a:rPr lang="en-US" dirty="0" err="1"/>
              <a:t>corios</a:t>
            </a:r>
            <a:r>
              <a:rPr lang="en-US" dirty="0"/>
              <a:t> del </a:t>
            </a:r>
            <a:r>
              <a:rPr lang="en-US" dirty="0" err="1"/>
              <a:t>magnis</a:t>
            </a:r>
            <a:r>
              <a:rPr lang="en-US" dirty="0"/>
              <a:t> ma </a:t>
            </a:r>
            <a:r>
              <a:rPr lang="en-US" dirty="0" err="1"/>
              <a:t>Soloress</a:t>
            </a:r>
            <a:r>
              <a:rPr lang="en-US" dirty="0"/>
              <a:t> </a:t>
            </a:r>
            <a:r>
              <a:rPr lang="en-US" dirty="0" err="1"/>
              <a:t>eniendit</a:t>
            </a:r>
            <a:r>
              <a:rPr lang="en-US" dirty="0"/>
              <a:t> del </a:t>
            </a:r>
            <a:r>
              <a:rPr lang="en-US" dirty="0" err="1"/>
              <a:t>ipsanditi</a:t>
            </a:r>
            <a:r>
              <a:rPr lang="en-US" dirty="0"/>
              <a:t> </a:t>
            </a:r>
            <a:r>
              <a:rPr lang="en-US" dirty="0" err="1"/>
              <a:t>cus</a:t>
            </a:r>
            <a:r>
              <a:rPr lang="en-US" dirty="0"/>
              <a:t>.</a:t>
            </a:r>
          </a:p>
        </p:txBody>
      </p:sp>
      <p:sp>
        <p:nvSpPr>
          <p:cNvPr id="52" name="Text Placeholder 2">
            <a:extLst>
              <a:ext uri="{FF2B5EF4-FFF2-40B4-BE49-F238E27FC236}">
                <a16:creationId xmlns:a16="http://schemas.microsoft.com/office/drawing/2014/main" id="{391F9307-0707-C147-A4F2-B414BCA455C1}"/>
              </a:ext>
            </a:extLst>
          </p:cNvPr>
          <p:cNvSpPr>
            <a:spLocks noGrp="1"/>
          </p:cNvSpPr>
          <p:nvPr>
            <p:ph type="body" sz="quarter" idx="31" hasCustomPrompt="1"/>
          </p:nvPr>
        </p:nvSpPr>
        <p:spPr>
          <a:xfrm>
            <a:off x="5024330" y="2174599"/>
            <a:ext cx="2135445" cy="3573057"/>
          </a:xfrm>
          <a:prstGeom prst="rect">
            <a:avLst/>
          </a:prstGeom>
          <a:solidFill>
            <a:srgbClr val="DCEBF7"/>
          </a:solidFill>
        </p:spPr>
        <p:txBody>
          <a:bodyPr lIns="180000" tIns="125999" rIns="251999" bIns="180000"/>
          <a:lstStyle>
            <a:lvl1pPr marL="171450" indent="-171450">
              <a:lnSpc>
                <a:spcPct val="100000"/>
              </a:lnSpc>
              <a:spcBef>
                <a:spcPts val="800"/>
              </a:spcBef>
              <a:buFont typeface="Arial" panose="020B0604020202020204" pitchFamily="34" charset="0"/>
              <a:buChar char="•"/>
              <a:defRPr sz="1100">
                <a:solidFill>
                  <a:schemeClr val="tx1"/>
                </a:solidFill>
                <a:latin typeface="+mj-lt"/>
              </a:defRPr>
            </a:lvl1pPr>
          </a:lstStyle>
          <a:p>
            <a:pPr lvl="0"/>
            <a:r>
              <a:rPr lang="en-US" dirty="0" err="1"/>
              <a:t>Ibust</a:t>
            </a:r>
            <a:r>
              <a:rPr lang="en-US" dirty="0"/>
              <a:t> maximus </a:t>
            </a:r>
            <a:r>
              <a:rPr lang="en-US" dirty="0" err="1"/>
              <a:t>quam</a:t>
            </a:r>
            <a:r>
              <a:rPr lang="en-US" dirty="0"/>
              <a:t> </a:t>
            </a:r>
            <a:r>
              <a:rPr lang="en-US" dirty="0" err="1"/>
              <a:t>fuga</a:t>
            </a:r>
            <a:r>
              <a:rPr lang="en-US" dirty="0"/>
              <a:t>. </a:t>
            </a:r>
            <a:r>
              <a:rPr lang="en-US" dirty="0" err="1"/>
              <a:t>Occaepror</a:t>
            </a:r>
            <a:r>
              <a:rPr lang="en-US" dirty="0"/>
              <a:t> min </a:t>
            </a:r>
            <a:r>
              <a:rPr lang="en-US" dirty="0" err="1"/>
              <a:t>nonsequam</a:t>
            </a:r>
            <a:r>
              <a:rPr lang="en-US" dirty="0"/>
              <a:t> </a:t>
            </a:r>
            <a:r>
              <a:rPr lang="en-US" dirty="0" err="1"/>
              <a:t>arcia</a:t>
            </a:r>
            <a:r>
              <a:rPr lang="en-US" dirty="0"/>
              <a:t> </a:t>
            </a:r>
            <a:r>
              <a:rPr lang="en-US" dirty="0" err="1"/>
              <a:t>volupta</a:t>
            </a:r>
            <a:r>
              <a:rPr lang="en-US" dirty="0"/>
              <a:t> </a:t>
            </a:r>
            <a:r>
              <a:rPr lang="en-US" dirty="0" err="1"/>
              <a:t>tectur</a:t>
            </a:r>
            <a:r>
              <a:rPr lang="en-US" dirty="0"/>
              <a:t>, sim. </a:t>
            </a:r>
          </a:p>
          <a:p>
            <a:pPr lvl="0"/>
            <a:r>
              <a:rPr lang="en-US" dirty="0" err="1"/>
              <a:t>Dolupta</a:t>
            </a:r>
            <a:r>
              <a:rPr lang="en-US" dirty="0"/>
              <a:t> </a:t>
            </a:r>
            <a:r>
              <a:rPr lang="en-US" dirty="0" err="1"/>
              <a:t>atquae</a:t>
            </a:r>
            <a:r>
              <a:rPr lang="en-US" dirty="0"/>
              <a:t> </a:t>
            </a:r>
            <a:r>
              <a:rPr lang="en-US" dirty="0" err="1"/>
              <a:t>poratum</a:t>
            </a:r>
            <a:r>
              <a:rPr lang="en-US" dirty="0"/>
              <a:t> </a:t>
            </a:r>
            <a:r>
              <a:rPr lang="en-US" dirty="0" err="1"/>
              <a:t>aritibusa</a:t>
            </a:r>
            <a:r>
              <a:rPr lang="en-US" dirty="0"/>
              <a:t> </a:t>
            </a:r>
            <a:r>
              <a:rPr lang="en-US" dirty="0" err="1"/>
              <a:t>vernam</a:t>
            </a:r>
            <a:r>
              <a:rPr lang="en-US" dirty="0"/>
              <a:t> </a:t>
            </a:r>
            <a:r>
              <a:rPr lang="en-US" dirty="0" err="1"/>
              <a:t>hitate</a:t>
            </a:r>
            <a:r>
              <a:rPr lang="en-US" dirty="0"/>
              <a:t> </a:t>
            </a:r>
            <a:r>
              <a:rPr lang="en-US" dirty="0" err="1"/>
              <a:t>aliquat</a:t>
            </a:r>
            <a:r>
              <a:rPr lang="en-US" dirty="0"/>
              <a:t> </a:t>
            </a:r>
            <a:r>
              <a:rPr lang="en-US" dirty="0" err="1"/>
              <a:t>empedis</a:t>
            </a:r>
            <a:r>
              <a:rPr lang="en-US" dirty="0"/>
              <a:t> </a:t>
            </a:r>
            <a:r>
              <a:rPr lang="en-US" dirty="0" err="1"/>
              <a:t>dit</a:t>
            </a:r>
            <a:r>
              <a:rPr lang="en-US" dirty="0"/>
              <a:t> dem </a:t>
            </a:r>
            <a:r>
              <a:rPr lang="en-US" dirty="0" err="1"/>
              <a:t>quodis</a:t>
            </a:r>
            <a:r>
              <a:rPr lang="en-US" dirty="0"/>
              <a:t> </a:t>
            </a:r>
            <a:r>
              <a:rPr lang="en-US" dirty="0" err="1"/>
              <a:t>aut</a:t>
            </a:r>
            <a:r>
              <a:rPr lang="en-US" dirty="0"/>
              <a:t> lit </a:t>
            </a:r>
            <a:r>
              <a:rPr lang="en-US" dirty="0" err="1"/>
              <a:t>earum</a:t>
            </a:r>
            <a:r>
              <a:rPr lang="en-US" dirty="0"/>
              <a:t> </a:t>
            </a:r>
            <a:r>
              <a:rPr lang="en-US" dirty="0" err="1"/>
              <a:t>idiosan</a:t>
            </a:r>
            <a:r>
              <a:rPr lang="en-US" dirty="0"/>
              <a:t> </a:t>
            </a:r>
            <a:r>
              <a:rPr lang="en-US" dirty="0" err="1"/>
              <a:t>daecull</a:t>
            </a:r>
            <a:r>
              <a:rPr lang="en-US" dirty="0"/>
              <a:t> </a:t>
            </a:r>
            <a:r>
              <a:rPr lang="en-US" dirty="0" err="1"/>
              <a:t>endeliam</a:t>
            </a:r>
            <a:r>
              <a:rPr lang="en-US" dirty="0"/>
              <a:t>, </a:t>
            </a:r>
            <a:r>
              <a:rPr lang="en-US" dirty="0" err="1"/>
              <a:t>ipiet</a:t>
            </a:r>
            <a:r>
              <a:rPr lang="en-US" dirty="0"/>
              <a:t> ex </a:t>
            </a:r>
            <a:r>
              <a:rPr lang="en-US" dirty="0" err="1"/>
              <a:t>ea</a:t>
            </a:r>
            <a:r>
              <a:rPr lang="en-US" dirty="0"/>
              <a:t> </a:t>
            </a:r>
            <a:r>
              <a:rPr lang="en-US" dirty="0" err="1"/>
              <a:t>eaquis</a:t>
            </a:r>
            <a:r>
              <a:rPr lang="en-US" dirty="0"/>
              <a:t> </a:t>
            </a:r>
            <a:r>
              <a:rPr lang="en-US" dirty="0" err="1"/>
              <a:t>maio</a:t>
            </a:r>
            <a:r>
              <a:rPr lang="en-US" dirty="0"/>
              <a:t>. </a:t>
            </a:r>
          </a:p>
          <a:p>
            <a:pPr lvl="0"/>
            <a:r>
              <a:rPr lang="en-US" dirty="0" err="1"/>
              <a:t>Eria</a:t>
            </a:r>
            <a:r>
              <a:rPr lang="en-US" dirty="0"/>
              <a:t> de </a:t>
            </a:r>
            <a:r>
              <a:rPr lang="en-US" dirty="0" err="1"/>
              <a:t>proribus</a:t>
            </a:r>
            <a:r>
              <a:rPr lang="en-US" dirty="0"/>
              <a:t> non re </a:t>
            </a:r>
            <a:r>
              <a:rPr lang="en-US" dirty="0" err="1"/>
              <a:t>corios</a:t>
            </a:r>
            <a:r>
              <a:rPr lang="en-US" dirty="0"/>
              <a:t> del </a:t>
            </a:r>
            <a:r>
              <a:rPr lang="en-US" dirty="0" err="1"/>
              <a:t>magnis</a:t>
            </a:r>
            <a:r>
              <a:rPr lang="en-US" dirty="0"/>
              <a:t> ma </a:t>
            </a:r>
            <a:r>
              <a:rPr lang="en-US" dirty="0" err="1"/>
              <a:t>Soloress</a:t>
            </a:r>
            <a:r>
              <a:rPr lang="en-US" dirty="0"/>
              <a:t> </a:t>
            </a:r>
            <a:r>
              <a:rPr lang="en-US" dirty="0" err="1"/>
              <a:t>eniendit</a:t>
            </a:r>
            <a:r>
              <a:rPr lang="en-US" dirty="0"/>
              <a:t> del </a:t>
            </a:r>
            <a:r>
              <a:rPr lang="en-US" dirty="0" err="1"/>
              <a:t>ipsanditi</a:t>
            </a:r>
            <a:r>
              <a:rPr lang="en-US" dirty="0"/>
              <a:t> </a:t>
            </a:r>
            <a:r>
              <a:rPr lang="en-US" dirty="0" err="1"/>
              <a:t>cus</a:t>
            </a:r>
            <a:r>
              <a:rPr lang="en-US" dirty="0"/>
              <a:t>.</a:t>
            </a:r>
          </a:p>
        </p:txBody>
      </p:sp>
      <p:sp>
        <p:nvSpPr>
          <p:cNvPr id="53" name="Text Placeholder 2">
            <a:extLst>
              <a:ext uri="{FF2B5EF4-FFF2-40B4-BE49-F238E27FC236}">
                <a16:creationId xmlns:a16="http://schemas.microsoft.com/office/drawing/2014/main" id="{808AC16E-BF91-AA44-BEE8-169BB4C9EC48}"/>
              </a:ext>
            </a:extLst>
          </p:cNvPr>
          <p:cNvSpPr>
            <a:spLocks noGrp="1"/>
          </p:cNvSpPr>
          <p:nvPr>
            <p:ph type="body" sz="quarter" idx="32" hasCustomPrompt="1"/>
          </p:nvPr>
        </p:nvSpPr>
        <p:spPr>
          <a:xfrm>
            <a:off x="7313051" y="2174599"/>
            <a:ext cx="2135445" cy="3573057"/>
          </a:xfrm>
          <a:prstGeom prst="rect">
            <a:avLst/>
          </a:prstGeom>
          <a:solidFill>
            <a:srgbClr val="DCEBF7"/>
          </a:solidFill>
        </p:spPr>
        <p:txBody>
          <a:bodyPr lIns="180000" tIns="125999" rIns="251999" bIns="180000"/>
          <a:lstStyle>
            <a:lvl1pPr marL="171450" indent="-171450">
              <a:lnSpc>
                <a:spcPct val="100000"/>
              </a:lnSpc>
              <a:spcBef>
                <a:spcPts val="800"/>
              </a:spcBef>
              <a:buFont typeface="Arial" panose="020B0604020202020204" pitchFamily="34" charset="0"/>
              <a:buChar char="•"/>
              <a:defRPr sz="1100">
                <a:solidFill>
                  <a:schemeClr val="tx1"/>
                </a:solidFill>
                <a:latin typeface="+mj-lt"/>
              </a:defRPr>
            </a:lvl1pPr>
          </a:lstStyle>
          <a:p>
            <a:pPr lvl="0"/>
            <a:r>
              <a:rPr lang="en-US" dirty="0" err="1"/>
              <a:t>Ibust</a:t>
            </a:r>
            <a:r>
              <a:rPr lang="en-US" dirty="0"/>
              <a:t> maximus </a:t>
            </a:r>
            <a:r>
              <a:rPr lang="en-US" dirty="0" err="1"/>
              <a:t>quam</a:t>
            </a:r>
            <a:r>
              <a:rPr lang="en-US" dirty="0"/>
              <a:t> </a:t>
            </a:r>
            <a:r>
              <a:rPr lang="en-US" dirty="0" err="1"/>
              <a:t>fuga</a:t>
            </a:r>
            <a:r>
              <a:rPr lang="en-US" dirty="0"/>
              <a:t>. </a:t>
            </a:r>
            <a:r>
              <a:rPr lang="en-US" dirty="0" err="1"/>
              <a:t>Occaepror</a:t>
            </a:r>
            <a:r>
              <a:rPr lang="en-US" dirty="0"/>
              <a:t> min </a:t>
            </a:r>
            <a:r>
              <a:rPr lang="en-US" dirty="0" err="1"/>
              <a:t>nonsequam</a:t>
            </a:r>
            <a:r>
              <a:rPr lang="en-US" dirty="0"/>
              <a:t> </a:t>
            </a:r>
            <a:r>
              <a:rPr lang="en-US" dirty="0" err="1"/>
              <a:t>arcia</a:t>
            </a:r>
            <a:r>
              <a:rPr lang="en-US" dirty="0"/>
              <a:t> </a:t>
            </a:r>
            <a:r>
              <a:rPr lang="en-US" dirty="0" err="1"/>
              <a:t>volupta</a:t>
            </a:r>
            <a:r>
              <a:rPr lang="en-US" dirty="0"/>
              <a:t> </a:t>
            </a:r>
            <a:r>
              <a:rPr lang="en-US" dirty="0" err="1"/>
              <a:t>tectur</a:t>
            </a:r>
            <a:r>
              <a:rPr lang="en-US" dirty="0"/>
              <a:t>, sim. </a:t>
            </a:r>
          </a:p>
          <a:p>
            <a:pPr lvl="0"/>
            <a:r>
              <a:rPr lang="en-US" dirty="0" err="1"/>
              <a:t>Dolupta</a:t>
            </a:r>
            <a:r>
              <a:rPr lang="en-US" dirty="0"/>
              <a:t> </a:t>
            </a:r>
            <a:r>
              <a:rPr lang="en-US" dirty="0" err="1"/>
              <a:t>atquae</a:t>
            </a:r>
            <a:r>
              <a:rPr lang="en-US" dirty="0"/>
              <a:t> </a:t>
            </a:r>
            <a:r>
              <a:rPr lang="en-US" dirty="0" err="1"/>
              <a:t>poratum</a:t>
            </a:r>
            <a:r>
              <a:rPr lang="en-US" dirty="0"/>
              <a:t> </a:t>
            </a:r>
            <a:r>
              <a:rPr lang="en-US" dirty="0" err="1"/>
              <a:t>aritibusa</a:t>
            </a:r>
            <a:r>
              <a:rPr lang="en-US" dirty="0"/>
              <a:t> </a:t>
            </a:r>
            <a:r>
              <a:rPr lang="en-US" dirty="0" err="1"/>
              <a:t>vernam</a:t>
            </a:r>
            <a:r>
              <a:rPr lang="en-US" dirty="0"/>
              <a:t> </a:t>
            </a:r>
            <a:r>
              <a:rPr lang="en-US" dirty="0" err="1"/>
              <a:t>hitate</a:t>
            </a:r>
            <a:r>
              <a:rPr lang="en-US" dirty="0"/>
              <a:t> </a:t>
            </a:r>
            <a:r>
              <a:rPr lang="en-US" dirty="0" err="1"/>
              <a:t>aliquat</a:t>
            </a:r>
            <a:r>
              <a:rPr lang="en-US" dirty="0"/>
              <a:t> </a:t>
            </a:r>
            <a:r>
              <a:rPr lang="en-US" dirty="0" err="1"/>
              <a:t>empedis</a:t>
            </a:r>
            <a:r>
              <a:rPr lang="en-US" dirty="0"/>
              <a:t> </a:t>
            </a:r>
            <a:r>
              <a:rPr lang="en-US" dirty="0" err="1"/>
              <a:t>dit</a:t>
            </a:r>
            <a:r>
              <a:rPr lang="en-US" dirty="0"/>
              <a:t> dem </a:t>
            </a:r>
            <a:r>
              <a:rPr lang="en-US" dirty="0" err="1"/>
              <a:t>quodis</a:t>
            </a:r>
            <a:r>
              <a:rPr lang="en-US" dirty="0"/>
              <a:t> </a:t>
            </a:r>
            <a:r>
              <a:rPr lang="en-US" dirty="0" err="1"/>
              <a:t>aut</a:t>
            </a:r>
            <a:r>
              <a:rPr lang="en-US" dirty="0"/>
              <a:t> lit </a:t>
            </a:r>
            <a:r>
              <a:rPr lang="en-US" dirty="0" err="1"/>
              <a:t>earum</a:t>
            </a:r>
            <a:r>
              <a:rPr lang="en-US" dirty="0"/>
              <a:t> </a:t>
            </a:r>
            <a:r>
              <a:rPr lang="en-US" dirty="0" err="1"/>
              <a:t>idiosan</a:t>
            </a:r>
            <a:r>
              <a:rPr lang="en-US" dirty="0"/>
              <a:t> </a:t>
            </a:r>
            <a:r>
              <a:rPr lang="en-US" dirty="0" err="1"/>
              <a:t>daecull</a:t>
            </a:r>
            <a:r>
              <a:rPr lang="en-US" dirty="0"/>
              <a:t> </a:t>
            </a:r>
            <a:r>
              <a:rPr lang="en-US" dirty="0" err="1"/>
              <a:t>endeliam</a:t>
            </a:r>
            <a:r>
              <a:rPr lang="en-US" dirty="0"/>
              <a:t>, </a:t>
            </a:r>
            <a:r>
              <a:rPr lang="en-US" dirty="0" err="1"/>
              <a:t>ipiet</a:t>
            </a:r>
            <a:r>
              <a:rPr lang="en-US" dirty="0"/>
              <a:t> ex </a:t>
            </a:r>
            <a:r>
              <a:rPr lang="en-US" dirty="0" err="1"/>
              <a:t>ea</a:t>
            </a:r>
            <a:r>
              <a:rPr lang="en-US" dirty="0"/>
              <a:t> </a:t>
            </a:r>
            <a:r>
              <a:rPr lang="en-US" dirty="0" err="1"/>
              <a:t>eaquis</a:t>
            </a:r>
            <a:r>
              <a:rPr lang="en-US" dirty="0"/>
              <a:t> </a:t>
            </a:r>
            <a:r>
              <a:rPr lang="en-US" dirty="0" err="1"/>
              <a:t>maio</a:t>
            </a:r>
            <a:r>
              <a:rPr lang="en-US" dirty="0"/>
              <a:t>. </a:t>
            </a:r>
          </a:p>
          <a:p>
            <a:pPr lvl="0"/>
            <a:r>
              <a:rPr lang="en-US" dirty="0" err="1"/>
              <a:t>Eria</a:t>
            </a:r>
            <a:r>
              <a:rPr lang="en-US" dirty="0"/>
              <a:t> de </a:t>
            </a:r>
            <a:r>
              <a:rPr lang="en-US" dirty="0" err="1"/>
              <a:t>proribus</a:t>
            </a:r>
            <a:r>
              <a:rPr lang="en-US" dirty="0"/>
              <a:t> non re </a:t>
            </a:r>
            <a:r>
              <a:rPr lang="en-US" dirty="0" err="1"/>
              <a:t>corios</a:t>
            </a:r>
            <a:r>
              <a:rPr lang="en-US" dirty="0"/>
              <a:t> del </a:t>
            </a:r>
            <a:r>
              <a:rPr lang="en-US" dirty="0" err="1"/>
              <a:t>magnis</a:t>
            </a:r>
            <a:r>
              <a:rPr lang="en-US" dirty="0"/>
              <a:t> ma </a:t>
            </a:r>
            <a:r>
              <a:rPr lang="en-US" dirty="0" err="1"/>
              <a:t>Soloress</a:t>
            </a:r>
            <a:r>
              <a:rPr lang="en-US" dirty="0"/>
              <a:t> </a:t>
            </a:r>
            <a:r>
              <a:rPr lang="en-US" dirty="0" err="1"/>
              <a:t>eniendit</a:t>
            </a:r>
            <a:r>
              <a:rPr lang="en-US" dirty="0"/>
              <a:t> del </a:t>
            </a:r>
            <a:r>
              <a:rPr lang="en-US" dirty="0" err="1"/>
              <a:t>ipsanditi</a:t>
            </a:r>
            <a:r>
              <a:rPr lang="en-US" dirty="0"/>
              <a:t> </a:t>
            </a:r>
            <a:r>
              <a:rPr lang="en-US" dirty="0" err="1"/>
              <a:t>cus</a:t>
            </a:r>
            <a:r>
              <a:rPr lang="en-US" dirty="0"/>
              <a:t>.</a:t>
            </a:r>
          </a:p>
        </p:txBody>
      </p:sp>
      <p:sp>
        <p:nvSpPr>
          <p:cNvPr id="55" name="Text Placeholder 2">
            <a:extLst>
              <a:ext uri="{FF2B5EF4-FFF2-40B4-BE49-F238E27FC236}">
                <a16:creationId xmlns:a16="http://schemas.microsoft.com/office/drawing/2014/main" id="{8A60BC8E-234F-5341-8FCA-F17A4E4879F4}"/>
              </a:ext>
            </a:extLst>
          </p:cNvPr>
          <p:cNvSpPr>
            <a:spLocks noGrp="1"/>
          </p:cNvSpPr>
          <p:nvPr>
            <p:ph type="body" sz="quarter" idx="33" hasCustomPrompt="1"/>
          </p:nvPr>
        </p:nvSpPr>
        <p:spPr>
          <a:xfrm>
            <a:off x="9601773" y="2174600"/>
            <a:ext cx="2135445" cy="3573057"/>
          </a:xfrm>
          <a:prstGeom prst="rect">
            <a:avLst/>
          </a:prstGeom>
          <a:solidFill>
            <a:srgbClr val="DCEBF7"/>
          </a:solidFill>
        </p:spPr>
        <p:txBody>
          <a:bodyPr lIns="180000" tIns="125999" rIns="251999" bIns="180000"/>
          <a:lstStyle>
            <a:lvl1pPr marL="171450" indent="-171450">
              <a:lnSpc>
                <a:spcPct val="100000"/>
              </a:lnSpc>
              <a:spcBef>
                <a:spcPts val="800"/>
              </a:spcBef>
              <a:buFont typeface="Arial" panose="020B0604020202020204" pitchFamily="34" charset="0"/>
              <a:buChar char="•"/>
              <a:defRPr sz="1100">
                <a:solidFill>
                  <a:schemeClr val="tx1"/>
                </a:solidFill>
                <a:latin typeface="+mj-lt"/>
              </a:defRPr>
            </a:lvl1pPr>
          </a:lstStyle>
          <a:p>
            <a:pPr lvl="0"/>
            <a:r>
              <a:rPr lang="en-US" dirty="0" err="1"/>
              <a:t>Ibust</a:t>
            </a:r>
            <a:r>
              <a:rPr lang="en-US" dirty="0"/>
              <a:t> maximus </a:t>
            </a:r>
            <a:r>
              <a:rPr lang="en-US" dirty="0" err="1"/>
              <a:t>quam</a:t>
            </a:r>
            <a:r>
              <a:rPr lang="en-US" dirty="0"/>
              <a:t> </a:t>
            </a:r>
            <a:r>
              <a:rPr lang="en-US" dirty="0" err="1"/>
              <a:t>fuga</a:t>
            </a:r>
            <a:r>
              <a:rPr lang="en-US" dirty="0"/>
              <a:t>. </a:t>
            </a:r>
            <a:r>
              <a:rPr lang="en-US" dirty="0" err="1"/>
              <a:t>Occaepror</a:t>
            </a:r>
            <a:r>
              <a:rPr lang="en-US" dirty="0"/>
              <a:t> min </a:t>
            </a:r>
            <a:r>
              <a:rPr lang="en-US" dirty="0" err="1"/>
              <a:t>nonsequam</a:t>
            </a:r>
            <a:r>
              <a:rPr lang="en-US" dirty="0"/>
              <a:t> </a:t>
            </a:r>
            <a:r>
              <a:rPr lang="en-US" dirty="0" err="1"/>
              <a:t>arcia</a:t>
            </a:r>
            <a:r>
              <a:rPr lang="en-US" dirty="0"/>
              <a:t> </a:t>
            </a:r>
            <a:r>
              <a:rPr lang="en-US" dirty="0" err="1"/>
              <a:t>volupta</a:t>
            </a:r>
            <a:r>
              <a:rPr lang="en-US" dirty="0"/>
              <a:t> </a:t>
            </a:r>
            <a:r>
              <a:rPr lang="en-US" dirty="0" err="1"/>
              <a:t>tectur</a:t>
            </a:r>
            <a:r>
              <a:rPr lang="en-US" dirty="0"/>
              <a:t>, sim. </a:t>
            </a:r>
          </a:p>
          <a:p>
            <a:pPr lvl="0"/>
            <a:r>
              <a:rPr lang="en-US" dirty="0" err="1"/>
              <a:t>Dolupta</a:t>
            </a:r>
            <a:r>
              <a:rPr lang="en-US" dirty="0"/>
              <a:t> </a:t>
            </a:r>
            <a:r>
              <a:rPr lang="en-US" dirty="0" err="1"/>
              <a:t>atquae</a:t>
            </a:r>
            <a:r>
              <a:rPr lang="en-US" dirty="0"/>
              <a:t> </a:t>
            </a:r>
            <a:r>
              <a:rPr lang="en-US" dirty="0" err="1"/>
              <a:t>poratum</a:t>
            </a:r>
            <a:r>
              <a:rPr lang="en-US" dirty="0"/>
              <a:t> </a:t>
            </a:r>
            <a:r>
              <a:rPr lang="en-US" dirty="0" err="1"/>
              <a:t>aritibusa</a:t>
            </a:r>
            <a:r>
              <a:rPr lang="en-US" dirty="0"/>
              <a:t> </a:t>
            </a:r>
            <a:r>
              <a:rPr lang="en-US" dirty="0" err="1"/>
              <a:t>vernam</a:t>
            </a:r>
            <a:r>
              <a:rPr lang="en-US" dirty="0"/>
              <a:t> </a:t>
            </a:r>
            <a:r>
              <a:rPr lang="en-US" dirty="0" err="1"/>
              <a:t>hitate</a:t>
            </a:r>
            <a:r>
              <a:rPr lang="en-US" dirty="0"/>
              <a:t> </a:t>
            </a:r>
            <a:r>
              <a:rPr lang="en-US" dirty="0" err="1"/>
              <a:t>aliquat</a:t>
            </a:r>
            <a:r>
              <a:rPr lang="en-US" dirty="0"/>
              <a:t> </a:t>
            </a:r>
            <a:r>
              <a:rPr lang="en-US" dirty="0" err="1"/>
              <a:t>empedis</a:t>
            </a:r>
            <a:r>
              <a:rPr lang="en-US" dirty="0"/>
              <a:t> </a:t>
            </a:r>
            <a:r>
              <a:rPr lang="en-US" dirty="0" err="1"/>
              <a:t>dit</a:t>
            </a:r>
            <a:r>
              <a:rPr lang="en-US" dirty="0"/>
              <a:t> dem </a:t>
            </a:r>
            <a:r>
              <a:rPr lang="en-US" dirty="0" err="1"/>
              <a:t>quodis</a:t>
            </a:r>
            <a:r>
              <a:rPr lang="en-US" dirty="0"/>
              <a:t> </a:t>
            </a:r>
            <a:r>
              <a:rPr lang="en-US" dirty="0" err="1"/>
              <a:t>aut</a:t>
            </a:r>
            <a:r>
              <a:rPr lang="en-US" dirty="0"/>
              <a:t> lit </a:t>
            </a:r>
            <a:r>
              <a:rPr lang="en-US" dirty="0" err="1"/>
              <a:t>earum</a:t>
            </a:r>
            <a:r>
              <a:rPr lang="en-US" dirty="0"/>
              <a:t> </a:t>
            </a:r>
            <a:r>
              <a:rPr lang="en-US" dirty="0" err="1"/>
              <a:t>idiosan</a:t>
            </a:r>
            <a:r>
              <a:rPr lang="en-US" dirty="0"/>
              <a:t> </a:t>
            </a:r>
            <a:r>
              <a:rPr lang="en-US" dirty="0" err="1"/>
              <a:t>daecull</a:t>
            </a:r>
            <a:r>
              <a:rPr lang="en-US" dirty="0"/>
              <a:t> </a:t>
            </a:r>
            <a:r>
              <a:rPr lang="en-US" dirty="0" err="1"/>
              <a:t>endeliam</a:t>
            </a:r>
            <a:r>
              <a:rPr lang="en-US" dirty="0"/>
              <a:t>, </a:t>
            </a:r>
            <a:r>
              <a:rPr lang="en-US" dirty="0" err="1"/>
              <a:t>ipiet</a:t>
            </a:r>
            <a:r>
              <a:rPr lang="en-US" dirty="0"/>
              <a:t> ex </a:t>
            </a:r>
            <a:r>
              <a:rPr lang="en-US" dirty="0" err="1"/>
              <a:t>ea</a:t>
            </a:r>
            <a:r>
              <a:rPr lang="en-US" dirty="0"/>
              <a:t> </a:t>
            </a:r>
            <a:r>
              <a:rPr lang="en-US" dirty="0" err="1"/>
              <a:t>eaquis</a:t>
            </a:r>
            <a:r>
              <a:rPr lang="en-US" dirty="0"/>
              <a:t> </a:t>
            </a:r>
            <a:r>
              <a:rPr lang="en-US" dirty="0" err="1"/>
              <a:t>maio</a:t>
            </a:r>
            <a:r>
              <a:rPr lang="en-US" dirty="0"/>
              <a:t>. </a:t>
            </a:r>
          </a:p>
          <a:p>
            <a:pPr lvl="0"/>
            <a:r>
              <a:rPr lang="en-US" dirty="0" err="1"/>
              <a:t>Eria</a:t>
            </a:r>
            <a:r>
              <a:rPr lang="en-US" dirty="0"/>
              <a:t> de </a:t>
            </a:r>
            <a:r>
              <a:rPr lang="en-US" dirty="0" err="1"/>
              <a:t>proribus</a:t>
            </a:r>
            <a:r>
              <a:rPr lang="en-US" dirty="0"/>
              <a:t> non re </a:t>
            </a:r>
            <a:r>
              <a:rPr lang="en-US" dirty="0" err="1"/>
              <a:t>corios</a:t>
            </a:r>
            <a:r>
              <a:rPr lang="en-US" dirty="0"/>
              <a:t> del </a:t>
            </a:r>
            <a:r>
              <a:rPr lang="en-US" dirty="0" err="1"/>
              <a:t>magnis</a:t>
            </a:r>
            <a:r>
              <a:rPr lang="en-US" dirty="0"/>
              <a:t> ma </a:t>
            </a:r>
            <a:r>
              <a:rPr lang="en-US" dirty="0" err="1"/>
              <a:t>Soloress</a:t>
            </a:r>
            <a:r>
              <a:rPr lang="en-US" dirty="0"/>
              <a:t> </a:t>
            </a:r>
            <a:r>
              <a:rPr lang="en-US" dirty="0" err="1"/>
              <a:t>eniendit</a:t>
            </a:r>
            <a:r>
              <a:rPr lang="en-US" dirty="0"/>
              <a:t> del </a:t>
            </a:r>
            <a:r>
              <a:rPr lang="en-US" dirty="0" err="1"/>
              <a:t>ipsanditi</a:t>
            </a:r>
            <a:r>
              <a:rPr lang="en-US" dirty="0"/>
              <a:t> </a:t>
            </a:r>
            <a:r>
              <a:rPr lang="en-US" dirty="0" err="1"/>
              <a:t>cus</a:t>
            </a:r>
            <a:r>
              <a:rPr lang="en-US" dirty="0"/>
              <a:t>.</a:t>
            </a:r>
          </a:p>
        </p:txBody>
      </p:sp>
    </p:spTree>
    <p:extLst>
      <p:ext uri="{BB962C8B-B14F-4D97-AF65-F5344CB8AC3E}">
        <p14:creationId xmlns:p14="http://schemas.microsoft.com/office/powerpoint/2010/main" val="32893425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boxes B, multiple colours">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2B03DC1B-C81C-5B48-8C9D-E3609C692630}"/>
              </a:ext>
            </a:extLst>
          </p:cNvPr>
          <p:cNvSpPr/>
          <p:nvPr userDrawn="1"/>
        </p:nvSpPr>
        <p:spPr>
          <a:xfrm>
            <a:off x="5035963" y="1566955"/>
            <a:ext cx="2255736" cy="451510"/>
          </a:xfrm>
          <a:custGeom>
            <a:avLst/>
            <a:gdLst>
              <a:gd name="connsiteX0" fmla="*/ 1 w 2255736"/>
              <a:gd name="connsiteY0" fmla="*/ 1 h 451510"/>
              <a:gd name="connsiteX1" fmla="*/ 2130928 w 2255736"/>
              <a:gd name="connsiteY1" fmla="*/ 1 h 451510"/>
              <a:gd name="connsiteX2" fmla="*/ 2130928 w 2255736"/>
              <a:gd name="connsiteY2" fmla="*/ 451509 h 451510"/>
              <a:gd name="connsiteX3" fmla="*/ 1 w 2255736"/>
              <a:gd name="connsiteY3" fmla="*/ 451509 h 451510"/>
              <a:gd name="connsiteX4" fmla="*/ 1 w 2255736"/>
              <a:gd name="connsiteY4" fmla="*/ 451508 h 451510"/>
              <a:gd name="connsiteX5" fmla="*/ 119605 w 2255736"/>
              <a:gd name="connsiteY5" fmla="*/ 225756 h 451510"/>
              <a:gd name="connsiteX6" fmla="*/ 1 w 2255736"/>
              <a:gd name="connsiteY6" fmla="*/ 3 h 451510"/>
              <a:gd name="connsiteX7" fmla="*/ 0 w 2255736"/>
              <a:gd name="connsiteY7" fmla="*/ 1 h 451510"/>
              <a:gd name="connsiteX8" fmla="*/ 1 w 2255736"/>
              <a:gd name="connsiteY8" fmla="*/ 3 h 451510"/>
              <a:gd name="connsiteX9" fmla="*/ 1 w 2255736"/>
              <a:gd name="connsiteY9" fmla="*/ 451508 h 451510"/>
              <a:gd name="connsiteX10" fmla="*/ 0 w 2255736"/>
              <a:gd name="connsiteY10" fmla="*/ 451510 h 451510"/>
              <a:gd name="connsiteX11" fmla="*/ 2130929 w 2255736"/>
              <a:gd name="connsiteY11" fmla="*/ 0 h 451510"/>
              <a:gd name="connsiteX12" fmla="*/ 2255736 w 2255736"/>
              <a:gd name="connsiteY12" fmla="*/ 237138 h 451510"/>
              <a:gd name="connsiteX13" fmla="*/ 2130929 w 2255736"/>
              <a:gd name="connsiteY13" fmla="*/ 451509 h 45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5736" h="451510">
                <a:moveTo>
                  <a:pt x="1" y="1"/>
                </a:moveTo>
                <a:lnTo>
                  <a:pt x="2130928" y="1"/>
                </a:lnTo>
                <a:lnTo>
                  <a:pt x="2130928" y="451509"/>
                </a:lnTo>
                <a:lnTo>
                  <a:pt x="1" y="451509"/>
                </a:lnTo>
                <a:lnTo>
                  <a:pt x="1" y="451508"/>
                </a:lnTo>
                <a:lnTo>
                  <a:pt x="119605" y="225756"/>
                </a:lnTo>
                <a:lnTo>
                  <a:pt x="1" y="3"/>
                </a:lnTo>
                <a:close/>
                <a:moveTo>
                  <a:pt x="0" y="1"/>
                </a:moveTo>
                <a:lnTo>
                  <a:pt x="1" y="3"/>
                </a:lnTo>
                <a:lnTo>
                  <a:pt x="1" y="451508"/>
                </a:lnTo>
                <a:lnTo>
                  <a:pt x="0" y="451510"/>
                </a:lnTo>
                <a:close/>
                <a:moveTo>
                  <a:pt x="2130929" y="0"/>
                </a:moveTo>
                <a:lnTo>
                  <a:pt x="2255736" y="237138"/>
                </a:lnTo>
                <a:lnTo>
                  <a:pt x="2130929" y="45150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 Placeholder 14">
            <a:extLst>
              <a:ext uri="{FF2B5EF4-FFF2-40B4-BE49-F238E27FC236}">
                <a16:creationId xmlns:a16="http://schemas.microsoft.com/office/drawing/2014/main" id="{91623CB2-A42E-3640-87E5-73BC4F93860D}"/>
              </a:ext>
            </a:extLst>
          </p:cNvPr>
          <p:cNvSpPr>
            <a:spLocks noGrp="1"/>
          </p:cNvSpPr>
          <p:nvPr>
            <p:ph type="body" sz="quarter" idx="34" hasCustomPrompt="1"/>
          </p:nvPr>
        </p:nvSpPr>
        <p:spPr>
          <a:xfrm>
            <a:off x="5064245" y="1566955"/>
            <a:ext cx="2255736" cy="451510"/>
          </a:xfrm>
          <a:prstGeom prst="rect">
            <a:avLst/>
          </a:prstGeom>
        </p:spPr>
        <p:txBody>
          <a:bodyPr tIns="108000" anchor="ctr"/>
          <a:lstStyle>
            <a:lvl1pPr marL="0" indent="0" algn="ctr" defTabSz="914400" rtl="0" eaLnBrk="1" latinLnBrk="0" hangingPunct="1">
              <a:lnSpc>
                <a:spcPct val="82000"/>
              </a:lnSpc>
              <a:spcBef>
                <a:spcPts val="0"/>
              </a:spcBef>
              <a:buFont typeface="Arial" panose="020B0604020202020204" pitchFamily="34" charset="0"/>
              <a:buNone/>
              <a:defRPr lang="en-US" sz="1100" b="0" i="0" kern="1200" dirty="0" smtClean="0">
                <a:solidFill>
                  <a:schemeClr val="bg1"/>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82000"/>
              </a:lnSpc>
              <a:spcBef>
                <a:spcPts val="0"/>
              </a:spcBef>
              <a:buFont typeface="Arial" panose="020B0604020202020204" pitchFamily="34" charset="0"/>
              <a:buNone/>
              <a:defRPr lang="en-US" sz="4000" b="0" i="0" kern="1200" dirty="0">
                <a:solidFill>
                  <a:srgbClr val="2670CA"/>
                </a:solidFill>
                <a:latin typeface="Calibri" panose="020F0502020204030204" pitchFamily="34" charset="0"/>
                <a:ea typeface="+mn-ea"/>
                <a:cs typeface="Calibri" panose="020F0502020204030204" pitchFamily="34" charset="0"/>
              </a:defRPr>
            </a:lvl5pPr>
          </a:lstStyle>
          <a:p>
            <a:pPr lvl="0"/>
            <a:r>
              <a:rPr lang="en-US" dirty="0"/>
              <a:t>Lit </a:t>
            </a:r>
            <a:r>
              <a:rPr lang="en-US" dirty="0" err="1"/>
              <a:t>Earum</a:t>
            </a:r>
            <a:endParaRPr lang="en-US" dirty="0"/>
          </a:p>
        </p:txBody>
      </p:sp>
      <p:sp>
        <p:nvSpPr>
          <p:cNvPr id="37" name="Freeform 36">
            <a:extLst>
              <a:ext uri="{FF2B5EF4-FFF2-40B4-BE49-F238E27FC236}">
                <a16:creationId xmlns:a16="http://schemas.microsoft.com/office/drawing/2014/main" id="{07030422-E058-0944-83BC-1FA2075C3E30}"/>
              </a:ext>
            </a:extLst>
          </p:cNvPr>
          <p:cNvSpPr/>
          <p:nvPr userDrawn="1"/>
        </p:nvSpPr>
        <p:spPr>
          <a:xfrm>
            <a:off x="2737419" y="1566955"/>
            <a:ext cx="2255736" cy="451510"/>
          </a:xfrm>
          <a:custGeom>
            <a:avLst/>
            <a:gdLst>
              <a:gd name="connsiteX0" fmla="*/ 1 w 2255736"/>
              <a:gd name="connsiteY0" fmla="*/ 1 h 451510"/>
              <a:gd name="connsiteX1" fmla="*/ 2130928 w 2255736"/>
              <a:gd name="connsiteY1" fmla="*/ 1 h 451510"/>
              <a:gd name="connsiteX2" fmla="*/ 2130928 w 2255736"/>
              <a:gd name="connsiteY2" fmla="*/ 451509 h 451510"/>
              <a:gd name="connsiteX3" fmla="*/ 1 w 2255736"/>
              <a:gd name="connsiteY3" fmla="*/ 451509 h 451510"/>
              <a:gd name="connsiteX4" fmla="*/ 1 w 2255736"/>
              <a:gd name="connsiteY4" fmla="*/ 451508 h 451510"/>
              <a:gd name="connsiteX5" fmla="*/ 119605 w 2255736"/>
              <a:gd name="connsiteY5" fmla="*/ 225756 h 451510"/>
              <a:gd name="connsiteX6" fmla="*/ 1 w 2255736"/>
              <a:gd name="connsiteY6" fmla="*/ 3 h 451510"/>
              <a:gd name="connsiteX7" fmla="*/ 0 w 2255736"/>
              <a:gd name="connsiteY7" fmla="*/ 1 h 451510"/>
              <a:gd name="connsiteX8" fmla="*/ 1 w 2255736"/>
              <a:gd name="connsiteY8" fmla="*/ 3 h 451510"/>
              <a:gd name="connsiteX9" fmla="*/ 1 w 2255736"/>
              <a:gd name="connsiteY9" fmla="*/ 451508 h 451510"/>
              <a:gd name="connsiteX10" fmla="*/ 0 w 2255736"/>
              <a:gd name="connsiteY10" fmla="*/ 451510 h 451510"/>
              <a:gd name="connsiteX11" fmla="*/ 2130929 w 2255736"/>
              <a:gd name="connsiteY11" fmla="*/ 0 h 451510"/>
              <a:gd name="connsiteX12" fmla="*/ 2255736 w 2255736"/>
              <a:gd name="connsiteY12" fmla="*/ 237138 h 451510"/>
              <a:gd name="connsiteX13" fmla="*/ 2130929 w 2255736"/>
              <a:gd name="connsiteY13" fmla="*/ 451509 h 45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5736" h="451510">
                <a:moveTo>
                  <a:pt x="1" y="1"/>
                </a:moveTo>
                <a:lnTo>
                  <a:pt x="2130928" y="1"/>
                </a:lnTo>
                <a:lnTo>
                  <a:pt x="2130928" y="451509"/>
                </a:lnTo>
                <a:lnTo>
                  <a:pt x="1" y="451509"/>
                </a:lnTo>
                <a:lnTo>
                  <a:pt x="1" y="451508"/>
                </a:lnTo>
                <a:lnTo>
                  <a:pt x="119605" y="225756"/>
                </a:lnTo>
                <a:lnTo>
                  <a:pt x="1" y="3"/>
                </a:lnTo>
                <a:close/>
                <a:moveTo>
                  <a:pt x="0" y="1"/>
                </a:moveTo>
                <a:lnTo>
                  <a:pt x="1" y="3"/>
                </a:lnTo>
                <a:lnTo>
                  <a:pt x="1" y="451508"/>
                </a:lnTo>
                <a:lnTo>
                  <a:pt x="0" y="451510"/>
                </a:lnTo>
                <a:close/>
                <a:moveTo>
                  <a:pt x="2130929" y="0"/>
                </a:moveTo>
                <a:lnTo>
                  <a:pt x="2255736" y="237138"/>
                </a:lnTo>
                <a:lnTo>
                  <a:pt x="2130929" y="451509"/>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 Placeholder 23">
            <a:extLst>
              <a:ext uri="{FF2B5EF4-FFF2-40B4-BE49-F238E27FC236}">
                <a16:creationId xmlns:a16="http://schemas.microsoft.com/office/drawing/2014/main" id="{4D847F9A-ACFC-F140-94C5-17C2318D7248}"/>
              </a:ext>
            </a:extLst>
          </p:cNvPr>
          <p:cNvSpPr txBox="1">
            <a:spLocks/>
          </p:cNvSpPr>
          <p:nvPr userDrawn="1"/>
        </p:nvSpPr>
        <p:spPr>
          <a:xfrm>
            <a:off x="11343965" y="6283886"/>
            <a:ext cx="519949"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rgbClr val="2670CA"/>
                </a:solidFill>
              </a:rPr>
              <a:t>p. </a:t>
            </a:r>
            <a:fld id="{B20BE0F2-10A3-F347-B9A2-4B21C027E859}" type="slidenum">
              <a:rPr lang="en-US" smtClean="0">
                <a:solidFill>
                  <a:srgbClr val="2670CA"/>
                </a:solidFill>
              </a:rPr>
              <a:pPr algn="r"/>
              <a:t>‹#›</a:t>
            </a:fld>
            <a:endParaRPr lang="en-US" dirty="0">
              <a:solidFill>
                <a:srgbClr val="2670CA"/>
              </a:solidFill>
            </a:endParaRPr>
          </a:p>
        </p:txBody>
      </p:sp>
      <p:sp>
        <p:nvSpPr>
          <p:cNvPr id="14" name="Text Placeholder 14">
            <a:extLst>
              <a:ext uri="{FF2B5EF4-FFF2-40B4-BE49-F238E27FC236}">
                <a16:creationId xmlns:a16="http://schemas.microsoft.com/office/drawing/2014/main" id="{0C50185B-5A8C-5A42-A0BC-982C2D5BD6A6}"/>
              </a:ext>
            </a:extLst>
          </p:cNvPr>
          <p:cNvSpPr>
            <a:spLocks noGrp="1"/>
          </p:cNvSpPr>
          <p:nvPr>
            <p:ph type="body" sz="quarter" idx="12" hasCustomPrompt="1"/>
          </p:nvPr>
        </p:nvSpPr>
        <p:spPr>
          <a:xfrm>
            <a:off x="354858" y="530226"/>
            <a:ext cx="3987800" cy="582138"/>
          </a:xfrm>
          <a:prstGeom prst="rect">
            <a:avLst/>
          </a:prstGeom>
        </p:spPr>
        <p:txBody>
          <a:bodyPr/>
          <a:lstStyle>
            <a:lvl1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82000"/>
              </a:lnSpc>
              <a:spcBef>
                <a:spcPts val="0"/>
              </a:spcBef>
              <a:buFont typeface="Arial" panose="020B0604020202020204" pitchFamily="34" charset="0"/>
              <a:buNone/>
              <a:defRPr lang="en-US" sz="4000" b="0" i="0" kern="1200" dirty="0">
                <a:solidFill>
                  <a:srgbClr val="2670CA"/>
                </a:solidFill>
                <a:latin typeface="Calibri" panose="020F0502020204030204" pitchFamily="34" charset="0"/>
                <a:ea typeface="+mn-ea"/>
                <a:cs typeface="Calibri" panose="020F0502020204030204" pitchFamily="34" charset="0"/>
              </a:defRPr>
            </a:lvl5pPr>
          </a:lstStyle>
          <a:p>
            <a:pPr lvl="0"/>
            <a:r>
              <a:rPr lang="en-US" dirty="0"/>
              <a:t>Title goes here</a:t>
            </a:r>
          </a:p>
        </p:txBody>
      </p:sp>
      <p:sp>
        <p:nvSpPr>
          <p:cNvPr id="3" name="Text Placeholder 2">
            <a:extLst>
              <a:ext uri="{FF2B5EF4-FFF2-40B4-BE49-F238E27FC236}">
                <a16:creationId xmlns:a16="http://schemas.microsoft.com/office/drawing/2014/main" id="{46D423C0-B75E-1746-A2B4-D866BDD16DAF}"/>
              </a:ext>
            </a:extLst>
          </p:cNvPr>
          <p:cNvSpPr>
            <a:spLocks noGrp="1"/>
          </p:cNvSpPr>
          <p:nvPr>
            <p:ph type="body" sz="quarter" idx="16" hasCustomPrompt="1"/>
          </p:nvPr>
        </p:nvSpPr>
        <p:spPr>
          <a:xfrm>
            <a:off x="446888" y="2174600"/>
            <a:ext cx="2135445" cy="3573057"/>
          </a:xfrm>
          <a:prstGeom prst="rect">
            <a:avLst/>
          </a:prstGeom>
          <a:solidFill>
            <a:srgbClr val="DBEBF8"/>
          </a:solidFill>
        </p:spPr>
        <p:txBody>
          <a:bodyPr lIns="180000" tIns="125999" rIns="251999" bIns="180000"/>
          <a:lstStyle>
            <a:lvl1pPr marL="171450" indent="-171450">
              <a:lnSpc>
                <a:spcPct val="100000"/>
              </a:lnSpc>
              <a:spcBef>
                <a:spcPts val="800"/>
              </a:spcBef>
              <a:buFont typeface="Arial" panose="020B0604020202020204" pitchFamily="34" charset="0"/>
              <a:buChar char="•"/>
              <a:defRPr sz="1100">
                <a:solidFill>
                  <a:srgbClr val="2670CA"/>
                </a:solidFill>
                <a:latin typeface="+mj-lt"/>
              </a:defRPr>
            </a:lvl1pPr>
          </a:lstStyle>
          <a:p>
            <a:pPr lvl="0"/>
            <a:r>
              <a:rPr lang="en-US" dirty="0" err="1"/>
              <a:t>Ibust</a:t>
            </a:r>
            <a:r>
              <a:rPr lang="en-US" dirty="0"/>
              <a:t> maximus </a:t>
            </a:r>
            <a:r>
              <a:rPr lang="en-US" dirty="0" err="1"/>
              <a:t>quam</a:t>
            </a:r>
            <a:r>
              <a:rPr lang="en-US" dirty="0"/>
              <a:t> </a:t>
            </a:r>
            <a:r>
              <a:rPr lang="en-US" dirty="0" err="1"/>
              <a:t>fuga</a:t>
            </a:r>
            <a:r>
              <a:rPr lang="en-US" dirty="0"/>
              <a:t>. </a:t>
            </a:r>
            <a:r>
              <a:rPr lang="en-US" dirty="0" err="1"/>
              <a:t>Occaepror</a:t>
            </a:r>
            <a:r>
              <a:rPr lang="en-US" dirty="0"/>
              <a:t> min </a:t>
            </a:r>
            <a:r>
              <a:rPr lang="en-US" dirty="0" err="1"/>
              <a:t>nonsequam</a:t>
            </a:r>
            <a:r>
              <a:rPr lang="en-US" dirty="0"/>
              <a:t> </a:t>
            </a:r>
            <a:r>
              <a:rPr lang="en-US" dirty="0" err="1"/>
              <a:t>arcia</a:t>
            </a:r>
            <a:r>
              <a:rPr lang="en-US" dirty="0"/>
              <a:t> </a:t>
            </a:r>
            <a:r>
              <a:rPr lang="en-US" dirty="0" err="1"/>
              <a:t>volupta</a:t>
            </a:r>
            <a:r>
              <a:rPr lang="en-US" dirty="0"/>
              <a:t> </a:t>
            </a:r>
            <a:r>
              <a:rPr lang="en-US" dirty="0" err="1"/>
              <a:t>tectur</a:t>
            </a:r>
            <a:r>
              <a:rPr lang="en-US" dirty="0"/>
              <a:t>, sim. </a:t>
            </a:r>
          </a:p>
          <a:p>
            <a:pPr lvl="0"/>
            <a:r>
              <a:rPr lang="en-US" dirty="0" err="1"/>
              <a:t>Dolupta</a:t>
            </a:r>
            <a:r>
              <a:rPr lang="en-US" dirty="0"/>
              <a:t> </a:t>
            </a:r>
            <a:r>
              <a:rPr lang="en-US" dirty="0" err="1"/>
              <a:t>atquae</a:t>
            </a:r>
            <a:r>
              <a:rPr lang="en-US" dirty="0"/>
              <a:t> </a:t>
            </a:r>
            <a:r>
              <a:rPr lang="en-US" dirty="0" err="1"/>
              <a:t>poratum</a:t>
            </a:r>
            <a:r>
              <a:rPr lang="en-US" dirty="0"/>
              <a:t> </a:t>
            </a:r>
            <a:r>
              <a:rPr lang="en-US" dirty="0" err="1"/>
              <a:t>aritibusa</a:t>
            </a:r>
            <a:r>
              <a:rPr lang="en-US" dirty="0"/>
              <a:t> </a:t>
            </a:r>
            <a:r>
              <a:rPr lang="en-US" dirty="0" err="1"/>
              <a:t>vernam</a:t>
            </a:r>
            <a:r>
              <a:rPr lang="en-US" dirty="0"/>
              <a:t> </a:t>
            </a:r>
            <a:r>
              <a:rPr lang="en-US" dirty="0" err="1"/>
              <a:t>hitate</a:t>
            </a:r>
            <a:r>
              <a:rPr lang="en-US" dirty="0"/>
              <a:t> </a:t>
            </a:r>
            <a:r>
              <a:rPr lang="en-US" dirty="0" err="1"/>
              <a:t>aliquat</a:t>
            </a:r>
            <a:r>
              <a:rPr lang="en-US" dirty="0"/>
              <a:t> </a:t>
            </a:r>
            <a:r>
              <a:rPr lang="en-US" dirty="0" err="1"/>
              <a:t>empedis</a:t>
            </a:r>
            <a:r>
              <a:rPr lang="en-US" dirty="0"/>
              <a:t> </a:t>
            </a:r>
            <a:r>
              <a:rPr lang="en-US" dirty="0" err="1"/>
              <a:t>dit</a:t>
            </a:r>
            <a:r>
              <a:rPr lang="en-US" dirty="0"/>
              <a:t> dem </a:t>
            </a:r>
            <a:r>
              <a:rPr lang="en-US" dirty="0" err="1"/>
              <a:t>quodis</a:t>
            </a:r>
            <a:r>
              <a:rPr lang="en-US" dirty="0"/>
              <a:t> </a:t>
            </a:r>
            <a:r>
              <a:rPr lang="en-US" dirty="0" err="1"/>
              <a:t>aut</a:t>
            </a:r>
            <a:r>
              <a:rPr lang="en-US" dirty="0"/>
              <a:t> lit </a:t>
            </a:r>
            <a:r>
              <a:rPr lang="en-US" dirty="0" err="1"/>
              <a:t>earum</a:t>
            </a:r>
            <a:r>
              <a:rPr lang="en-US" dirty="0"/>
              <a:t> </a:t>
            </a:r>
            <a:r>
              <a:rPr lang="en-US" dirty="0" err="1"/>
              <a:t>idiosan</a:t>
            </a:r>
            <a:r>
              <a:rPr lang="en-US" dirty="0"/>
              <a:t> </a:t>
            </a:r>
            <a:r>
              <a:rPr lang="en-US" dirty="0" err="1"/>
              <a:t>daecull</a:t>
            </a:r>
            <a:r>
              <a:rPr lang="en-US" dirty="0"/>
              <a:t> </a:t>
            </a:r>
            <a:r>
              <a:rPr lang="en-US" dirty="0" err="1"/>
              <a:t>endeliam</a:t>
            </a:r>
            <a:r>
              <a:rPr lang="en-US" dirty="0"/>
              <a:t>, </a:t>
            </a:r>
            <a:r>
              <a:rPr lang="en-US" dirty="0" err="1"/>
              <a:t>ipiet</a:t>
            </a:r>
            <a:r>
              <a:rPr lang="en-US" dirty="0"/>
              <a:t> ex </a:t>
            </a:r>
            <a:r>
              <a:rPr lang="en-US" dirty="0" err="1"/>
              <a:t>ea</a:t>
            </a:r>
            <a:r>
              <a:rPr lang="en-US" dirty="0"/>
              <a:t> </a:t>
            </a:r>
            <a:r>
              <a:rPr lang="en-US" dirty="0" err="1"/>
              <a:t>eaquis</a:t>
            </a:r>
            <a:r>
              <a:rPr lang="en-US" dirty="0"/>
              <a:t> </a:t>
            </a:r>
            <a:r>
              <a:rPr lang="en-US" dirty="0" err="1"/>
              <a:t>maio</a:t>
            </a:r>
            <a:r>
              <a:rPr lang="en-US" dirty="0"/>
              <a:t>. </a:t>
            </a:r>
          </a:p>
          <a:p>
            <a:pPr lvl="0"/>
            <a:r>
              <a:rPr lang="en-US" dirty="0" err="1"/>
              <a:t>Eria</a:t>
            </a:r>
            <a:r>
              <a:rPr lang="en-US" dirty="0"/>
              <a:t> de </a:t>
            </a:r>
            <a:r>
              <a:rPr lang="en-US" dirty="0" err="1"/>
              <a:t>proribus</a:t>
            </a:r>
            <a:r>
              <a:rPr lang="en-US" dirty="0"/>
              <a:t> non re </a:t>
            </a:r>
            <a:r>
              <a:rPr lang="en-US" dirty="0" err="1"/>
              <a:t>corios</a:t>
            </a:r>
            <a:r>
              <a:rPr lang="en-US" dirty="0"/>
              <a:t> del </a:t>
            </a:r>
            <a:r>
              <a:rPr lang="en-US" dirty="0" err="1"/>
              <a:t>magnis</a:t>
            </a:r>
            <a:r>
              <a:rPr lang="en-US" dirty="0"/>
              <a:t> ma </a:t>
            </a:r>
            <a:r>
              <a:rPr lang="en-US" dirty="0" err="1"/>
              <a:t>Soloress</a:t>
            </a:r>
            <a:r>
              <a:rPr lang="en-US" dirty="0"/>
              <a:t> </a:t>
            </a:r>
            <a:r>
              <a:rPr lang="en-US" dirty="0" err="1"/>
              <a:t>eniendit</a:t>
            </a:r>
            <a:r>
              <a:rPr lang="en-US" dirty="0"/>
              <a:t> del </a:t>
            </a:r>
            <a:r>
              <a:rPr lang="en-US" dirty="0" err="1"/>
              <a:t>ipsanditi</a:t>
            </a:r>
            <a:r>
              <a:rPr lang="en-US" dirty="0"/>
              <a:t> </a:t>
            </a:r>
            <a:r>
              <a:rPr lang="en-US" dirty="0" err="1"/>
              <a:t>cus</a:t>
            </a:r>
            <a:r>
              <a:rPr lang="en-US" dirty="0"/>
              <a:t>.</a:t>
            </a:r>
          </a:p>
        </p:txBody>
      </p:sp>
      <p:sp>
        <p:nvSpPr>
          <p:cNvPr id="41" name="Freeform 40">
            <a:extLst>
              <a:ext uri="{FF2B5EF4-FFF2-40B4-BE49-F238E27FC236}">
                <a16:creationId xmlns:a16="http://schemas.microsoft.com/office/drawing/2014/main" id="{3E949998-9E20-0243-9441-E369D91C68F9}"/>
              </a:ext>
            </a:extLst>
          </p:cNvPr>
          <p:cNvSpPr/>
          <p:nvPr userDrawn="1"/>
        </p:nvSpPr>
        <p:spPr>
          <a:xfrm>
            <a:off x="446888" y="1566956"/>
            <a:ext cx="2255736" cy="451510"/>
          </a:xfrm>
          <a:custGeom>
            <a:avLst/>
            <a:gdLst>
              <a:gd name="connsiteX0" fmla="*/ 2130929 w 2255736"/>
              <a:gd name="connsiteY0" fmla="*/ 0 h 451510"/>
              <a:gd name="connsiteX1" fmla="*/ 2255736 w 2255736"/>
              <a:gd name="connsiteY1" fmla="*/ 237138 h 451510"/>
              <a:gd name="connsiteX2" fmla="*/ 2130929 w 2255736"/>
              <a:gd name="connsiteY2" fmla="*/ 451509 h 451510"/>
              <a:gd name="connsiteX3" fmla="*/ 0 w 2255736"/>
              <a:gd name="connsiteY3" fmla="*/ 0 h 451510"/>
              <a:gd name="connsiteX4" fmla="*/ 594066 w 2255736"/>
              <a:gd name="connsiteY4" fmla="*/ 0 h 451510"/>
              <a:gd name="connsiteX5" fmla="*/ 594066 w 2255736"/>
              <a:gd name="connsiteY5" fmla="*/ 1 h 451510"/>
              <a:gd name="connsiteX6" fmla="*/ 2130928 w 2255736"/>
              <a:gd name="connsiteY6" fmla="*/ 1 h 451510"/>
              <a:gd name="connsiteX7" fmla="*/ 2130928 w 2255736"/>
              <a:gd name="connsiteY7" fmla="*/ 451509 h 451510"/>
              <a:gd name="connsiteX8" fmla="*/ 594066 w 2255736"/>
              <a:gd name="connsiteY8" fmla="*/ 451509 h 451510"/>
              <a:gd name="connsiteX9" fmla="*/ 594066 w 2255736"/>
              <a:gd name="connsiteY9" fmla="*/ 451510 h 451510"/>
              <a:gd name="connsiteX10" fmla="*/ 0 w 2255736"/>
              <a:gd name="connsiteY10" fmla="*/ 451510 h 451510"/>
              <a:gd name="connsiteX11" fmla="*/ 0 w 2255736"/>
              <a:gd name="connsiteY11" fmla="*/ 1 h 45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5736" h="451510">
                <a:moveTo>
                  <a:pt x="2130929" y="0"/>
                </a:moveTo>
                <a:lnTo>
                  <a:pt x="2255736" y="237138"/>
                </a:lnTo>
                <a:lnTo>
                  <a:pt x="2130929" y="451509"/>
                </a:lnTo>
                <a:close/>
                <a:moveTo>
                  <a:pt x="0" y="0"/>
                </a:moveTo>
                <a:lnTo>
                  <a:pt x="594066" y="0"/>
                </a:lnTo>
                <a:lnTo>
                  <a:pt x="594066" y="1"/>
                </a:lnTo>
                <a:lnTo>
                  <a:pt x="2130928" y="1"/>
                </a:lnTo>
                <a:lnTo>
                  <a:pt x="2130928" y="451509"/>
                </a:lnTo>
                <a:lnTo>
                  <a:pt x="594066" y="451509"/>
                </a:lnTo>
                <a:lnTo>
                  <a:pt x="594066" y="451510"/>
                </a:lnTo>
                <a:lnTo>
                  <a:pt x="0" y="451510"/>
                </a:lnTo>
                <a:lnTo>
                  <a:pt x="0" y="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4">
            <a:extLst>
              <a:ext uri="{FF2B5EF4-FFF2-40B4-BE49-F238E27FC236}">
                <a16:creationId xmlns:a16="http://schemas.microsoft.com/office/drawing/2014/main" id="{8DC25C8B-A54F-4E4A-B64B-C9B808BD891C}"/>
              </a:ext>
            </a:extLst>
          </p:cNvPr>
          <p:cNvSpPr>
            <a:spLocks noGrp="1"/>
          </p:cNvSpPr>
          <p:nvPr>
            <p:ph type="body" sz="quarter" idx="25" hasCustomPrompt="1"/>
          </p:nvPr>
        </p:nvSpPr>
        <p:spPr>
          <a:xfrm>
            <a:off x="446888" y="1566955"/>
            <a:ext cx="2255736" cy="451510"/>
          </a:xfrm>
          <a:prstGeom prst="rect">
            <a:avLst/>
          </a:prstGeom>
        </p:spPr>
        <p:txBody>
          <a:bodyPr tIns="108000" anchor="ctr"/>
          <a:lstStyle>
            <a:lvl1pPr marL="0" indent="0" algn="ctr" defTabSz="914400" rtl="0" eaLnBrk="1" latinLnBrk="0" hangingPunct="1">
              <a:lnSpc>
                <a:spcPct val="82000"/>
              </a:lnSpc>
              <a:spcBef>
                <a:spcPts val="0"/>
              </a:spcBef>
              <a:buFont typeface="Arial" panose="020B0604020202020204" pitchFamily="34" charset="0"/>
              <a:buNone/>
              <a:defRPr lang="en-US" sz="1100" b="0" i="0" kern="1200" dirty="0" smtClean="0">
                <a:solidFill>
                  <a:schemeClr val="bg1"/>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82000"/>
              </a:lnSpc>
              <a:spcBef>
                <a:spcPts val="0"/>
              </a:spcBef>
              <a:buFont typeface="Arial" panose="020B0604020202020204" pitchFamily="34" charset="0"/>
              <a:buNone/>
              <a:defRPr lang="en-US" sz="4000" b="0" i="0" kern="1200" dirty="0">
                <a:solidFill>
                  <a:srgbClr val="2670CA"/>
                </a:solidFill>
                <a:latin typeface="Calibri" panose="020F0502020204030204" pitchFamily="34" charset="0"/>
                <a:ea typeface="+mn-ea"/>
                <a:cs typeface="Calibri" panose="020F0502020204030204" pitchFamily="34" charset="0"/>
              </a:defRPr>
            </a:lvl5pPr>
          </a:lstStyle>
          <a:p>
            <a:pPr lvl="0"/>
            <a:r>
              <a:rPr lang="en-US" dirty="0"/>
              <a:t>Lit </a:t>
            </a:r>
            <a:r>
              <a:rPr lang="en-US" dirty="0" err="1"/>
              <a:t>Earum</a:t>
            </a:r>
            <a:endParaRPr lang="en-US" dirty="0"/>
          </a:p>
        </p:txBody>
      </p:sp>
      <p:sp>
        <p:nvSpPr>
          <p:cNvPr id="44" name="Text Placeholder 14">
            <a:extLst>
              <a:ext uri="{FF2B5EF4-FFF2-40B4-BE49-F238E27FC236}">
                <a16:creationId xmlns:a16="http://schemas.microsoft.com/office/drawing/2014/main" id="{71C28370-D7AD-EE41-A315-3CE4D86D6418}"/>
              </a:ext>
            </a:extLst>
          </p:cNvPr>
          <p:cNvSpPr>
            <a:spLocks noGrp="1"/>
          </p:cNvSpPr>
          <p:nvPr>
            <p:ph type="body" sz="quarter" idx="26" hasCustomPrompt="1"/>
          </p:nvPr>
        </p:nvSpPr>
        <p:spPr>
          <a:xfrm>
            <a:off x="2727445" y="1566955"/>
            <a:ext cx="2255736" cy="451510"/>
          </a:xfrm>
          <a:prstGeom prst="rect">
            <a:avLst/>
          </a:prstGeom>
        </p:spPr>
        <p:txBody>
          <a:bodyPr tIns="108000" anchor="ctr"/>
          <a:lstStyle>
            <a:lvl1pPr marL="0" indent="0" algn="ctr" defTabSz="914400" rtl="0" eaLnBrk="1" latinLnBrk="0" hangingPunct="1">
              <a:lnSpc>
                <a:spcPct val="82000"/>
              </a:lnSpc>
              <a:spcBef>
                <a:spcPts val="0"/>
              </a:spcBef>
              <a:buFont typeface="Arial" panose="020B0604020202020204" pitchFamily="34" charset="0"/>
              <a:buNone/>
              <a:defRPr lang="en-US" sz="1100" b="0" i="0" kern="1200" dirty="0" smtClean="0">
                <a:solidFill>
                  <a:schemeClr val="bg1"/>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82000"/>
              </a:lnSpc>
              <a:spcBef>
                <a:spcPts val="0"/>
              </a:spcBef>
              <a:buFont typeface="Arial" panose="020B0604020202020204" pitchFamily="34" charset="0"/>
              <a:buNone/>
              <a:defRPr lang="en-US" sz="4000" b="0" i="0" kern="1200" dirty="0">
                <a:solidFill>
                  <a:srgbClr val="2670CA"/>
                </a:solidFill>
                <a:latin typeface="Calibri" panose="020F0502020204030204" pitchFamily="34" charset="0"/>
                <a:ea typeface="+mn-ea"/>
                <a:cs typeface="Calibri" panose="020F0502020204030204" pitchFamily="34" charset="0"/>
              </a:defRPr>
            </a:lvl5pPr>
          </a:lstStyle>
          <a:p>
            <a:pPr lvl="0"/>
            <a:r>
              <a:rPr lang="en-US" dirty="0"/>
              <a:t>Lit </a:t>
            </a:r>
            <a:r>
              <a:rPr lang="en-US" dirty="0" err="1"/>
              <a:t>Earum</a:t>
            </a:r>
            <a:endParaRPr lang="en-US" dirty="0"/>
          </a:p>
        </p:txBody>
      </p:sp>
      <p:sp>
        <p:nvSpPr>
          <p:cNvPr id="47" name="Freeform 46">
            <a:extLst>
              <a:ext uri="{FF2B5EF4-FFF2-40B4-BE49-F238E27FC236}">
                <a16:creationId xmlns:a16="http://schemas.microsoft.com/office/drawing/2014/main" id="{0E374AB6-C33C-AD40-843B-0BC09C02C35A}"/>
              </a:ext>
            </a:extLst>
          </p:cNvPr>
          <p:cNvSpPr/>
          <p:nvPr userDrawn="1"/>
        </p:nvSpPr>
        <p:spPr>
          <a:xfrm>
            <a:off x="7321963" y="1566955"/>
            <a:ext cx="2255736" cy="451510"/>
          </a:xfrm>
          <a:custGeom>
            <a:avLst/>
            <a:gdLst>
              <a:gd name="connsiteX0" fmla="*/ 1 w 2255736"/>
              <a:gd name="connsiteY0" fmla="*/ 1 h 451510"/>
              <a:gd name="connsiteX1" fmla="*/ 2130928 w 2255736"/>
              <a:gd name="connsiteY1" fmla="*/ 1 h 451510"/>
              <a:gd name="connsiteX2" fmla="*/ 2130928 w 2255736"/>
              <a:gd name="connsiteY2" fmla="*/ 451509 h 451510"/>
              <a:gd name="connsiteX3" fmla="*/ 1 w 2255736"/>
              <a:gd name="connsiteY3" fmla="*/ 451509 h 451510"/>
              <a:gd name="connsiteX4" fmla="*/ 1 w 2255736"/>
              <a:gd name="connsiteY4" fmla="*/ 451508 h 451510"/>
              <a:gd name="connsiteX5" fmla="*/ 119605 w 2255736"/>
              <a:gd name="connsiteY5" fmla="*/ 225756 h 451510"/>
              <a:gd name="connsiteX6" fmla="*/ 1 w 2255736"/>
              <a:gd name="connsiteY6" fmla="*/ 3 h 451510"/>
              <a:gd name="connsiteX7" fmla="*/ 0 w 2255736"/>
              <a:gd name="connsiteY7" fmla="*/ 1 h 451510"/>
              <a:gd name="connsiteX8" fmla="*/ 1 w 2255736"/>
              <a:gd name="connsiteY8" fmla="*/ 3 h 451510"/>
              <a:gd name="connsiteX9" fmla="*/ 1 w 2255736"/>
              <a:gd name="connsiteY9" fmla="*/ 451508 h 451510"/>
              <a:gd name="connsiteX10" fmla="*/ 0 w 2255736"/>
              <a:gd name="connsiteY10" fmla="*/ 451510 h 451510"/>
              <a:gd name="connsiteX11" fmla="*/ 2130929 w 2255736"/>
              <a:gd name="connsiteY11" fmla="*/ 0 h 451510"/>
              <a:gd name="connsiteX12" fmla="*/ 2255736 w 2255736"/>
              <a:gd name="connsiteY12" fmla="*/ 237138 h 451510"/>
              <a:gd name="connsiteX13" fmla="*/ 2130929 w 2255736"/>
              <a:gd name="connsiteY13" fmla="*/ 451509 h 45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5736" h="451510">
                <a:moveTo>
                  <a:pt x="1" y="1"/>
                </a:moveTo>
                <a:lnTo>
                  <a:pt x="2130928" y="1"/>
                </a:lnTo>
                <a:lnTo>
                  <a:pt x="2130928" y="451509"/>
                </a:lnTo>
                <a:lnTo>
                  <a:pt x="1" y="451509"/>
                </a:lnTo>
                <a:lnTo>
                  <a:pt x="1" y="451508"/>
                </a:lnTo>
                <a:lnTo>
                  <a:pt x="119605" y="225756"/>
                </a:lnTo>
                <a:lnTo>
                  <a:pt x="1" y="3"/>
                </a:lnTo>
                <a:close/>
                <a:moveTo>
                  <a:pt x="0" y="1"/>
                </a:moveTo>
                <a:lnTo>
                  <a:pt x="1" y="3"/>
                </a:lnTo>
                <a:lnTo>
                  <a:pt x="1" y="451508"/>
                </a:lnTo>
                <a:lnTo>
                  <a:pt x="0" y="451510"/>
                </a:lnTo>
                <a:close/>
                <a:moveTo>
                  <a:pt x="2130929" y="0"/>
                </a:moveTo>
                <a:lnTo>
                  <a:pt x="2255736" y="237138"/>
                </a:lnTo>
                <a:lnTo>
                  <a:pt x="2130929" y="45150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14">
            <a:extLst>
              <a:ext uri="{FF2B5EF4-FFF2-40B4-BE49-F238E27FC236}">
                <a16:creationId xmlns:a16="http://schemas.microsoft.com/office/drawing/2014/main" id="{16E6D280-50D3-D446-BACE-A21B37BE3A49}"/>
              </a:ext>
            </a:extLst>
          </p:cNvPr>
          <p:cNvSpPr>
            <a:spLocks noGrp="1"/>
          </p:cNvSpPr>
          <p:nvPr>
            <p:ph type="body" sz="quarter" idx="28" hasCustomPrompt="1"/>
          </p:nvPr>
        </p:nvSpPr>
        <p:spPr>
          <a:xfrm>
            <a:off x="7311989" y="1566955"/>
            <a:ext cx="2255736" cy="451510"/>
          </a:xfrm>
          <a:prstGeom prst="rect">
            <a:avLst/>
          </a:prstGeom>
        </p:spPr>
        <p:txBody>
          <a:bodyPr tIns="108000" anchor="ctr"/>
          <a:lstStyle>
            <a:lvl1pPr marL="0" indent="0" algn="ctr" defTabSz="914400" rtl="0" eaLnBrk="1" latinLnBrk="0" hangingPunct="1">
              <a:lnSpc>
                <a:spcPct val="82000"/>
              </a:lnSpc>
              <a:spcBef>
                <a:spcPts val="0"/>
              </a:spcBef>
              <a:buFont typeface="Arial" panose="020B0604020202020204" pitchFamily="34" charset="0"/>
              <a:buNone/>
              <a:defRPr lang="en-US" sz="1100" b="0" i="0" kern="1200" dirty="0" smtClean="0">
                <a:solidFill>
                  <a:schemeClr val="bg1"/>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82000"/>
              </a:lnSpc>
              <a:spcBef>
                <a:spcPts val="0"/>
              </a:spcBef>
              <a:buFont typeface="Arial" panose="020B0604020202020204" pitchFamily="34" charset="0"/>
              <a:buNone/>
              <a:defRPr lang="en-US" sz="4000" b="0" i="0" kern="1200" dirty="0">
                <a:solidFill>
                  <a:srgbClr val="2670CA"/>
                </a:solidFill>
                <a:latin typeface="Calibri" panose="020F0502020204030204" pitchFamily="34" charset="0"/>
                <a:ea typeface="+mn-ea"/>
                <a:cs typeface="Calibri" panose="020F0502020204030204" pitchFamily="34" charset="0"/>
              </a:defRPr>
            </a:lvl5pPr>
          </a:lstStyle>
          <a:p>
            <a:pPr lvl="0"/>
            <a:r>
              <a:rPr lang="en-US" dirty="0"/>
              <a:t>Lit </a:t>
            </a:r>
            <a:r>
              <a:rPr lang="en-US" dirty="0" err="1"/>
              <a:t>Earum</a:t>
            </a:r>
            <a:endParaRPr lang="en-US" dirty="0"/>
          </a:p>
        </p:txBody>
      </p:sp>
      <p:sp>
        <p:nvSpPr>
          <p:cNvPr id="49" name="Freeform 48">
            <a:extLst>
              <a:ext uri="{FF2B5EF4-FFF2-40B4-BE49-F238E27FC236}">
                <a16:creationId xmlns:a16="http://schemas.microsoft.com/office/drawing/2014/main" id="{19BA375F-83E3-F548-9FFF-E768AC8636EC}"/>
              </a:ext>
            </a:extLst>
          </p:cNvPr>
          <p:cNvSpPr/>
          <p:nvPr userDrawn="1"/>
        </p:nvSpPr>
        <p:spPr>
          <a:xfrm>
            <a:off x="9615583" y="1566955"/>
            <a:ext cx="2255736" cy="451510"/>
          </a:xfrm>
          <a:custGeom>
            <a:avLst/>
            <a:gdLst>
              <a:gd name="connsiteX0" fmla="*/ 1 w 2255736"/>
              <a:gd name="connsiteY0" fmla="*/ 1 h 451510"/>
              <a:gd name="connsiteX1" fmla="*/ 2130928 w 2255736"/>
              <a:gd name="connsiteY1" fmla="*/ 1 h 451510"/>
              <a:gd name="connsiteX2" fmla="*/ 2130928 w 2255736"/>
              <a:gd name="connsiteY2" fmla="*/ 451509 h 451510"/>
              <a:gd name="connsiteX3" fmla="*/ 1 w 2255736"/>
              <a:gd name="connsiteY3" fmla="*/ 451509 h 451510"/>
              <a:gd name="connsiteX4" fmla="*/ 1 w 2255736"/>
              <a:gd name="connsiteY4" fmla="*/ 451508 h 451510"/>
              <a:gd name="connsiteX5" fmla="*/ 119605 w 2255736"/>
              <a:gd name="connsiteY5" fmla="*/ 225756 h 451510"/>
              <a:gd name="connsiteX6" fmla="*/ 1 w 2255736"/>
              <a:gd name="connsiteY6" fmla="*/ 3 h 451510"/>
              <a:gd name="connsiteX7" fmla="*/ 0 w 2255736"/>
              <a:gd name="connsiteY7" fmla="*/ 1 h 451510"/>
              <a:gd name="connsiteX8" fmla="*/ 1 w 2255736"/>
              <a:gd name="connsiteY8" fmla="*/ 3 h 451510"/>
              <a:gd name="connsiteX9" fmla="*/ 1 w 2255736"/>
              <a:gd name="connsiteY9" fmla="*/ 451508 h 451510"/>
              <a:gd name="connsiteX10" fmla="*/ 0 w 2255736"/>
              <a:gd name="connsiteY10" fmla="*/ 451510 h 451510"/>
              <a:gd name="connsiteX11" fmla="*/ 2130929 w 2255736"/>
              <a:gd name="connsiteY11" fmla="*/ 0 h 451510"/>
              <a:gd name="connsiteX12" fmla="*/ 2255736 w 2255736"/>
              <a:gd name="connsiteY12" fmla="*/ 237138 h 451510"/>
              <a:gd name="connsiteX13" fmla="*/ 2130929 w 2255736"/>
              <a:gd name="connsiteY13" fmla="*/ 451509 h 45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5736" h="451510">
                <a:moveTo>
                  <a:pt x="1" y="1"/>
                </a:moveTo>
                <a:lnTo>
                  <a:pt x="2130928" y="1"/>
                </a:lnTo>
                <a:lnTo>
                  <a:pt x="2130928" y="451509"/>
                </a:lnTo>
                <a:lnTo>
                  <a:pt x="1" y="451509"/>
                </a:lnTo>
                <a:lnTo>
                  <a:pt x="1" y="451508"/>
                </a:lnTo>
                <a:lnTo>
                  <a:pt x="119605" y="225756"/>
                </a:lnTo>
                <a:lnTo>
                  <a:pt x="1" y="3"/>
                </a:lnTo>
                <a:close/>
                <a:moveTo>
                  <a:pt x="0" y="1"/>
                </a:moveTo>
                <a:lnTo>
                  <a:pt x="1" y="3"/>
                </a:lnTo>
                <a:lnTo>
                  <a:pt x="1" y="451508"/>
                </a:lnTo>
                <a:lnTo>
                  <a:pt x="0" y="451510"/>
                </a:lnTo>
                <a:close/>
                <a:moveTo>
                  <a:pt x="2130929" y="0"/>
                </a:moveTo>
                <a:lnTo>
                  <a:pt x="2255736" y="237138"/>
                </a:lnTo>
                <a:lnTo>
                  <a:pt x="2130929" y="45150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14">
            <a:extLst>
              <a:ext uri="{FF2B5EF4-FFF2-40B4-BE49-F238E27FC236}">
                <a16:creationId xmlns:a16="http://schemas.microsoft.com/office/drawing/2014/main" id="{1C31F0EF-8EBA-FB46-848C-F89832090A29}"/>
              </a:ext>
            </a:extLst>
          </p:cNvPr>
          <p:cNvSpPr>
            <a:spLocks noGrp="1"/>
          </p:cNvSpPr>
          <p:nvPr>
            <p:ph type="body" sz="quarter" idx="29" hasCustomPrompt="1"/>
          </p:nvPr>
        </p:nvSpPr>
        <p:spPr>
          <a:xfrm>
            <a:off x="9605609" y="1566955"/>
            <a:ext cx="2255736" cy="451510"/>
          </a:xfrm>
          <a:prstGeom prst="rect">
            <a:avLst/>
          </a:prstGeom>
        </p:spPr>
        <p:txBody>
          <a:bodyPr tIns="108000" anchor="ctr"/>
          <a:lstStyle>
            <a:lvl1pPr marL="0" indent="0" algn="ctr" defTabSz="914400" rtl="0" eaLnBrk="1" latinLnBrk="0" hangingPunct="1">
              <a:lnSpc>
                <a:spcPct val="82000"/>
              </a:lnSpc>
              <a:spcBef>
                <a:spcPts val="0"/>
              </a:spcBef>
              <a:buFont typeface="Arial" panose="020B0604020202020204" pitchFamily="34" charset="0"/>
              <a:buNone/>
              <a:defRPr lang="en-US" sz="1100" b="0" i="0" kern="1200" dirty="0" smtClean="0">
                <a:solidFill>
                  <a:schemeClr val="bg1"/>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82000"/>
              </a:lnSpc>
              <a:spcBef>
                <a:spcPts val="0"/>
              </a:spcBef>
              <a:buFont typeface="Arial" panose="020B0604020202020204" pitchFamily="34" charset="0"/>
              <a:buNone/>
              <a:defRPr lang="en-US" sz="4000" b="0" i="0" kern="1200" dirty="0">
                <a:solidFill>
                  <a:srgbClr val="2670CA"/>
                </a:solidFill>
                <a:latin typeface="Calibri" panose="020F0502020204030204" pitchFamily="34" charset="0"/>
                <a:ea typeface="+mn-ea"/>
                <a:cs typeface="Calibri" panose="020F0502020204030204" pitchFamily="34" charset="0"/>
              </a:defRPr>
            </a:lvl5pPr>
          </a:lstStyle>
          <a:p>
            <a:pPr lvl="0"/>
            <a:r>
              <a:rPr lang="en-US" dirty="0"/>
              <a:t>Lit </a:t>
            </a:r>
            <a:r>
              <a:rPr lang="en-US" dirty="0" err="1"/>
              <a:t>Earum</a:t>
            </a:r>
            <a:endParaRPr lang="en-US" dirty="0"/>
          </a:p>
        </p:txBody>
      </p:sp>
      <p:sp>
        <p:nvSpPr>
          <p:cNvPr id="51" name="Text Placeholder 2">
            <a:extLst>
              <a:ext uri="{FF2B5EF4-FFF2-40B4-BE49-F238E27FC236}">
                <a16:creationId xmlns:a16="http://schemas.microsoft.com/office/drawing/2014/main" id="{70C20D23-4999-754A-BA68-A00B7555FBE5}"/>
              </a:ext>
            </a:extLst>
          </p:cNvPr>
          <p:cNvSpPr>
            <a:spLocks noGrp="1"/>
          </p:cNvSpPr>
          <p:nvPr>
            <p:ph type="body" sz="quarter" idx="30" hasCustomPrompt="1"/>
          </p:nvPr>
        </p:nvSpPr>
        <p:spPr>
          <a:xfrm>
            <a:off x="2735609" y="2174599"/>
            <a:ext cx="2135445" cy="3573057"/>
          </a:xfrm>
          <a:prstGeom prst="rect">
            <a:avLst/>
          </a:prstGeom>
          <a:solidFill>
            <a:srgbClr val="FFF4DF"/>
          </a:solidFill>
        </p:spPr>
        <p:txBody>
          <a:bodyPr lIns="180000" tIns="125999" rIns="251999" bIns="180000"/>
          <a:lstStyle>
            <a:lvl1pPr marL="171450" indent="-171450">
              <a:lnSpc>
                <a:spcPct val="100000"/>
              </a:lnSpc>
              <a:spcBef>
                <a:spcPts val="800"/>
              </a:spcBef>
              <a:buFont typeface="Arial" panose="020B0604020202020204" pitchFamily="34" charset="0"/>
              <a:buChar char="•"/>
              <a:defRPr sz="1100">
                <a:solidFill>
                  <a:schemeClr val="accent5"/>
                </a:solidFill>
                <a:latin typeface="+mj-lt"/>
              </a:defRPr>
            </a:lvl1pPr>
          </a:lstStyle>
          <a:p>
            <a:pPr lvl="0"/>
            <a:r>
              <a:rPr lang="en-US" dirty="0" err="1"/>
              <a:t>Ibust</a:t>
            </a:r>
            <a:r>
              <a:rPr lang="en-US" dirty="0"/>
              <a:t> maximus </a:t>
            </a:r>
            <a:r>
              <a:rPr lang="en-US" dirty="0" err="1"/>
              <a:t>quam</a:t>
            </a:r>
            <a:r>
              <a:rPr lang="en-US" dirty="0"/>
              <a:t> </a:t>
            </a:r>
            <a:r>
              <a:rPr lang="en-US" dirty="0" err="1"/>
              <a:t>fuga</a:t>
            </a:r>
            <a:r>
              <a:rPr lang="en-US" dirty="0"/>
              <a:t>. </a:t>
            </a:r>
            <a:r>
              <a:rPr lang="en-US" dirty="0" err="1"/>
              <a:t>Occaepror</a:t>
            </a:r>
            <a:r>
              <a:rPr lang="en-US" dirty="0"/>
              <a:t> min </a:t>
            </a:r>
            <a:r>
              <a:rPr lang="en-US" dirty="0" err="1"/>
              <a:t>nonsequam</a:t>
            </a:r>
            <a:r>
              <a:rPr lang="en-US" dirty="0"/>
              <a:t> </a:t>
            </a:r>
            <a:r>
              <a:rPr lang="en-US" dirty="0" err="1"/>
              <a:t>arcia</a:t>
            </a:r>
            <a:r>
              <a:rPr lang="en-US" dirty="0"/>
              <a:t> </a:t>
            </a:r>
            <a:r>
              <a:rPr lang="en-US" dirty="0" err="1"/>
              <a:t>volupta</a:t>
            </a:r>
            <a:r>
              <a:rPr lang="en-US" dirty="0"/>
              <a:t> </a:t>
            </a:r>
            <a:r>
              <a:rPr lang="en-US" dirty="0" err="1"/>
              <a:t>tectur</a:t>
            </a:r>
            <a:r>
              <a:rPr lang="en-US" dirty="0"/>
              <a:t>, sim. </a:t>
            </a:r>
          </a:p>
          <a:p>
            <a:pPr lvl="0"/>
            <a:r>
              <a:rPr lang="en-US" dirty="0" err="1"/>
              <a:t>Dolupta</a:t>
            </a:r>
            <a:r>
              <a:rPr lang="en-US" dirty="0"/>
              <a:t> </a:t>
            </a:r>
            <a:r>
              <a:rPr lang="en-US" dirty="0" err="1"/>
              <a:t>atquae</a:t>
            </a:r>
            <a:r>
              <a:rPr lang="en-US" dirty="0"/>
              <a:t> </a:t>
            </a:r>
            <a:r>
              <a:rPr lang="en-US" dirty="0" err="1"/>
              <a:t>poratum</a:t>
            </a:r>
            <a:r>
              <a:rPr lang="en-US" dirty="0"/>
              <a:t> </a:t>
            </a:r>
            <a:r>
              <a:rPr lang="en-US" dirty="0" err="1"/>
              <a:t>aritibusa</a:t>
            </a:r>
            <a:r>
              <a:rPr lang="en-US" dirty="0"/>
              <a:t> </a:t>
            </a:r>
            <a:r>
              <a:rPr lang="en-US" dirty="0" err="1"/>
              <a:t>vernam</a:t>
            </a:r>
            <a:r>
              <a:rPr lang="en-US" dirty="0"/>
              <a:t> </a:t>
            </a:r>
            <a:r>
              <a:rPr lang="en-US" dirty="0" err="1"/>
              <a:t>hitate</a:t>
            </a:r>
            <a:r>
              <a:rPr lang="en-US" dirty="0"/>
              <a:t> </a:t>
            </a:r>
            <a:r>
              <a:rPr lang="en-US" dirty="0" err="1"/>
              <a:t>aliquat</a:t>
            </a:r>
            <a:r>
              <a:rPr lang="en-US" dirty="0"/>
              <a:t> </a:t>
            </a:r>
            <a:r>
              <a:rPr lang="en-US" dirty="0" err="1"/>
              <a:t>empedis</a:t>
            </a:r>
            <a:r>
              <a:rPr lang="en-US" dirty="0"/>
              <a:t> </a:t>
            </a:r>
            <a:r>
              <a:rPr lang="en-US" dirty="0" err="1"/>
              <a:t>dit</a:t>
            </a:r>
            <a:r>
              <a:rPr lang="en-US" dirty="0"/>
              <a:t> dem </a:t>
            </a:r>
            <a:r>
              <a:rPr lang="en-US" dirty="0" err="1"/>
              <a:t>quodis</a:t>
            </a:r>
            <a:r>
              <a:rPr lang="en-US" dirty="0"/>
              <a:t> </a:t>
            </a:r>
            <a:r>
              <a:rPr lang="en-US" dirty="0" err="1"/>
              <a:t>aut</a:t>
            </a:r>
            <a:r>
              <a:rPr lang="en-US" dirty="0"/>
              <a:t> lit </a:t>
            </a:r>
            <a:r>
              <a:rPr lang="en-US" dirty="0" err="1"/>
              <a:t>earum</a:t>
            </a:r>
            <a:r>
              <a:rPr lang="en-US" dirty="0"/>
              <a:t> </a:t>
            </a:r>
            <a:r>
              <a:rPr lang="en-US" dirty="0" err="1"/>
              <a:t>idiosan</a:t>
            </a:r>
            <a:r>
              <a:rPr lang="en-US" dirty="0"/>
              <a:t> </a:t>
            </a:r>
            <a:r>
              <a:rPr lang="en-US" dirty="0" err="1"/>
              <a:t>daecull</a:t>
            </a:r>
            <a:r>
              <a:rPr lang="en-US" dirty="0"/>
              <a:t> </a:t>
            </a:r>
            <a:r>
              <a:rPr lang="en-US" dirty="0" err="1"/>
              <a:t>endeliam</a:t>
            </a:r>
            <a:r>
              <a:rPr lang="en-US" dirty="0"/>
              <a:t>, </a:t>
            </a:r>
            <a:r>
              <a:rPr lang="en-US" dirty="0" err="1"/>
              <a:t>ipiet</a:t>
            </a:r>
            <a:r>
              <a:rPr lang="en-US" dirty="0"/>
              <a:t> ex </a:t>
            </a:r>
            <a:r>
              <a:rPr lang="en-US" dirty="0" err="1"/>
              <a:t>ea</a:t>
            </a:r>
            <a:r>
              <a:rPr lang="en-US" dirty="0"/>
              <a:t> </a:t>
            </a:r>
            <a:r>
              <a:rPr lang="en-US" dirty="0" err="1"/>
              <a:t>eaquis</a:t>
            </a:r>
            <a:r>
              <a:rPr lang="en-US" dirty="0"/>
              <a:t> </a:t>
            </a:r>
            <a:r>
              <a:rPr lang="en-US" dirty="0" err="1"/>
              <a:t>maio</a:t>
            </a:r>
            <a:r>
              <a:rPr lang="en-US" dirty="0"/>
              <a:t>. </a:t>
            </a:r>
          </a:p>
          <a:p>
            <a:pPr lvl="0"/>
            <a:r>
              <a:rPr lang="en-US" dirty="0" err="1"/>
              <a:t>Eria</a:t>
            </a:r>
            <a:r>
              <a:rPr lang="en-US" dirty="0"/>
              <a:t> de </a:t>
            </a:r>
            <a:r>
              <a:rPr lang="en-US" dirty="0" err="1"/>
              <a:t>proribus</a:t>
            </a:r>
            <a:r>
              <a:rPr lang="en-US" dirty="0"/>
              <a:t> non re </a:t>
            </a:r>
            <a:r>
              <a:rPr lang="en-US" dirty="0" err="1"/>
              <a:t>corios</a:t>
            </a:r>
            <a:r>
              <a:rPr lang="en-US" dirty="0"/>
              <a:t> del </a:t>
            </a:r>
            <a:r>
              <a:rPr lang="en-US" dirty="0" err="1"/>
              <a:t>magnis</a:t>
            </a:r>
            <a:r>
              <a:rPr lang="en-US" dirty="0"/>
              <a:t> ma </a:t>
            </a:r>
            <a:r>
              <a:rPr lang="en-US" dirty="0" err="1"/>
              <a:t>Soloress</a:t>
            </a:r>
            <a:r>
              <a:rPr lang="en-US" dirty="0"/>
              <a:t> </a:t>
            </a:r>
            <a:r>
              <a:rPr lang="en-US" dirty="0" err="1"/>
              <a:t>eniendit</a:t>
            </a:r>
            <a:r>
              <a:rPr lang="en-US" dirty="0"/>
              <a:t> del </a:t>
            </a:r>
            <a:r>
              <a:rPr lang="en-US" dirty="0" err="1"/>
              <a:t>ipsanditi</a:t>
            </a:r>
            <a:r>
              <a:rPr lang="en-US" dirty="0"/>
              <a:t> </a:t>
            </a:r>
            <a:r>
              <a:rPr lang="en-US" dirty="0" err="1"/>
              <a:t>cus</a:t>
            </a:r>
            <a:r>
              <a:rPr lang="en-US" dirty="0"/>
              <a:t>.</a:t>
            </a:r>
          </a:p>
        </p:txBody>
      </p:sp>
      <p:sp>
        <p:nvSpPr>
          <p:cNvPr id="52" name="Text Placeholder 2">
            <a:extLst>
              <a:ext uri="{FF2B5EF4-FFF2-40B4-BE49-F238E27FC236}">
                <a16:creationId xmlns:a16="http://schemas.microsoft.com/office/drawing/2014/main" id="{391F9307-0707-C147-A4F2-B414BCA455C1}"/>
              </a:ext>
            </a:extLst>
          </p:cNvPr>
          <p:cNvSpPr>
            <a:spLocks noGrp="1"/>
          </p:cNvSpPr>
          <p:nvPr>
            <p:ph type="body" sz="quarter" idx="31" hasCustomPrompt="1"/>
          </p:nvPr>
        </p:nvSpPr>
        <p:spPr>
          <a:xfrm>
            <a:off x="5024330" y="2174599"/>
            <a:ext cx="2135445" cy="3573057"/>
          </a:xfrm>
          <a:prstGeom prst="rect">
            <a:avLst/>
          </a:prstGeom>
          <a:solidFill>
            <a:srgbClr val="D1F3F0"/>
          </a:solidFill>
        </p:spPr>
        <p:txBody>
          <a:bodyPr lIns="180000" tIns="125999" rIns="251999" bIns="180000"/>
          <a:lstStyle>
            <a:lvl1pPr marL="171450" indent="-171450">
              <a:lnSpc>
                <a:spcPct val="100000"/>
              </a:lnSpc>
              <a:spcBef>
                <a:spcPts val="800"/>
              </a:spcBef>
              <a:buFont typeface="Arial" panose="020B0604020202020204" pitchFamily="34" charset="0"/>
              <a:buChar char="•"/>
              <a:defRPr sz="1100">
                <a:solidFill>
                  <a:schemeClr val="accent4"/>
                </a:solidFill>
                <a:latin typeface="+mj-lt"/>
              </a:defRPr>
            </a:lvl1pPr>
          </a:lstStyle>
          <a:p>
            <a:pPr lvl="0"/>
            <a:r>
              <a:rPr lang="en-US" dirty="0" err="1"/>
              <a:t>Ibust</a:t>
            </a:r>
            <a:r>
              <a:rPr lang="en-US" dirty="0"/>
              <a:t> maximus </a:t>
            </a:r>
            <a:r>
              <a:rPr lang="en-US" dirty="0" err="1"/>
              <a:t>quam</a:t>
            </a:r>
            <a:r>
              <a:rPr lang="en-US" dirty="0"/>
              <a:t> </a:t>
            </a:r>
            <a:r>
              <a:rPr lang="en-US" dirty="0" err="1"/>
              <a:t>fuga</a:t>
            </a:r>
            <a:r>
              <a:rPr lang="en-US" dirty="0"/>
              <a:t>. </a:t>
            </a:r>
            <a:r>
              <a:rPr lang="en-US" dirty="0" err="1"/>
              <a:t>Occaepror</a:t>
            </a:r>
            <a:r>
              <a:rPr lang="en-US" dirty="0"/>
              <a:t> min </a:t>
            </a:r>
            <a:r>
              <a:rPr lang="en-US" dirty="0" err="1"/>
              <a:t>nonsequam</a:t>
            </a:r>
            <a:r>
              <a:rPr lang="en-US" dirty="0"/>
              <a:t> </a:t>
            </a:r>
            <a:r>
              <a:rPr lang="en-US" dirty="0" err="1"/>
              <a:t>arcia</a:t>
            </a:r>
            <a:r>
              <a:rPr lang="en-US" dirty="0"/>
              <a:t> </a:t>
            </a:r>
            <a:r>
              <a:rPr lang="en-US" dirty="0" err="1"/>
              <a:t>volupta</a:t>
            </a:r>
            <a:r>
              <a:rPr lang="en-US" dirty="0"/>
              <a:t> </a:t>
            </a:r>
            <a:r>
              <a:rPr lang="en-US" dirty="0" err="1"/>
              <a:t>tectur</a:t>
            </a:r>
            <a:r>
              <a:rPr lang="en-US" dirty="0"/>
              <a:t>, sim. </a:t>
            </a:r>
          </a:p>
          <a:p>
            <a:pPr lvl="0"/>
            <a:r>
              <a:rPr lang="en-US" dirty="0" err="1"/>
              <a:t>Dolupta</a:t>
            </a:r>
            <a:r>
              <a:rPr lang="en-US" dirty="0"/>
              <a:t> </a:t>
            </a:r>
            <a:r>
              <a:rPr lang="en-US" dirty="0" err="1"/>
              <a:t>atquae</a:t>
            </a:r>
            <a:r>
              <a:rPr lang="en-US" dirty="0"/>
              <a:t> </a:t>
            </a:r>
            <a:r>
              <a:rPr lang="en-US" dirty="0" err="1"/>
              <a:t>poratum</a:t>
            </a:r>
            <a:r>
              <a:rPr lang="en-US" dirty="0"/>
              <a:t> </a:t>
            </a:r>
            <a:r>
              <a:rPr lang="en-US" dirty="0" err="1"/>
              <a:t>aritibusa</a:t>
            </a:r>
            <a:r>
              <a:rPr lang="en-US" dirty="0"/>
              <a:t> </a:t>
            </a:r>
            <a:r>
              <a:rPr lang="en-US" dirty="0" err="1"/>
              <a:t>vernam</a:t>
            </a:r>
            <a:r>
              <a:rPr lang="en-US" dirty="0"/>
              <a:t> </a:t>
            </a:r>
            <a:r>
              <a:rPr lang="en-US" dirty="0" err="1"/>
              <a:t>hitate</a:t>
            </a:r>
            <a:r>
              <a:rPr lang="en-US" dirty="0"/>
              <a:t> </a:t>
            </a:r>
            <a:r>
              <a:rPr lang="en-US" dirty="0" err="1"/>
              <a:t>aliquat</a:t>
            </a:r>
            <a:r>
              <a:rPr lang="en-US" dirty="0"/>
              <a:t> </a:t>
            </a:r>
            <a:r>
              <a:rPr lang="en-US" dirty="0" err="1"/>
              <a:t>empedis</a:t>
            </a:r>
            <a:r>
              <a:rPr lang="en-US" dirty="0"/>
              <a:t> </a:t>
            </a:r>
            <a:r>
              <a:rPr lang="en-US" dirty="0" err="1"/>
              <a:t>dit</a:t>
            </a:r>
            <a:r>
              <a:rPr lang="en-US" dirty="0"/>
              <a:t> dem </a:t>
            </a:r>
            <a:r>
              <a:rPr lang="en-US" dirty="0" err="1"/>
              <a:t>quodis</a:t>
            </a:r>
            <a:r>
              <a:rPr lang="en-US" dirty="0"/>
              <a:t> </a:t>
            </a:r>
            <a:r>
              <a:rPr lang="en-US" dirty="0" err="1"/>
              <a:t>aut</a:t>
            </a:r>
            <a:r>
              <a:rPr lang="en-US" dirty="0"/>
              <a:t> lit </a:t>
            </a:r>
            <a:r>
              <a:rPr lang="en-US" dirty="0" err="1"/>
              <a:t>earum</a:t>
            </a:r>
            <a:r>
              <a:rPr lang="en-US" dirty="0"/>
              <a:t> </a:t>
            </a:r>
            <a:r>
              <a:rPr lang="en-US" dirty="0" err="1"/>
              <a:t>idiosan</a:t>
            </a:r>
            <a:r>
              <a:rPr lang="en-US" dirty="0"/>
              <a:t> </a:t>
            </a:r>
            <a:r>
              <a:rPr lang="en-US" dirty="0" err="1"/>
              <a:t>daecull</a:t>
            </a:r>
            <a:r>
              <a:rPr lang="en-US" dirty="0"/>
              <a:t> </a:t>
            </a:r>
            <a:r>
              <a:rPr lang="en-US" dirty="0" err="1"/>
              <a:t>endeliam</a:t>
            </a:r>
            <a:r>
              <a:rPr lang="en-US" dirty="0"/>
              <a:t>, </a:t>
            </a:r>
            <a:r>
              <a:rPr lang="en-US" dirty="0" err="1"/>
              <a:t>ipiet</a:t>
            </a:r>
            <a:r>
              <a:rPr lang="en-US" dirty="0"/>
              <a:t> ex </a:t>
            </a:r>
            <a:r>
              <a:rPr lang="en-US" dirty="0" err="1"/>
              <a:t>ea</a:t>
            </a:r>
            <a:r>
              <a:rPr lang="en-US" dirty="0"/>
              <a:t> </a:t>
            </a:r>
            <a:r>
              <a:rPr lang="en-US" dirty="0" err="1"/>
              <a:t>eaquis</a:t>
            </a:r>
            <a:r>
              <a:rPr lang="en-US" dirty="0"/>
              <a:t> </a:t>
            </a:r>
            <a:r>
              <a:rPr lang="en-US" dirty="0" err="1"/>
              <a:t>maio</a:t>
            </a:r>
            <a:r>
              <a:rPr lang="en-US" dirty="0"/>
              <a:t>. </a:t>
            </a:r>
          </a:p>
          <a:p>
            <a:pPr lvl="0"/>
            <a:r>
              <a:rPr lang="en-US" dirty="0" err="1"/>
              <a:t>Eria</a:t>
            </a:r>
            <a:r>
              <a:rPr lang="en-US" dirty="0"/>
              <a:t> de </a:t>
            </a:r>
            <a:r>
              <a:rPr lang="en-US" dirty="0" err="1"/>
              <a:t>proribus</a:t>
            </a:r>
            <a:r>
              <a:rPr lang="en-US" dirty="0"/>
              <a:t> non re </a:t>
            </a:r>
            <a:r>
              <a:rPr lang="en-US" dirty="0" err="1"/>
              <a:t>corios</a:t>
            </a:r>
            <a:r>
              <a:rPr lang="en-US" dirty="0"/>
              <a:t> del </a:t>
            </a:r>
            <a:r>
              <a:rPr lang="en-US" dirty="0" err="1"/>
              <a:t>magnis</a:t>
            </a:r>
            <a:r>
              <a:rPr lang="en-US" dirty="0"/>
              <a:t> ma </a:t>
            </a:r>
            <a:r>
              <a:rPr lang="en-US" dirty="0" err="1"/>
              <a:t>Soloress</a:t>
            </a:r>
            <a:r>
              <a:rPr lang="en-US" dirty="0"/>
              <a:t> </a:t>
            </a:r>
            <a:r>
              <a:rPr lang="en-US" dirty="0" err="1"/>
              <a:t>eniendit</a:t>
            </a:r>
            <a:r>
              <a:rPr lang="en-US" dirty="0"/>
              <a:t> del </a:t>
            </a:r>
            <a:r>
              <a:rPr lang="en-US" dirty="0" err="1"/>
              <a:t>ipsanditi</a:t>
            </a:r>
            <a:r>
              <a:rPr lang="en-US" dirty="0"/>
              <a:t> </a:t>
            </a:r>
            <a:r>
              <a:rPr lang="en-US" dirty="0" err="1"/>
              <a:t>cus</a:t>
            </a:r>
            <a:r>
              <a:rPr lang="en-US" dirty="0"/>
              <a:t>.</a:t>
            </a:r>
          </a:p>
        </p:txBody>
      </p:sp>
      <p:sp>
        <p:nvSpPr>
          <p:cNvPr id="53" name="Text Placeholder 2">
            <a:extLst>
              <a:ext uri="{FF2B5EF4-FFF2-40B4-BE49-F238E27FC236}">
                <a16:creationId xmlns:a16="http://schemas.microsoft.com/office/drawing/2014/main" id="{808AC16E-BF91-AA44-BEE8-169BB4C9EC48}"/>
              </a:ext>
            </a:extLst>
          </p:cNvPr>
          <p:cNvSpPr>
            <a:spLocks noGrp="1"/>
          </p:cNvSpPr>
          <p:nvPr>
            <p:ph type="body" sz="quarter" idx="32" hasCustomPrompt="1"/>
          </p:nvPr>
        </p:nvSpPr>
        <p:spPr>
          <a:xfrm>
            <a:off x="7313051" y="2174599"/>
            <a:ext cx="2135445" cy="3573057"/>
          </a:xfrm>
          <a:prstGeom prst="rect">
            <a:avLst/>
          </a:prstGeom>
          <a:solidFill>
            <a:srgbClr val="ECE7F6"/>
          </a:solidFill>
        </p:spPr>
        <p:txBody>
          <a:bodyPr lIns="180000" tIns="125999" rIns="251999" bIns="180000"/>
          <a:lstStyle>
            <a:lvl1pPr marL="171450" indent="-171450">
              <a:lnSpc>
                <a:spcPct val="100000"/>
              </a:lnSpc>
              <a:spcBef>
                <a:spcPts val="800"/>
              </a:spcBef>
              <a:buFont typeface="Arial" panose="020B0604020202020204" pitchFamily="34" charset="0"/>
              <a:buChar char="•"/>
              <a:defRPr sz="1100">
                <a:solidFill>
                  <a:schemeClr val="accent3"/>
                </a:solidFill>
                <a:latin typeface="+mj-lt"/>
              </a:defRPr>
            </a:lvl1pPr>
          </a:lstStyle>
          <a:p>
            <a:pPr lvl="0"/>
            <a:r>
              <a:rPr lang="en-US" dirty="0" err="1"/>
              <a:t>Ibust</a:t>
            </a:r>
            <a:r>
              <a:rPr lang="en-US" dirty="0"/>
              <a:t> maximus </a:t>
            </a:r>
            <a:r>
              <a:rPr lang="en-US" dirty="0" err="1"/>
              <a:t>quam</a:t>
            </a:r>
            <a:r>
              <a:rPr lang="en-US" dirty="0"/>
              <a:t> </a:t>
            </a:r>
            <a:r>
              <a:rPr lang="en-US" dirty="0" err="1"/>
              <a:t>fuga</a:t>
            </a:r>
            <a:r>
              <a:rPr lang="en-US" dirty="0"/>
              <a:t>. </a:t>
            </a:r>
            <a:r>
              <a:rPr lang="en-US" dirty="0" err="1"/>
              <a:t>Occaepror</a:t>
            </a:r>
            <a:r>
              <a:rPr lang="en-US" dirty="0"/>
              <a:t> min </a:t>
            </a:r>
            <a:r>
              <a:rPr lang="en-US" dirty="0" err="1"/>
              <a:t>nonsequam</a:t>
            </a:r>
            <a:r>
              <a:rPr lang="en-US" dirty="0"/>
              <a:t> </a:t>
            </a:r>
            <a:r>
              <a:rPr lang="en-US" dirty="0" err="1"/>
              <a:t>arcia</a:t>
            </a:r>
            <a:r>
              <a:rPr lang="en-US" dirty="0"/>
              <a:t> </a:t>
            </a:r>
            <a:r>
              <a:rPr lang="en-US" dirty="0" err="1"/>
              <a:t>volupta</a:t>
            </a:r>
            <a:r>
              <a:rPr lang="en-US" dirty="0"/>
              <a:t> </a:t>
            </a:r>
            <a:r>
              <a:rPr lang="en-US" dirty="0" err="1"/>
              <a:t>tectur</a:t>
            </a:r>
            <a:r>
              <a:rPr lang="en-US" dirty="0"/>
              <a:t>, sim. </a:t>
            </a:r>
          </a:p>
          <a:p>
            <a:pPr lvl="0"/>
            <a:r>
              <a:rPr lang="en-US" dirty="0" err="1"/>
              <a:t>Dolupta</a:t>
            </a:r>
            <a:r>
              <a:rPr lang="en-US" dirty="0"/>
              <a:t> </a:t>
            </a:r>
            <a:r>
              <a:rPr lang="en-US" dirty="0" err="1"/>
              <a:t>atquae</a:t>
            </a:r>
            <a:r>
              <a:rPr lang="en-US" dirty="0"/>
              <a:t> </a:t>
            </a:r>
            <a:r>
              <a:rPr lang="en-US" dirty="0" err="1"/>
              <a:t>poratum</a:t>
            </a:r>
            <a:r>
              <a:rPr lang="en-US" dirty="0"/>
              <a:t> </a:t>
            </a:r>
            <a:r>
              <a:rPr lang="en-US" dirty="0" err="1"/>
              <a:t>aritibusa</a:t>
            </a:r>
            <a:r>
              <a:rPr lang="en-US" dirty="0"/>
              <a:t> </a:t>
            </a:r>
            <a:r>
              <a:rPr lang="en-US" dirty="0" err="1"/>
              <a:t>vernam</a:t>
            </a:r>
            <a:r>
              <a:rPr lang="en-US" dirty="0"/>
              <a:t> </a:t>
            </a:r>
            <a:r>
              <a:rPr lang="en-US" dirty="0" err="1"/>
              <a:t>hitate</a:t>
            </a:r>
            <a:r>
              <a:rPr lang="en-US" dirty="0"/>
              <a:t> </a:t>
            </a:r>
            <a:r>
              <a:rPr lang="en-US" dirty="0" err="1"/>
              <a:t>aliquat</a:t>
            </a:r>
            <a:r>
              <a:rPr lang="en-US" dirty="0"/>
              <a:t> </a:t>
            </a:r>
            <a:r>
              <a:rPr lang="en-US" dirty="0" err="1"/>
              <a:t>empedis</a:t>
            </a:r>
            <a:r>
              <a:rPr lang="en-US" dirty="0"/>
              <a:t> </a:t>
            </a:r>
            <a:r>
              <a:rPr lang="en-US" dirty="0" err="1"/>
              <a:t>dit</a:t>
            </a:r>
            <a:r>
              <a:rPr lang="en-US" dirty="0"/>
              <a:t> dem </a:t>
            </a:r>
            <a:r>
              <a:rPr lang="en-US" dirty="0" err="1"/>
              <a:t>quodis</a:t>
            </a:r>
            <a:r>
              <a:rPr lang="en-US" dirty="0"/>
              <a:t> </a:t>
            </a:r>
            <a:r>
              <a:rPr lang="en-US" dirty="0" err="1"/>
              <a:t>aut</a:t>
            </a:r>
            <a:r>
              <a:rPr lang="en-US" dirty="0"/>
              <a:t> lit </a:t>
            </a:r>
            <a:r>
              <a:rPr lang="en-US" dirty="0" err="1"/>
              <a:t>earum</a:t>
            </a:r>
            <a:r>
              <a:rPr lang="en-US" dirty="0"/>
              <a:t> </a:t>
            </a:r>
            <a:r>
              <a:rPr lang="en-US" dirty="0" err="1"/>
              <a:t>idiosan</a:t>
            </a:r>
            <a:r>
              <a:rPr lang="en-US" dirty="0"/>
              <a:t> </a:t>
            </a:r>
            <a:r>
              <a:rPr lang="en-US" dirty="0" err="1"/>
              <a:t>daecull</a:t>
            </a:r>
            <a:r>
              <a:rPr lang="en-US" dirty="0"/>
              <a:t> </a:t>
            </a:r>
            <a:r>
              <a:rPr lang="en-US" dirty="0" err="1"/>
              <a:t>endeliam</a:t>
            </a:r>
            <a:r>
              <a:rPr lang="en-US" dirty="0"/>
              <a:t>, </a:t>
            </a:r>
            <a:r>
              <a:rPr lang="en-US" dirty="0" err="1"/>
              <a:t>ipiet</a:t>
            </a:r>
            <a:r>
              <a:rPr lang="en-US" dirty="0"/>
              <a:t> ex </a:t>
            </a:r>
            <a:r>
              <a:rPr lang="en-US" dirty="0" err="1"/>
              <a:t>ea</a:t>
            </a:r>
            <a:r>
              <a:rPr lang="en-US" dirty="0"/>
              <a:t> </a:t>
            </a:r>
            <a:r>
              <a:rPr lang="en-US" dirty="0" err="1"/>
              <a:t>eaquis</a:t>
            </a:r>
            <a:r>
              <a:rPr lang="en-US" dirty="0"/>
              <a:t> </a:t>
            </a:r>
            <a:r>
              <a:rPr lang="en-US" dirty="0" err="1"/>
              <a:t>maio</a:t>
            </a:r>
            <a:r>
              <a:rPr lang="en-US" dirty="0"/>
              <a:t>. </a:t>
            </a:r>
          </a:p>
          <a:p>
            <a:pPr lvl="0"/>
            <a:r>
              <a:rPr lang="en-US" dirty="0" err="1"/>
              <a:t>Eria</a:t>
            </a:r>
            <a:r>
              <a:rPr lang="en-US" dirty="0"/>
              <a:t> de </a:t>
            </a:r>
            <a:r>
              <a:rPr lang="en-US" dirty="0" err="1"/>
              <a:t>proribus</a:t>
            </a:r>
            <a:r>
              <a:rPr lang="en-US" dirty="0"/>
              <a:t> non re </a:t>
            </a:r>
            <a:r>
              <a:rPr lang="en-US" dirty="0" err="1"/>
              <a:t>corios</a:t>
            </a:r>
            <a:r>
              <a:rPr lang="en-US" dirty="0"/>
              <a:t> del </a:t>
            </a:r>
            <a:r>
              <a:rPr lang="en-US" dirty="0" err="1"/>
              <a:t>magnis</a:t>
            </a:r>
            <a:r>
              <a:rPr lang="en-US" dirty="0"/>
              <a:t> ma </a:t>
            </a:r>
            <a:r>
              <a:rPr lang="en-US" dirty="0" err="1"/>
              <a:t>Soloress</a:t>
            </a:r>
            <a:r>
              <a:rPr lang="en-US" dirty="0"/>
              <a:t> </a:t>
            </a:r>
            <a:r>
              <a:rPr lang="en-US" dirty="0" err="1"/>
              <a:t>eniendit</a:t>
            </a:r>
            <a:r>
              <a:rPr lang="en-US" dirty="0"/>
              <a:t> del </a:t>
            </a:r>
            <a:r>
              <a:rPr lang="en-US" dirty="0" err="1"/>
              <a:t>ipsanditi</a:t>
            </a:r>
            <a:r>
              <a:rPr lang="en-US" dirty="0"/>
              <a:t> </a:t>
            </a:r>
            <a:r>
              <a:rPr lang="en-US" dirty="0" err="1"/>
              <a:t>cus</a:t>
            </a:r>
            <a:r>
              <a:rPr lang="en-US" dirty="0"/>
              <a:t>.</a:t>
            </a:r>
          </a:p>
        </p:txBody>
      </p:sp>
      <p:sp>
        <p:nvSpPr>
          <p:cNvPr id="55" name="Text Placeholder 2">
            <a:extLst>
              <a:ext uri="{FF2B5EF4-FFF2-40B4-BE49-F238E27FC236}">
                <a16:creationId xmlns:a16="http://schemas.microsoft.com/office/drawing/2014/main" id="{8A60BC8E-234F-5341-8FCA-F17A4E4879F4}"/>
              </a:ext>
            </a:extLst>
          </p:cNvPr>
          <p:cNvSpPr>
            <a:spLocks noGrp="1"/>
          </p:cNvSpPr>
          <p:nvPr>
            <p:ph type="body" sz="quarter" idx="33" hasCustomPrompt="1"/>
          </p:nvPr>
        </p:nvSpPr>
        <p:spPr>
          <a:xfrm>
            <a:off x="9601773" y="2174600"/>
            <a:ext cx="2135445" cy="3573057"/>
          </a:xfrm>
          <a:prstGeom prst="rect">
            <a:avLst/>
          </a:prstGeom>
          <a:solidFill>
            <a:srgbClr val="FEECE4"/>
          </a:solidFill>
        </p:spPr>
        <p:txBody>
          <a:bodyPr lIns="180000" tIns="125999" rIns="251999" bIns="180000"/>
          <a:lstStyle>
            <a:lvl1pPr marL="171450" indent="-171450">
              <a:lnSpc>
                <a:spcPct val="100000"/>
              </a:lnSpc>
              <a:spcBef>
                <a:spcPts val="800"/>
              </a:spcBef>
              <a:buFont typeface="Arial" panose="020B0604020202020204" pitchFamily="34" charset="0"/>
              <a:buChar char="•"/>
              <a:defRPr sz="1100">
                <a:solidFill>
                  <a:schemeClr val="accent2"/>
                </a:solidFill>
                <a:latin typeface="+mj-lt"/>
              </a:defRPr>
            </a:lvl1pPr>
          </a:lstStyle>
          <a:p>
            <a:pPr lvl="0"/>
            <a:r>
              <a:rPr lang="en-US" dirty="0" err="1"/>
              <a:t>Ibust</a:t>
            </a:r>
            <a:r>
              <a:rPr lang="en-US" dirty="0"/>
              <a:t> maximus </a:t>
            </a:r>
            <a:r>
              <a:rPr lang="en-US" dirty="0" err="1"/>
              <a:t>quam</a:t>
            </a:r>
            <a:r>
              <a:rPr lang="en-US" dirty="0"/>
              <a:t> </a:t>
            </a:r>
            <a:r>
              <a:rPr lang="en-US" dirty="0" err="1"/>
              <a:t>fuga</a:t>
            </a:r>
            <a:r>
              <a:rPr lang="en-US" dirty="0"/>
              <a:t>. </a:t>
            </a:r>
            <a:r>
              <a:rPr lang="en-US" dirty="0" err="1"/>
              <a:t>Occaepror</a:t>
            </a:r>
            <a:r>
              <a:rPr lang="en-US" dirty="0"/>
              <a:t> min </a:t>
            </a:r>
            <a:r>
              <a:rPr lang="en-US" dirty="0" err="1"/>
              <a:t>nonsequam</a:t>
            </a:r>
            <a:r>
              <a:rPr lang="en-US" dirty="0"/>
              <a:t> </a:t>
            </a:r>
            <a:r>
              <a:rPr lang="en-US" dirty="0" err="1"/>
              <a:t>arcia</a:t>
            </a:r>
            <a:r>
              <a:rPr lang="en-US" dirty="0"/>
              <a:t> </a:t>
            </a:r>
            <a:r>
              <a:rPr lang="en-US" dirty="0" err="1"/>
              <a:t>volupta</a:t>
            </a:r>
            <a:r>
              <a:rPr lang="en-US" dirty="0"/>
              <a:t> </a:t>
            </a:r>
            <a:r>
              <a:rPr lang="en-US" dirty="0" err="1"/>
              <a:t>tectur</a:t>
            </a:r>
            <a:r>
              <a:rPr lang="en-US" dirty="0"/>
              <a:t>, sim. </a:t>
            </a:r>
          </a:p>
          <a:p>
            <a:pPr lvl="0"/>
            <a:r>
              <a:rPr lang="en-US" dirty="0" err="1"/>
              <a:t>Dolupta</a:t>
            </a:r>
            <a:r>
              <a:rPr lang="en-US" dirty="0"/>
              <a:t> </a:t>
            </a:r>
            <a:r>
              <a:rPr lang="en-US" dirty="0" err="1"/>
              <a:t>atquae</a:t>
            </a:r>
            <a:r>
              <a:rPr lang="en-US" dirty="0"/>
              <a:t> </a:t>
            </a:r>
            <a:r>
              <a:rPr lang="en-US" dirty="0" err="1"/>
              <a:t>poratum</a:t>
            </a:r>
            <a:r>
              <a:rPr lang="en-US" dirty="0"/>
              <a:t> </a:t>
            </a:r>
            <a:r>
              <a:rPr lang="en-US" dirty="0" err="1"/>
              <a:t>aritibusa</a:t>
            </a:r>
            <a:r>
              <a:rPr lang="en-US" dirty="0"/>
              <a:t> </a:t>
            </a:r>
            <a:r>
              <a:rPr lang="en-US" dirty="0" err="1"/>
              <a:t>vernam</a:t>
            </a:r>
            <a:r>
              <a:rPr lang="en-US" dirty="0"/>
              <a:t> </a:t>
            </a:r>
            <a:r>
              <a:rPr lang="en-US" dirty="0" err="1"/>
              <a:t>hitate</a:t>
            </a:r>
            <a:r>
              <a:rPr lang="en-US" dirty="0"/>
              <a:t> </a:t>
            </a:r>
            <a:r>
              <a:rPr lang="en-US" dirty="0" err="1"/>
              <a:t>aliquat</a:t>
            </a:r>
            <a:r>
              <a:rPr lang="en-US" dirty="0"/>
              <a:t> </a:t>
            </a:r>
            <a:r>
              <a:rPr lang="en-US" dirty="0" err="1"/>
              <a:t>empedis</a:t>
            </a:r>
            <a:r>
              <a:rPr lang="en-US" dirty="0"/>
              <a:t> </a:t>
            </a:r>
            <a:r>
              <a:rPr lang="en-US" dirty="0" err="1"/>
              <a:t>dit</a:t>
            </a:r>
            <a:r>
              <a:rPr lang="en-US" dirty="0"/>
              <a:t> dem </a:t>
            </a:r>
            <a:r>
              <a:rPr lang="en-US" dirty="0" err="1"/>
              <a:t>quodis</a:t>
            </a:r>
            <a:r>
              <a:rPr lang="en-US" dirty="0"/>
              <a:t> </a:t>
            </a:r>
            <a:r>
              <a:rPr lang="en-US" dirty="0" err="1"/>
              <a:t>aut</a:t>
            </a:r>
            <a:r>
              <a:rPr lang="en-US" dirty="0"/>
              <a:t> lit </a:t>
            </a:r>
            <a:r>
              <a:rPr lang="en-US" dirty="0" err="1"/>
              <a:t>earum</a:t>
            </a:r>
            <a:r>
              <a:rPr lang="en-US" dirty="0"/>
              <a:t> </a:t>
            </a:r>
            <a:r>
              <a:rPr lang="en-US" dirty="0" err="1"/>
              <a:t>idiosan</a:t>
            </a:r>
            <a:r>
              <a:rPr lang="en-US" dirty="0"/>
              <a:t> </a:t>
            </a:r>
            <a:r>
              <a:rPr lang="en-US" dirty="0" err="1"/>
              <a:t>daecull</a:t>
            </a:r>
            <a:r>
              <a:rPr lang="en-US" dirty="0"/>
              <a:t> </a:t>
            </a:r>
            <a:r>
              <a:rPr lang="en-US" dirty="0" err="1"/>
              <a:t>endeliam</a:t>
            </a:r>
            <a:r>
              <a:rPr lang="en-US" dirty="0"/>
              <a:t>, </a:t>
            </a:r>
            <a:r>
              <a:rPr lang="en-US" dirty="0" err="1"/>
              <a:t>ipiet</a:t>
            </a:r>
            <a:r>
              <a:rPr lang="en-US" dirty="0"/>
              <a:t> ex </a:t>
            </a:r>
            <a:r>
              <a:rPr lang="en-US" dirty="0" err="1"/>
              <a:t>ea</a:t>
            </a:r>
            <a:r>
              <a:rPr lang="en-US" dirty="0"/>
              <a:t> </a:t>
            </a:r>
            <a:r>
              <a:rPr lang="en-US" dirty="0" err="1"/>
              <a:t>eaquis</a:t>
            </a:r>
            <a:r>
              <a:rPr lang="en-US" dirty="0"/>
              <a:t> </a:t>
            </a:r>
            <a:r>
              <a:rPr lang="en-US" dirty="0" err="1"/>
              <a:t>maio</a:t>
            </a:r>
            <a:r>
              <a:rPr lang="en-US" dirty="0"/>
              <a:t>. </a:t>
            </a:r>
          </a:p>
          <a:p>
            <a:pPr lvl="0"/>
            <a:r>
              <a:rPr lang="en-US" dirty="0" err="1"/>
              <a:t>Eria</a:t>
            </a:r>
            <a:r>
              <a:rPr lang="en-US" dirty="0"/>
              <a:t> de </a:t>
            </a:r>
            <a:r>
              <a:rPr lang="en-US" dirty="0" err="1"/>
              <a:t>proribus</a:t>
            </a:r>
            <a:r>
              <a:rPr lang="en-US" dirty="0"/>
              <a:t> non re </a:t>
            </a:r>
            <a:r>
              <a:rPr lang="en-US" dirty="0" err="1"/>
              <a:t>corios</a:t>
            </a:r>
            <a:r>
              <a:rPr lang="en-US" dirty="0"/>
              <a:t> del </a:t>
            </a:r>
            <a:r>
              <a:rPr lang="en-US" dirty="0" err="1"/>
              <a:t>magnis</a:t>
            </a:r>
            <a:r>
              <a:rPr lang="en-US" dirty="0"/>
              <a:t> ma </a:t>
            </a:r>
            <a:r>
              <a:rPr lang="en-US" dirty="0" err="1"/>
              <a:t>Soloress</a:t>
            </a:r>
            <a:r>
              <a:rPr lang="en-US" dirty="0"/>
              <a:t> </a:t>
            </a:r>
            <a:r>
              <a:rPr lang="en-US" dirty="0" err="1"/>
              <a:t>eniendit</a:t>
            </a:r>
            <a:r>
              <a:rPr lang="en-US" dirty="0"/>
              <a:t> del </a:t>
            </a:r>
            <a:r>
              <a:rPr lang="en-US" dirty="0" err="1"/>
              <a:t>ipsanditi</a:t>
            </a:r>
            <a:r>
              <a:rPr lang="en-US" dirty="0"/>
              <a:t> </a:t>
            </a:r>
            <a:r>
              <a:rPr lang="en-US" dirty="0" err="1"/>
              <a:t>cus</a:t>
            </a:r>
            <a:r>
              <a:rPr lang="en-US" dirty="0"/>
              <a:t>.</a:t>
            </a:r>
          </a:p>
        </p:txBody>
      </p:sp>
    </p:spTree>
    <p:extLst>
      <p:ext uri="{BB962C8B-B14F-4D97-AF65-F5344CB8AC3E}">
        <p14:creationId xmlns:p14="http://schemas.microsoft.com/office/powerpoint/2010/main" val="31527648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Bullets + Diagram A">
    <p:spTree>
      <p:nvGrpSpPr>
        <p:cNvPr id="1" name=""/>
        <p:cNvGrpSpPr/>
        <p:nvPr/>
      </p:nvGrpSpPr>
      <p:grpSpPr>
        <a:xfrm>
          <a:off x="0" y="0"/>
          <a:ext cx="0" cy="0"/>
          <a:chOff x="0" y="0"/>
          <a:chExt cx="0" cy="0"/>
        </a:xfrm>
      </p:grpSpPr>
      <p:sp>
        <p:nvSpPr>
          <p:cNvPr id="17" name="Text Placeholder 12">
            <a:extLst>
              <a:ext uri="{FF2B5EF4-FFF2-40B4-BE49-F238E27FC236}">
                <a16:creationId xmlns:a16="http://schemas.microsoft.com/office/drawing/2014/main" id="{DC598203-21B5-AB44-B6E9-6A1E12E4B4D3}"/>
              </a:ext>
            </a:extLst>
          </p:cNvPr>
          <p:cNvSpPr>
            <a:spLocks noGrp="1"/>
          </p:cNvSpPr>
          <p:nvPr>
            <p:ph type="body" sz="quarter" idx="13" hasCustomPrompt="1"/>
          </p:nvPr>
        </p:nvSpPr>
        <p:spPr>
          <a:xfrm>
            <a:off x="354858" y="2401489"/>
            <a:ext cx="3953343" cy="2864653"/>
          </a:xfrm>
          <a:prstGeom prst="rect">
            <a:avLst/>
          </a:prstGeom>
        </p:spPr>
        <p:txBody>
          <a:bodyPr/>
          <a:lstStyle>
            <a:lvl1pPr marL="169200" indent="-169200" algn="l" defTabSz="914400" rtl="0" eaLnBrk="1" latinLnBrk="0" hangingPunct="1">
              <a:lnSpc>
                <a:spcPts val="1810"/>
              </a:lnSpc>
              <a:spcBef>
                <a:spcPts val="0"/>
              </a:spcBef>
              <a:spcAft>
                <a:spcPts val="520"/>
              </a:spcAft>
              <a:buFont typeface="Arial" panose="020B0604020202020204" pitchFamily="34" charset="0"/>
              <a:buChar char="•"/>
              <a:defRPr lang="en-US" sz="1600" b="0" i="0" kern="1200" dirty="0">
                <a:solidFill>
                  <a:srgbClr val="2670CA"/>
                </a:solidFill>
                <a:latin typeface="+mj-lt"/>
                <a:ea typeface="+mn-ea"/>
                <a:cs typeface="Calibri" panose="020F0502020204030204" pitchFamily="34" charset="0"/>
              </a:defRPr>
            </a:lvl1pPr>
            <a:lvl2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ts val="1810"/>
              </a:lnSpc>
              <a:spcBef>
                <a:spcPts val="0"/>
              </a:spcBef>
              <a:buFont typeface="Arial" panose="020B0604020202020204" pitchFamily="34" charset="0"/>
              <a:buNone/>
              <a:defRPr lang="en-US" sz="1600" b="0" i="0" kern="1200" dirty="0">
                <a:solidFill>
                  <a:srgbClr val="2670CA"/>
                </a:solidFill>
                <a:latin typeface="Calibri" panose="020F0502020204030204" pitchFamily="34" charset="0"/>
                <a:ea typeface="+mn-ea"/>
                <a:cs typeface="Calibri" panose="020F0502020204030204" pitchFamily="34" charset="0"/>
              </a:defRPr>
            </a:lvl5pPr>
          </a:lstStyle>
          <a:p>
            <a:pPr marL="169200" indent="-169200">
              <a:lnSpc>
                <a:spcPts val="1810"/>
              </a:lnSpc>
              <a:spcAft>
                <a:spcPts val="520"/>
              </a:spcAft>
              <a:buFont typeface="Arial" panose="020B0604020202020204" pitchFamily="34" charset="0"/>
              <a:buChar char="•"/>
            </a:pPr>
            <a:r>
              <a:rPr lang="en-US" sz="1600" dirty="0">
                <a:solidFill>
                  <a:srgbClr val="2670CA"/>
                </a:solidFill>
              </a:rPr>
              <a:t>Send </a:t>
            </a:r>
            <a:r>
              <a:rPr lang="en-US" sz="1600" dirty="0" err="1">
                <a:solidFill>
                  <a:srgbClr val="2670CA"/>
                </a:solidFill>
              </a:rPr>
              <a:t>igniti</a:t>
            </a:r>
            <a:r>
              <a:rPr lang="en-US" sz="1600" dirty="0">
                <a:solidFill>
                  <a:srgbClr val="2670CA"/>
                </a:solidFill>
              </a:rPr>
              <a:t> </a:t>
            </a:r>
            <a:r>
              <a:rPr lang="en-US" sz="1600" dirty="0" err="1">
                <a:solidFill>
                  <a:srgbClr val="2670CA"/>
                </a:solidFill>
              </a:rPr>
              <a:t>autem</a:t>
            </a:r>
            <a:r>
              <a:rPr lang="en-US" sz="1600" dirty="0">
                <a:solidFill>
                  <a:srgbClr val="2670CA"/>
                </a:solidFill>
              </a:rPr>
              <a:t> </a:t>
            </a:r>
            <a:r>
              <a:rPr lang="en-US" sz="1600" dirty="0" err="1">
                <a:solidFill>
                  <a:srgbClr val="2670CA"/>
                </a:solidFill>
              </a:rPr>
              <a:t>archillaut</a:t>
            </a:r>
            <a:r>
              <a:rPr lang="en-US" sz="1600" dirty="0">
                <a:solidFill>
                  <a:srgbClr val="2670CA"/>
                </a:solidFill>
              </a:rPr>
              <a:t> debit int </a:t>
            </a:r>
            <a:r>
              <a:rPr lang="en-US" sz="1600" dirty="0" err="1">
                <a:solidFill>
                  <a:srgbClr val="2670CA"/>
                </a:solidFill>
              </a:rPr>
              <a:t>quam</a:t>
            </a:r>
            <a:endParaRPr lang="en-US" sz="1600" dirty="0">
              <a:solidFill>
                <a:srgbClr val="2670CA"/>
              </a:solidFill>
            </a:endParaRPr>
          </a:p>
          <a:p>
            <a:pPr marL="169200" indent="-169200">
              <a:lnSpc>
                <a:spcPts val="1810"/>
              </a:lnSpc>
              <a:spcAft>
                <a:spcPts val="520"/>
              </a:spcAft>
              <a:buFont typeface="Arial" panose="020B0604020202020204" pitchFamily="34" charset="0"/>
              <a:buChar char="•"/>
            </a:pPr>
            <a:r>
              <a:rPr lang="en-US" sz="1600" dirty="0" err="1">
                <a:solidFill>
                  <a:srgbClr val="2670CA"/>
                </a:solidFill>
              </a:rPr>
              <a:t>Sequo</a:t>
            </a:r>
            <a:r>
              <a:rPr lang="en-US" sz="1600" dirty="0">
                <a:solidFill>
                  <a:srgbClr val="2670CA"/>
                </a:solidFill>
              </a:rPr>
              <a:t> et </a:t>
            </a:r>
            <a:r>
              <a:rPr lang="en-US" sz="1600" dirty="0" err="1">
                <a:solidFill>
                  <a:srgbClr val="2670CA"/>
                </a:solidFill>
              </a:rPr>
              <a:t>Parum</a:t>
            </a:r>
            <a:r>
              <a:rPr lang="en-US" sz="1600" dirty="0">
                <a:solidFill>
                  <a:srgbClr val="2670CA"/>
                </a:solidFill>
              </a:rPr>
              <a:t> que </a:t>
            </a:r>
            <a:r>
              <a:rPr lang="en-US" sz="1600" dirty="0" err="1">
                <a:solidFill>
                  <a:srgbClr val="2670CA"/>
                </a:solidFill>
              </a:rPr>
              <a:t>volupit</a:t>
            </a:r>
            <a:r>
              <a:rPr lang="en-US" sz="1600" dirty="0">
                <a:solidFill>
                  <a:srgbClr val="2670CA"/>
                </a:solidFill>
              </a:rPr>
              <a:t> et </a:t>
            </a:r>
            <a:r>
              <a:rPr lang="en-US" sz="1600" dirty="0" err="1">
                <a:solidFill>
                  <a:srgbClr val="2670CA"/>
                </a:solidFill>
              </a:rPr>
              <a:t>doluptaeiur</a:t>
            </a:r>
            <a:r>
              <a:rPr lang="en-US" sz="1600" dirty="0">
                <a:solidFill>
                  <a:srgbClr val="2670CA"/>
                </a:solidFill>
              </a:rPr>
              <a:t>, </a:t>
            </a:r>
            <a:r>
              <a:rPr lang="en-US" sz="1600" dirty="0" err="1">
                <a:solidFill>
                  <a:srgbClr val="2670CA"/>
                </a:solidFill>
              </a:rPr>
              <a:t>sanda</a:t>
            </a:r>
            <a:r>
              <a:rPr lang="en-US" sz="1600" dirty="0">
                <a:solidFill>
                  <a:srgbClr val="2670CA"/>
                </a:solidFill>
              </a:rPr>
              <a:t> </a:t>
            </a:r>
            <a:r>
              <a:rPr lang="en-US" sz="1600" dirty="0" err="1">
                <a:solidFill>
                  <a:srgbClr val="2670CA"/>
                </a:solidFill>
              </a:rPr>
              <a:t>verspienim</a:t>
            </a:r>
            <a:r>
              <a:rPr lang="en-US" sz="1600" dirty="0">
                <a:solidFill>
                  <a:srgbClr val="2670CA"/>
                </a:solidFill>
              </a:rPr>
              <a:t> </a:t>
            </a:r>
            <a:r>
              <a:rPr lang="en-US" sz="1600" dirty="0" err="1">
                <a:solidFill>
                  <a:srgbClr val="2670CA"/>
                </a:solidFill>
              </a:rPr>
              <a:t>quidemo</a:t>
            </a:r>
            <a:r>
              <a:rPr lang="en-US" sz="1600" dirty="0">
                <a:solidFill>
                  <a:srgbClr val="2670CA"/>
                </a:solidFill>
              </a:rPr>
              <a:t> </a:t>
            </a:r>
            <a:r>
              <a:rPr lang="en-US" sz="1600" dirty="0" err="1">
                <a:solidFill>
                  <a:srgbClr val="2670CA"/>
                </a:solidFill>
              </a:rPr>
              <a:t>ssunto</a:t>
            </a:r>
            <a:r>
              <a:rPr lang="en-US" sz="1600" dirty="0">
                <a:solidFill>
                  <a:srgbClr val="2670CA"/>
                </a:solidFill>
              </a:rPr>
              <a:t> cum</a:t>
            </a:r>
          </a:p>
          <a:p>
            <a:pPr marL="169200" indent="-169200">
              <a:lnSpc>
                <a:spcPts val="1810"/>
              </a:lnSpc>
              <a:spcAft>
                <a:spcPts val="520"/>
              </a:spcAft>
              <a:buFont typeface="Arial" panose="020B0604020202020204" pitchFamily="34" charset="0"/>
              <a:buChar char="•"/>
            </a:pPr>
            <a:r>
              <a:rPr lang="en-US" sz="1600" dirty="0" err="1">
                <a:solidFill>
                  <a:srgbClr val="2670CA"/>
                </a:solidFill>
              </a:rPr>
              <a:t>Nonsenet</a:t>
            </a:r>
            <a:r>
              <a:rPr lang="en-US" sz="1600" dirty="0">
                <a:solidFill>
                  <a:srgbClr val="2670CA"/>
                </a:solidFill>
              </a:rPr>
              <a:t> </a:t>
            </a:r>
            <a:r>
              <a:rPr lang="en-US" sz="1600" dirty="0" err="1">
                <a:solidFill>
                  <a:srgbClr val="2670CA"/>
                </a:solidFill>
              </a:rPr>
              <a:t>volupitat</a:t>
            </a:r>
            <a:r>
              <a:rPr lang="en-US" sz="1600" dirty="0">
                <a:solidFill>
                  <a:srgbClr val="2670CA"/>
                </a:solidFill>
              </a:rPr>
              <a:t> qui is mi, que sin cone </a:t>
            </a:r>
            <a:r>
              <a:rPr lang="en-US" sz="1600" dirty="0" err="1">
                <a:solidFill>
                  <a:srgbClr val="2670CA"/>
                </a:solidFill>
              </a:rPr>
              <a:t>consequia</a:t>
            </a:r>
            <a:r>
              <a:rPr lang="en-US" sz="1600" dirty="0">
                <a:solidFill>
                  <a:srgbClr val="2670CA"/>
                </a:solidFill>
              </a:rPr>
              <a:t> </a:t>
            </a:r>
            <a:r>
              <a:rPr lang="en-US" sz="1600" dirty="0" err="1">
                <a:solidFill>
                  <a:srgbClr val="2670CA"/>
                </a:solidFill>
              </a:rPr>
              <a:t>iur</a:t>
            </a:r>
            <a:endParaRPr lang="en-US" sz="1600" dirty="0">
              <a:solidFill>
                <a:srgbClr val="2670CA"/>
              </a:solidFill>
            </a:endParaRPr>
          </a:p>
          <a:p>
            <a:pPr marL="169200" indent="-169200">
              <a:lnSpc>
                <a:spcPts val="1810"/>
              </a:lnSpc>
              <a:spcAft>
                <a:spcPts val="520"/>
              </a:spcAft>
              <a:buFont typeface="Arial" panose="020B0604020202020204" pitchFamily="34" charset="0"/>
              <a:buChar char="•"/>
            </a:pPr>
            <a:r>
              <a:rPr lang="en-US" sz="1600" dirty="0">
                <a:solidFill>
                  <a:srgbClr val="2670CA"/>
                </a:solidFill>
              </a:rPr>
              <a:t>Sum </a:t>
            </a:r>
            <a:r>
              <a:rPr lang="en-US" sz="1600" dirty="0" err="1">
                <a:solidFill>
                  <a:srgbClr val="2670CA"/>
                </a:solidFill>
              </a:rPr>
              <a:t>facillorem</a:t>
            </a:r>
            <a:r>
              <a:rPr lang="en-US" sz="1600" dirty="0">
                <a:solidFill>
                  <a:srgbClr val="2670CA"/>
                </a:solidFill>
              </a:rPr>
              <a:t> </a:t>
            </a:r>
            <a:r>
              <a:rPr lang="en-US" sz="1600" dirty="0" err="1">
                <a:solidFill>
                  <a:srgbClr val="2670CA"/>
                </a:solidFill>
              </a:rPr>
              <a:t>ium</a:t>
            </a:r>
            <a:r>
              <a:rPr lang="en-US" sz="1600" dirty="0">
                <a:solidFill>
                  <a:srgbClr val="2670CA"/>
                </a:solidFill>
              </a:rPr>
              <a:t> </a:t>
            </a:r>
            <a:r>
              <a:rPr lang="en-US" sz="1600" dirty="0" err="1">
                <a:solidFill>
                  <a:srgbClr val="2670CA"/>
                </a:solidFill>
              </a:rPr>
              <a:t>ut</a:t>
            </a:r>
            <a:r>
              <a:rPr lang="en-US" sz="1600" dirty="0">
                <a:solidFill>
                  <a:srgbClr val="2670CA"/>
                </a:solidFill>
              </a:rPr>
              <a:t> od et, </a:t>
            </a:r>
            <a:r>
              <a:rPr lang="en-US" sz="1600" dirty="0" err="1">
                <a:solidFill>
                  <a:srgbClr val="2670CA"/>
                </a:solidFill>
              </a:rPr>
              <a:t>nat</a:t>
            </a:r>
            <a:r>
              <a:rPr lang="en-US" sz="1600" dirty="0">
                <a:solidFill>
                  <a:srgbClr val="2670CA"/>
                </a:solidFill>
              </a:rPr>
              <a:t> </a:t>
            </a:r>
            <a:r>
              <a:rPr lang="en-US" sz="1600" dirty="0" err="1">
                <a:solidFill>
                  <a:srgbClr val="2670CA"/>
                </a:solidFill>
              </a:rPr>
              <a:t>quunt</a:t>
            </a:r>
            <a:r>
              <a:rPr lang="en-US" sz="1600" dirty="0">
                <a:solidFill>
                  <a:srgbClr val="2670CA"/>
                </a:solidFill>
              </a:rPr>
              <a:t>, </a:t>
            </a:r>
            <a:r>
              <a:rPr lang="en-US" sz="1600" dirty="0" err="1">
                <a:solidFill>
                  <a:srgbClr val="2670CA"/>
                </a:solidFill>
              </a:rPr>
              <a:t>quesi</a:t>
            </a:r>
            <a:r>
              <a:rPr lang="en-US" sz="1600" dirty="0">
                <a:solidFill>
                  <a:srgbClr val="2670CA"/>
                </a:solidFill>
              </a:rPr>
              <a:t> </a:t>
            </a:r>
            <a:r>
              <a:rPr lang="en-US" sz="1600" dirty="0" err="1">
                <a:solidFill>
                  <a:srgbClr val="2670CA"/>
                </a:solidFill>
              </a:rPr>
              <a:t>aut</a:t>
            </a:r>
            <a:r>
              <a:rPr lang="en-US" sz="1600" dirty="0">
                <a:solidFill>
                  <a:srgbClr val="2670CA"/>
                </a:solidFill>
              </a:rPr>
              <a:t> </a:t>
            </a:r>
            <a:r>
              <a:rPr lang="en-US" sz="1600" dirty="0" err="1">
                <a:solidFill>
                  <a:srgbClr val="2670CA"/>
                </a:solidFill>
              </a:rPr>
              <a:t>doluptatenis</a:t>
            </a:r>
            <a:r>
              <a:rPr lang="en-US" sz="1600" dirty="0">
                <a:solidFill>
                  <a:srgbClr val="2670CA"/>
                </a:solidFill>
              </a:rPr>
              <a:t> </a:t>
            </a:r>
            <a:r>
              <a:rPr lang="en-US" sz="1600" dirty="0" err="1">
                <a:solidFill>
                  <a:srgbClr val="2670CA"/>
                </a:solidFill>
              </a:rPr>
              <a:t>adi</a:t>
            </a:r>
            <a:r>
              <a:rPr lang="en-US" sz="1600" dirty="0">
                <a:solidFill>
                  <a:srgbClr val="2670CA"/>
                </a:solidFill>
              </a:rPr>
              <a:t> </a:t>
            </a:r>
            <a:r>
              <a:rPr lang="en-US" sz="1600" dirty="0" err="1">
                <a:solidFill>
                  <a:srgbClr val="2670CA"/>
                </a:solidFill>
              </a:rPr>
              <a:t>quae</a:t>
            </a:r>
            <a:r>
              <a:rPr lang="en-US" sz="1600" dirty="0">
                <a:solidFill>
                  <a:srgbClr val="2670CA"/>
                </a:solidFill>
              </a:rPr>
              <a:t> el </a:t>
            </a:r>
            <a:r>
              <a:rPr lang="en-US" sz="1600" dirty="0" err="1">
                <a:solidFill>
                  <a:srgbClr val="2670CA"/>
                </a:solidFill>
              </a:rPr>
              <a:t>inimin</a:t>
            </a:r>
            <a:r>
              <a:rPr lang="en-US" sz="1600" dirty="0">
                <a:solidFill>
                  <a:srgbClr val="2670CA"/>
                </a:solidFill>
              </a:rPr>
              <a:t> </a:t>
            </a:r>
            <a:r>
              <a:rPr lang="en-US" sz="1600" dirty="0" err="1">
                <a:solidFill>
                  <a:srgbClr val="2670CA"/>
                </a:solidFill>
              </a:rPr>
              <a:t>eumquid</a:t>
            </a:r>
            <a:r>
              <a:rPr lang="en-US" sz="1600" dirty="0">
                <a:solidFill>
                  <a:srgbClr val="2670CA"/>
                </a:solidFill>
              </a:rPr>
              <a:t> qui </a:t>
            </a:r>
            <a:r>
              <a:rPr lang="en-US" sz="1600" dirty="0" err="1">
                <a:solidFill>
                  <a:srgbClr val="2670CA"/>
                </a:solidFill>
              </a:rPr>
              <a:t>sume</a:t>
            </a:r>
            <a:r>
              <a:rPr lang="en-US" sz="1600" dirty="0">
                <a:solidFill>
                  <a:srgbClr val="2670CA"/>
                </a:solidFill>
              </a:rPr>
              <a:t> </a:t>
            </a:r>
            <a:r>
              <a:rPr lang="en-US" sz="1600" dirty="0" err="1">
                <a:solidFill>
                  <a:srgbClr val="2670CA"/>
                </a:solidFill>
              </a:rPr>
              <a:t>sanda</a:t>
            </a:r>
            <a:r>
              <a:rPr lang="en-US" sz="1600" dirty="0">
                <a:solidFill>
                  <a:srgbClr val="2670CA"/>
                </a:solidFill>
              </a:rPr>
              <a:t> </a:t>
            </a:r>
            <a:r>
              <a:rPr lang="en-US" sz="1600" dirty="0" err="1">
                <a:solidFill>
                  <a:srgbClr val="2670CA"/>
                </a:solidFill>
              </a:rPr>
              <a:t>versp</a:t>
            </a:r>
            <a:endParaRPr lang="en-US" sz="1600" dirty="0">
              <a:solidFill>
                <a:srgbClr val="2670CA"/>
              </a:solidFill>
            </a:endParaRPr>
          </a:p>
          <a:p>
            <a:pPr marL="169200" indent="-169200">
              <a:lnSpc>
                <a:spcPts val="1810"/>
              </a:lnSpc>
              <a:spcAft>
                <a:spcPts val="520"/>
              </a:spcAft>
              <a:buFont typeface="Arial" panose="020B0604020202020204" pitchFamily="34" charset="0"/>
              <a:buChar char="•"/>
            </a:pPr>
            <a:r>
              <a:rPr lang="en-US" sz="1600" dirty="0" err="1">
                <a:solidFill>
                  <a:srgbClr val="2670CA"/>
                </a:solidFill>
              </a:rPr>
              <a:t>Sequo</a:t>
            </a:r>
            <a:r>
              <a:rPr lang="en-US" sz="1600" dirty="0">
                <a:solidFill>
                  <a:srgbClr val="2670CA"/>
                </a:solidFill>
              </a:rPr>
              <a:t> et </a:t>
            </a:r>
            <a:r>
              <a:rPr lang="en-US" sz="1600" dirty="0" err="1">
                <a:solidFill>
                  <a:srgbClr val="2670CA"/>
                </a:solidFill>
              </a:rPr>
              <a:t>Parum</a:t>
            </a:r>
            <a:r>
              <a:rPr lang="en-US" sz="1600" dirty="0">
                <a:solidFill>
                  <a:srgbClr val="2670CA"/>
                </a:solidFill>
              </a:rPr>
              <a:t> que </a:t>
            </a:r>
            <a:r>
              <a:rPr lang="en-US" sz="1600" dirty="0" err="1">
                <a:solidFill>
                  <a:srgbClr val="2670CA"/>
                </a:solidFill>
              </a:rPr>
              <a:t>volupit</a:t>
            </a:r>
            <a:r>
              <a:rPr lang="en-US" sz="1600" dirty="0">
                <a:solidFill>
                  <a:srgbClr val="2670CA"/>
                </a:solidFill>
              </a:rPr>
              <a:t> et </a:t>
            </a:r>
            <a:r>
              <a:rPr lang="en-US" sz="1600" dirty="0" err="1">
                <a:solidFill>
                  <a:srgbClr val="2670CA"/>
                </a:solidFill>
              </a:rPr>
              <a:t>doluptaeiur</a:t>
            </a:r>
            <a:r>
              <a:rPr lang="en-US" sz="1600" dirty="0">
                <a:solidFill>
                  <a:srgbClr val="2670CA"/>
                </a:solidFill>
              </a:rPr>
              <a:t>, </a:t>
            </a:r>
            <a:r>
              <a:rPr lang="en-US" sz="1600" dirty="0" err="1">
                <a:solidFill>
                  <a:srgbClr val="2670CA"/>
                </a:solidFill>
              </a:rPr>
              <a:t>sanda</a:t>
            </a:r>
            <a:r>
              <a:rPr lang="en-US" sz="1600" dirty="0">
                <a:solidFill>
                  <a:srgbClr val="2670CA"/>
                </a:solidFill>
              </a:rPr>
              <a:t> </a:t>
            </a:r>
            <a:r>
              <a:rPr lang="en-US" sz="1600" dirty="0" err="1">
                <a:solidFill>
                  <a:srgbClr val="2670CA"/>
                </a:solidFill>
              </a:rPr>
              <a:t>verspienim</a:t>
            </a:r>
            <a:r>
              <a:rPr lang="en-US" sz="1600" dirty="0">
                <a:solidFill>
                  <a:srgbClr val="2670CA"/>
                </a:solidFill>
              </a:rPr>
              <a:t> </a:t>
            </a:r>
            <a:r>
              <a:rPr lang="en-US" sz="1600" dirty="0" err="1">
                <a:solidFill>
                  <a:srgbClr val="2670CA"/>
                </a:solidFill>
              </a:rPr>
              <a:t>quidemo</a:t>
            </a:r>
            <a:r>
              <a:rPr lang="en-US" sz="1600" dirty="0">
                <a:solidFill>
                  <a:srgbClr val="2670CA"/>
                </a:solidFill>
              </a:rPr>
              <a:t> </a:t>
            </a:r>
            <a:r>
              <a:rPr lang="en-US" sz="1600" dirty="0" err="1">
                <a:solidFill>
                  <a:srgbClr val="2670CA"/>
                </a:solidFill>
              </a:rPr>
              <a:t>ssunto</a:t>
            </a:r>
            <a:r>
              <a:rPr lang="en-US" sz="1600" dirty="0">
                <a:solidFill>
                  <a:srgbClr val="2670CA"/>
                </a:solidFill>
              </a:rPr>
              <a:t> cum</a:t>
            </a:r>
          </a:p>
          <a:p>
            <a:pPr>
              <a:lnSpc>
                <a:spcPts val="1810"/>
              </a:lnSpc>
            </a:pPr>
            <a:endParaRPr lang="en-US" sz="1600" dirty="0">
              <a:solidFill>
                <a:srgbClr val="2670CA"/>
              </a:solidFill>
            </a:endParaRPr>
          </a:p>
        </p:txBody>
      </p:sp>
      <p:sp>
        <p:nvSpPr>
          <p:cNvPr id="15" name="Text Placeholder 12">
            <a:extLst>
              <a:ext uri="{FF2B5EF4-FFF2-40B4-BE49-F238E27FC236}">
                <a16:creationId xmlns:a16="http://schemas.microsoft.com/office/drawing/2014/main" id="{16C676D6-6CCD-A64B-97BC-7B3A158AE803}"/>
              </a:ext>
            </a:extLst>
          </p:cNvPr>
          <p:cNvSpPr>
            <a:spLocks noGrp="1"/>
          </p:cNvSpPr>
          <p:nvPr>
            <p:ph type="body" sz="quarter" idx="11" hasCustomPrompt="1"/>
          </p:nvPr>
        </p:nvSpPr>
        <p:spPr>
          <a:xfrm>
            <a:off x="354858" y="1469418"/>
            <a:ext cx="3953343" cy="829559"/>
          </a:xfrm>
          <a:prstGeom prst="rect">
            <a:avLst/>
          </a:prstGeom>
        </p:spPr>
        <p:txBody>
          <a:bodyPr/>
          <a:lstStyle>
            <a:lvl1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ts val="1810"/>
              </a:lnSpc>
              <a:spcBef>
                <a:spcPts val="0"/>
              </a:spcBef>
              <a:buFont typeface="Arial" panose="020B0604020202020204" pitchFamily="34" charset="0"/>
              <a:buNone/>
              <a:defRPr lang="en-US" sz="1600" b="0" i="0" kern="1200" dirty="0">
                <a:solidFill>
                  <a:srgbClr val="2670CA"/>
                </a:solidFill>
                <a:latin typeface="Calibri" panose="020F0502020204030204" pitchFamily="34" charset="0"/>
                <a:ea typeface="+mn-ea"/>
                <a:cs typeface="Calibri" panose="020F0502020204030204" pitchFamily="34" charset="0"/>
              </a:defRPr>
            </a:lvl5pPr>
          </a:lstStyle>
          <a:p>
            <a:pPr>
              <a:lnSpc>
                <a:spcPts val="1810"/>
              </a:lnSpc>
            </a:pPr>
            <a:r>
              <a:rPr lang="en-US" sz="1600" dirty="0" err="1">
                <a:solidFill>
                  <a:srgbClr val="2670CA"/>
                </a:solidFill>
              </a:rPr>
              <a:t>Exeria</a:t>
            </a:r>
            <a:r>
              <a:rPr lang="en-US" sz="1600" dirty="0">
                <a:solidFill>
                  <a:srgbClr val="2670CA"/>
                </a:solidFill>
              </a:rPr>
              <a:t> </a:t>
            </a:r>
            <a:r>
              <a:rPr lang="en-US" sz="1600" dirty="0" err="1">
                <a:solidFill>
                  <a:srgbClr val="2670CA"/>
                </a:solidFill>
              </a:rPr>
              <a:t>veliquodit</a:t>
            </a:r>
            <a:r>
              <a:rPr lang="en-US" sz="1600" dirty="0">
                <a:solidFill>
                  <a:srgbClr val="2670CA"/>
                </a:solidFill>
              </a:rPr>
              <a:t> </a:t>
            </a:r>
            <a:r>
              <a:rPr lang="en-US" sz="1600" dirty="0" err="1">
                <a:solidFill>
                  <a:srgbClr val="2670CA"/>
                </a:solidFill>
              </a:rPr>
              <a:t>preheni</a:t>
            </a:r>
            <a:r>
              <a:rPr lang="en-US" sz="1600" dirty="0">
                <a:solidFill>
                  <a:srgbClr val="2670CA"/>
                </a:solidFill>
              </a:rPr>
              <a:t> </a:t>
            </a:r>
            <a:r>
              <a:rPr lang="en-US" sz="1600" dirty="0" err="1">
                <a:solidFill>
                  <a:srgbClr val="2670CA"/>
                </a:solidFill>
              </a:rPr>
              <a:t>hilluptas</a:t>
            </a:r>
            <a:r>
              <a:rPr lang="en-US" sz="1600" dirty="0">
                <a:solidFill>
                  <a:srgbClr val="2670CA"/>
                </a:solidFill>
              </a:rPr>
              <a:t> </a:t>
            </a:r>
            <a:r>
              <a:rPr lang="en-US" sz="1600" dirty="0" err="1">
                <a:solidFill>
                  <a:srgbClr val="2670CA"/>
                </a:solidFill>
              </a:rPr>
              <a:t>ilias</a:t>
            </a:r>
            <a:r>
              <a:rPr lang="en-US" sz="1600" dirty="0">
                <a:solidFill>
                  <a:srgbClr val="2670CA"/>
                </a:solidFill>
              </a:rPr>
              <a:t> ad qui </a:t>
            </a:r>
            <a:r>
              <a:rPr lang="en-US" sz="1600" dirty="0" err="1">
                <a:solidFill>
                  <a:srgbClr val="2670CA"/>
                </a:solidFill>
              </a:rPr>
              <a:t>ullessi</a:t>
            </a:r>
            <a:r>
              <a:rPr lang="en-US" sz="1600" dirty="0">
                <a:solidFill>
                  <a:srgbClr val="2670CA"/>
                </a:solidFill>
              </a:rPr>
              <a:t> </a:t>
            </a:r>
            <a:r>
              <a:rPr lang="en-US" sz="1600" dirty="0" err="1">
                <a:solidFill>
                  <a:srgbClr val="2670CA"/>
                </a:solidFill>
              </a:rPr>
              <a:t>acepudae</a:t>
            </a:r>
            <a:r>
              <a:rPr lang="en-US" sz="1600" dirty="0">
                <a:solidFill>
                  <a:srgbClr val="2670CA"/>
                </a:solidFill>
              </a:rPr>
              <a:t> </a:t>
            </a:r>
            <a:r>
              <a:rPr lang="en-US" sz="1600" dirty="0" err="1">
                <a:solidFill>
                  <a:srgbClr val="2670CA"/>
                </a:solidFill>
              </a:rPr>
              <a:t>nos</a:t>
            </a:r>
            <a:r>
              <a:rPr lang="en-US" sz="1600" dirty="0">
                <a:solidFill>
                  <a:srgbClr val="2670CA"/>
                </a:solidFill>
              </a:rPr>
              <a:t> </a:t>
            </a:r>
            <a:r>
              <a:rPr lang="en-US" sz="1600" dirty="0" err="1">
                <a:solidFill>
                  <a:srgbClr val="2670CA"/>
                </a:solidFill>
              </a:rPr>
              <a:t>neces</a:t>
            </a:r>
            <a:r>
              <a:rPr lang="en-US" sz="1600" dirty="0">
                <a:solidFill>
                  <a:srgbClr val="2670CA"/>
                </a:solidFill>
              </a:rPr>
              <a:t> </a:t>
            </a:r>
            <a:r>
              <a:rPr lang="en-US" sz="1600" dirty="0" err="1">
                <a:solidFill>
                  <a:srgbClr val="2670CA"/>
                </a:solidFill>
              </a:rPr>
              <a:t>voluptur</a:t>
            </a:r>
            <a:r>
              <a:rPr lang="en-US" sz="1600" dirty="0">
                <a:solidFill>
                  <a:srgbClr val="2670CA"/>
                </a:solidFill>
              </a:rPr>
              <a:t>? </a:t>
            </a:r>
            <a:r>
              <a:rPr lang="en-US" sz="1600" dirty="0" err="1">
                <a:solidFill>
                  <a:srgbClr val="2670CA"/>
                </a:solidFill>
              </a:rPr>
              <a:t>Quiduc</a:t>
            </a:r>
            <a:r>
              <a:rPr lang="en-US" sz="1600" dirty="0">
                <a:solidFill>
                  <a:srgbClr val="2670CA"/>
                </a:solidFill>
              </a:rPr>
              <a:t> et </a:t>
            </a:r>
            <a:r>
              <a:rPr lang="en-US" sz="1600" dirty="0" err="1">
                <a:solidFill>
                  <a:srgbClr val="2670CA"/>
                </a:solidFill>
              </a:rPr>
              <a:t>eatia</a:t>
            </a:r>
            <a:r>
              <a:rPr lang="en-US" sz="1600" dirty="0">
                <a:solidFill>
                  <a:srgbClr val="2670CA"/>
                </a:solidFill>
              </a:rPr>
              <a:t> </a:t>
            </a:r>
            <a:r>
              <a:rPr lang="en-US" sz="1600" dirty="0" err="1">
                <a:solidFill>
                  <a:srgbClr val="2670CA"/>
                </a:solidFill>
              </a:rPr>
              <a:t>dolluptat</a:t>
            </a:r>
            <a:r>
              <a:rPr lang="en-US" sz="1600" dirty="0">
                <a:solidFill>
                  <a:srgbClr val="2670CA"/>
                </a:solidFill>
              </a:rPr>
              <a:t> que </a:t>
            </a:r>
            <a:r>
              <a:rPr lang="en-US" sz="1600" dirty="0" err="1">
                <a:solidFill>
                  <a:srgbClr val="2670CA"/>
                </a:solidFill>
              </a:rPr>
              <a:t>volorep</a:t>
            </a:r>
            <a:r>
              <a:rPr lang="en-US" sz="1600" dirty="0">
                <a:solidFill>
                  <a:srgbClr val="2670CA"/>
                </a:solidFill>
              </a:rPr>
              <a:t> </a:t>
            </a:r>
            <a:r>
              <a:rPr lang="en-US" sz="1600" dirty="0" err="1">
                <a:solidFill>
                  <a:srgbClr val="2670CA"/>
                </a:solidFill>
              </a:rPr>
              <a:t>elestiore</a:t>
            </a:r>
            <a:r>
              <a:rPr lang="en-US" sz="1600" dirty="0">
                <a:solidFill>
                  <a:srgbClr val="2670CA"/>
                </a:solidFill>
              </a:rPr>
              <a:t> lab</a:t>
            </a:r>
          </a:p>
        </p:txBody>
      </p:sp>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 Placeholder 23">
            <a:extLst>
              <a:ext uri="{FF2B5EF4-FFF2-40B4-BE49-F238E27FC236}">
                <a16:creationId xmlns:a16="http://schemas.microsoft.com/office/drawing/2014/main" id="{4D847F9A-ACFC-F140-94C5-17C2318D7248}"/>
              </a:ext>
            </a:extLst>
          </p:cNvPr>
          <p:cNvSpPr txBox="1">
            <a:spLocks/>
          </p:cNvSpPr>
          <p:nvPr userDrawn="1"/>
        </p:nvSpPr>
        <p:spPr>
          <a:xfrm>
            <a:off x="11343965" y="6283886"/>
            <a:ext cx="519949"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rgbClr val="2670CA"/>
                </a:solidFill>
              </a:rPr>
              <a:t>p. </a:t>
            </a:r>
            <a:fld id="{B20BE0F2-10A3-F347-B9A2-4B21C027E859}" type="slidenum">
              <a:rPr lang="en-US" smtClean="0">
                <a:solidFill>
                  <a:srgbClr val="2670CA"/>
                </a:solidFill>
              </a:rPr>
              <a:pPr algn="r"/>
              <a:t>‹#›</a:t>
            </a:fld>
            <a:endParaRPr lang="en-US" dirty="0">
              <a:solidFill>
                <a:srgbClr val="2670CA"/>
              </a:solidFill>
            </a:endParaRPr>
          </a:p>
        </p:txBody>
      </p:sp>
      <p:sp>
        <p:nvSpPr>
          <p:cNvPr id="14" name="Text Placeholder 14">
            <a:extLst>
              <a:ext uri="{FF2B5EF4-FFF2-40B4-BE49-F238E27FC236}">
                <a16:creationId xmlns:a16="http://schemas.microsoft.com/office/drawing/2014/main" id="{0C50185B-5A8C-5A42-A0BC-982C2D5BD6A6}"/>
              </a:ext>
            </a:extLst>
          </p:cNvPr>
          <p:cNvSpPr>
            <a:spLocks noGrp="1"/>
          </p:cNvSpPr>
          <p:nvPr>
            <p:ph type="body" sz="quarter" idx="12" hasCustomPrompt="1"/>
          </p:nvPr>
        </p:nvSpPr>
        <p:spPr>
          <a:xfrm>
            <a:off x="354858" y="530226"/>
            <a:ext cx="3987800" cy="582138"/>
          </a:xfrm>
          <a:prstGeom prst="rect">
            <a:avLst/>
          </a:prstGeom>
        </p:spPr>
        <p:txBody>
          <a:bodyPr/>
          <a:lstStyle>
            <a:lvl1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82000"/>
              </a:lnSpc>
              <a:spcBef>
                <a:spcPts val="0"/>
              </a:spcBef>
              <a:buFont typeface="Arial" panose="020B0604020202020204" pitchFamily="34" charset="0"/>
              <a:buNone/>
              <a:defRPr lang="en-US" sz="4000" b="0" i="0" kern="1200" dirty="0">
                <a:solidFill>
                  <a:srgbClr val="2670CA"/>
                </a:solidFill>
                <a:latin typeface="Calibri" panose="020F0502020204030204" pitchFamily="34" charset="0"/>
                <a:ea typeface="+mn-ea"/>
                <a:cs typeface="Calibri" panose="020F0502020204030204" pitchFamily="34" charset="0"/>
              </a:defRPr>
            </a:lvl5pPr>
          </a:lstStyle>
          <a:p>
            <a:pPr lvl="0"/>
            <a:r>
              <a:rPr lang="en-US" dirty="0"/>
              <a:t>Title goes here</a:t>
            </a:r>
          </a:p>
        </p:txBody>
      </p:sp>
      <p:sp>
        <p:nvSpPr>
          <p:cNvPr id="19" name="Text Placeholder 18">
            <a:extLst>
              <a:ext uri="{FF2B5EF4-FFF2-40B4-BE49-F238E27FC236}">
                <a16:creationId xmlns:a16="http://schemas.microsoft.com/office/drawing/2014/main" id="{9C082FC1-479F-704E-85E8-2A0B1E84E566}"/>
              </a:ext>
            </a:extLst>
          </p:cNvPr>
          <p:cNvSpPr>
            <a:spLocks noGrp="1"/>
          </p:cNvSpPr>
          <p:nvPr>
            <p:ph type="body" sz="quarter" idx="15" hasCustomPrompt="1"/>
          </p:nvPr>
        </p:nvSpPr>
        <p:spPr>
          <a:xfrm>
            <a:off x="5028669" y="2496312"/>
            <a:ext cx="1913127" cy="1911738"/>
          </a:xfrm>
          <a:prstGeom prst="ellipse">
            <a:avLst/>
          </a:prstGeom>
          <a:solidFill>
            <a:srgbClr val="D2E3F4"/>
          </a:solidFill>
        </p:spPr>
        <p:txBody>
          <a:bodyPr tIns="72000" anchor="ctr"/>
          <a:lstStyle>
            <a:lvl1pPr marL="0" indent="0" algn="ctr">
              <a:buNone/>
              <a:defRPr sz="1600">
                <a:solidFill>
                  <a:schemeClr val="tx1"/>
                </a:solidFill>
              </a:defRPr>
            </a:lvl1pPr>
          </a:lstStyle>
          <a:p>
            <a:pPr lvl="0"/>
            <a:r>
              <a:rPr lang="en-US" dirty="0"/>
              <a:t>Process 1</a:t>
            </a:r>
          </a:p>
        </p:txBody>
      </p:sp>
      <p:sp>
        <p:nvSpPr>
          <p:cNvPr id="20" name="Text Placeholder 18">
            <a:extLst>
              <a:ext uri="{FF2B5EF4-FFF2-40B4-BE49-F238E27FC236}">
                <a16:creationId xmlns:a16="http://schemas.microsoft.com/office/drawing/2014/main" id="{651FF0C4-5D24-3B40-96C2-BCE73FDD6C36}"/>
              </a:ext>
            </a:extLst>
          </p:cNvPr>
          <p:cNvSpPr>
            <a:spLocks noGrp="1"/>
          </p:cNvSpPr>
          <p:nvPr>
            <p:ph type="body" sz="quarter" idx="16" hasCustomPrompt="1"/>
          </p:nvPr>
        </p:nvSpPr>
        <p:spPr>
          <a:xfrm>
            <a:off x="7436892" y="2496312"/>
            <a:ext cx="1913127" cy="1911738"/>
          </a:xfrm>
          <a:prstGeom prst="ellipse">
            <a:avLst/>
          </a:prstGeom>
          <a:solidFill>
            <a:srgbClr val="D2E3F4"/>
          </a:solidFill>
        </p:spPr>
        <p:txBody>
          <a:bodyPr tIns="72000" anchor="ctr"/>
          <a:lstStyle>
            <a:lvl1pPr marL="0" indent="0" algn="ctr">
              <a:buNone/>
              <a:defRPr sz="1600">
                <a:solidFill>
                  <a:schemeClr val="tx1"/>
                </a:solidFill>
              </a:defRPr>
            </a:lvl1pPr>
          </a:lstStyle>
          <a:p>
            <a:pPr lvl="0"/>
            <a:r>
              <a:rPr lang="en-US" dirty="0"/>
              <a:t>Process 2</a:t>
            </a:r>
          </a:p>
        </p:txBody>
      </p:sp>
      <p:sp>
        <p:nvSpPr>
          <p:cNvPr id="21" name="Text Placeholder 18">
            <a:extLst>
              <a:ext uri="{FF2B5EF4-FFF2-40B4-BE49-F238E27FC236}">
                <a16:creationId xmlns:a16="http://schemas.microsoft.com/office/drawing/2014/main" id="{26ECEC00-5284-2040-B6AD-8A97DBE36372}"/>
              </a:ext>
            </a:extLst>
          </p:cNvPr>
          <p:cNvSpPr>
            <a:spLocks noGrp="1"/>
          </p:cNvSpPr>
          <p:nvPr>
            <p:ph type="body" sz="quarter" idx="17" hasCustomPrompt="1"/>
          </p:nvPr>
        </p:nvSpPr>
        <p:spPr>
          <a:xfrm>
            <a:off x="9845115" y="2496312"/>
            <a:ext cx="1913127" cy="1911738"/>
          </a:xfrm>
          <a:prstGeom prst="ellipse">
            <a:avLst/>
          </a:prstGeom>
          <a:solidFill>
            <a:srgbClr val="D2E3F4"/>
          </a:solidFill>
        </p:spPr>
        <p:txBody>
          <a:bodyPr tIns="72000" anchor="ctr"/>
          <a:lstStyle>
            <a:lvl1pPr marL="0" indent="0" algn="ctr">
              <a:buNone/>
              <a:defRPr sz="1600">
                <a:solidFill>
                  <a:schemeClr val="tx1"/>
                </a:solidFill>
              </a:defRPr>
            </a:lvl1pPr>
          </a:lstStyle>
          <a:p>
            <a:pPr lvl="0"/>
            <a:r>
              <a:rPr lang="en-US" dirty="0"/>
              <a:t>Process 3</a:t>
            </a:r>
          </a:p>
        </p:txBody>
      </p:sp>
      <p:cxnSp>
        <p:nvCxnSpPr>
          <p:cNvPr id="23" name="Straight Arrow Connector 22">
            <a:extLst>
              <a:ext uri="{FF2B5EF4-FFF2-40B4-BE49-F238E27FC236}">
                <a16:creationId xmlns:a16="http://schemas.microsoft.com/office/drawing/2014/main" id="{772FFCF5-FCA2-DB47-83F4-1647B16B93D6}"/>
              </a:ext>
            </a:extLst>
          </p:cNvPr>
          <p:cNvCxnSpPr>
            <a:cxnSpLocks/>
          </p:cNvCxnSpPr>
          <p:nvPr userDrawn="1"/>
        </p:nvCxnSpPr>
        <p:spPr>
          <a:xfrm>
            <a:off x="6972048" y="3452181"/>
            <a:ext cx="4394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C07BE9B-7A05-DF47-90A1-4572E6A55060}"/>
              </a:ext>
            </a:extLst>
          </p:cNvPr>
          <p:cNvCxnSpPr>
            <a:cxnSpLocks/>
          </p:cNvCxnSpPr>
          <p:nvPr userDrawn="1"/>
        </p:nvCxnSpPr>
        <p:spPr>
          <a:xfrm>
            <a:off x="9376653" y="3452181"/>
            <a:ext cx="4394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6080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Bullets + Diagram B">
    <p:spTree>
      <p:nvGrpSpPr>
        <p:cNvPr id="1" name=""/>
        <p:cNvGrpSpPr/>
        <p:nvPr/>
      </p:nvGrpSpPr>
      <p:grpSpPr>
        <a:xfrm>
          <a:off x="0" y="0"/>
          <a:ext cx="0" cy="0"/>
          <a:chOff x="0" y="0"/>
          <a:chExt cx="0" cy="0"/>
        </a:xfrm>
      </p:grpSpPr>
      <p:sp>
        <p:nvSpPr>
          <p:cNvPr id="17" name="Text Placeholder 12">
            <a:extLst>
              <a:ext uri="{FF2B5EF4-FFF2-40B4-BE49-F238E27FC236}">
                <a16:creationId xmlns:a16="http://schemas.microsoft.com/office/drawing/2014/main" id="{DC598203-21B5-AB44-B6E9-6A1E12E4B4D3}"/>
              </a:ext>
            </a:extLst>
          </p:cNvPr>
          <p:cNvSpPr>
            <a:spLocks noGrp="1"/>
          </p:cNvSpPr>
          <p:nvPr>
            <p:ph type="body" sz="quarter" idx="13" hasCustomPrompt="1"/>
          </p:nvPr>
        </p:nvSpPr>
        <p:spPr>
          <a:xfrm>
            <a:off x="354858" y="2401489"/>
            <a:ext cx="3953343" cy="2864653"/>
          </a:xfrm>
          <a:prstGeom prst="rect">
            <a:avLst/>
          </a:prstGeom>
        </p:spPr>
        <p:txBody>
          <a:bodyPr/>
          <a:lstStyle>
            <a:lvl1pPr marL="169200" indent="-169200" algn="l" defTabSz="914400" rtl="0" eaLnBrk="1" latinLnBrk="0" hangingPunct="1">
              <a:lnSpc>
                <a:spcPts val="1810"/>
              </a:lnSpc>
              <a:spcBef>
                <a:spcPts val="0"/>
              </a:spcBef>
              <a:spcAft>
                <a:spcPts val="520"/>
              </a:spcAft>
              <a:buFont typeface="Arial" panose="020B0604020202020204" pitchFamily="34" charset="0"/>
              <a:buChar char="•"/>
              <a:defRPr lang="en-US" sz="1600" b="0" i="0" kern="1200" dirty="0">
                <a:solidFill>
                  <a:srgbClr val="2670CA"/>
                </a:solidFill>
                <a:latin typeface="+mj-lt"/>
                <a:ea typeface="+mn-ea"/>
                <a:cs typeface="Calibri" panose="020F0502020204030204" pitchFamily="34" charset="0"/>
              </a:defRPr>
            </a:lvl1pPr>
            <a:lvl2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ts val="1810"/>
              </a:lnSpc>
              <a:spcBef>
                <a:spcPts val="0"/>
              </a:spcBef>
              <a:buFont typeface="Arial" panose="020B0604020202020204" pitchFamily="34" charset="0"/>
              <a:buNone/>
              <a:defRPr lang="en-US" sz="1600" b="0" i="0" kern="1200" dirty="0">
                <a:solidFill>
                  <a:srgbClr val="2670CA"/>
                </a:solidFill>
                <a:latin typeface="Calibri" panose="020F0502020204030204" pitchFamily="34" charset="0"/>
                <a:ea typeface="+mn-ea"/>
                <a:cs typeface="Calibri" panose="020F0502020204030204" pitchFamily="34" charset="0"/>
              </a:defRPr>
            </a:lvl5pPr>
          </a:lstStyle>
          <a:p>
            <a:pPr marL="169200" indent="-169200">
              <a:lnSpc>
                <a:spcPts val="1810"/>
              </a:lnSpc>
              <a:spcAft>
                <a:spcPts val="520"/>
              </a:spcAft>
              <a:buFont typeface="Arial" panose="020B0604020202020204" pitchFamily="34" charset="0"/>
              <a:buChar char="•"/>
            </a:pPr>
            <a:r>
              <a:rPr lang="en-US" sz="1600" dirty="0">
                <a:solidFill>
                  <a:srgbClr val="2670CA"/>
                </a:solidFill>
              </a:rPr>
              <a:t>Send </a:t>
            </a:r>
            <a:r>
              <a:rPr lang="en-US" sz="1600" dirty="0" err="1">
                <a:solidFill>
                  <a:srgbClr val="2670CA"/>
                </a:solidFill>
              </a:rPr>
              <a:t>igniti</a:t>
            </a:r>
            <a:r>
              <a:rPr lang="en-US" sz="1600" dirty="0">
                <a:solidFill>
                  <a:srgbClr val="2670CA"/>
                </a:solidFill>
              </a:rPr>
              <a:t> </a:t>
            </a:r>
            <a:r>
              <a:rPr lang="en-US" sz="1600" dirty="0" err="1">
                <a:solidFill>
                  <a:srgbClr val="2670CA"/>
                </a:solidFill>
              </a:rPr>
              <a:t>autem</a:t>
            </a:r>
            <a:r>
              <a:rPr lang="en-US" sz="1600" dirty="0">
                <a:solidFill>
                  <a:srgbClr val="2670CA"/>
                </a:solidFill>
              </a:rPr>
              <a:t> </a:t>
            </a:r>
            <a:r>
              <a:rPr lang="en-US" sz="1600" dirty="0" err="1">
                <a:solidFill>
                  <a:srgbClr val="2670CA"/>
                </a:solidFill>
              </a:rPr>
              <a:t>archillaut</a:t>
            </a:r>
            <a:r>
              <a:rPr lang="en-US" sz="1600" dirty="0">
                <a:solidFill>
                  <a:srgbClr val="2670CA"/>
                </a:solidFill>
              </a:rPr>
              <a:t> debit int </a:t>
            </a:r>
            <a:r>
              <a:rPr lang="en-US" sz="1600" dirty="0" err="1">
                <a:solidFill>
                  <a:srgbClr val="2670CA"/>
                </a:solidFill>
              </a:rPr>
              <a:t>quam</a:t>
            </a:r>
            <a:endParaRPr lang="en-US" sz="1600" dirty="0">
              <a:solidFill>
                <a:srgbClr val="2670CA"/>
              </a:solidFill>
            </a:endParaRPr>
          </a:p>
          <a:p>
            <a:pPr marL="169200" indent="-169200">
              <a:lnSpc>
                <a:spcPts val="1810"/>
              </a:lnSpc>
              <a:spcAft>
                <a:spcPts val="520"/>
              </a:spcAft>
              <a:buFont typeface="Arial" panose="020B0604020202020204" pitchFamily="34" charset="0"/>
              <a:buChar char="•"/>
            </a:pPr>
            <a:r>
              <a:rPr lang="en-US" sz="1600" dirty="0" err="1">
                <a:solidFill>
                  <a:srgbClr val="2670CA"/>
                </a:solidFill>
              </a:rPr>
              <a:t>Sequo</a:t>
            </a:r>
            <a:r>
              <a:rPr lang="en-US" sz="1600" dirty="0">
                <a:solidFill>
                  <a:srgbClr val="2670CA"/>
                </a:solidFill>
              </a:rPr>
              <a:t> et </a:t>
            </a:r>
            <a:r>
              <a:rPr lang="en-US" sz="1600" dirty="0" err="1">
                <a:solidFill>
                  <a:srgbClr val="2670CA"/>
                </a:solidFill>
              </a:rPr>
              <a:t>Parum</a:t>
            </a:r>
            <a:r>
              <a:rPr lang="en-US" sz="1600" dirty="0">
                <a:solidFill>
                  <a:srgbClr val="2670CA"/>
                </a:solidFill>
              </a:rPr>
              <a:t> que </a:t>
            </a:r>
            <a:r>
              <a:rPr lang="en-US" sz="1600" dirty="0" err="1">
                <a:solidFill>
                  <a:srgbClr val="2670CA"/>
                </a:solidFill>
              </a:rPr>
              <a:t>volupit</a:t>
            </a:r>
            <a:r>
              <a:rPr lang="en-US" sz="1600" dirty="0">
                <a:solidFill>
                  <a:srgbClr val="2670CA"/>
                </a:solidFill>
              </a:rPr>
              <a:t> et </a:t>
            </a:r>
            <a:r>
              <a:rPr lang="en-US" sz="1600" dirty="0" err="1">
                <a:solidFill>
                  <a:srgbClr val="2670CA"/>
                </a:solidFill>
              </a:rPr>
              <a:t>doluptaeiur</a:t>
            </a:r>
            <a:r>
              <a:rPr lang="en-US" sz="1600" dirty="0">
                <a:solidFill>
                  <a:srgbClr val="2670CA"/>
                </a:solidFill>
              </a:rPr>
              <a:t>, </a:t>
            </a:r>
            <a:r>
              <a:rPr lang="en-US" sz="1600" dirty="0" err="1">
                <a:solidFill>
                  <a:srgbClr val="2670CA"/>
                </a:solidFill>
              </a:rPr>
              <a:t>sanda</a:t>
            </a:r>
            <a:r>
              <a:rPr lang="en-US" sz="1600" dirty="0">
                <a:solidFill>
                  <a:srgbClr val="2670CA"/>
                </a:solidFill>
              </a:rPr>
              <a:t> </a:t>
            </a:r>
            <a:r>
              <a:rPr lang="en-US" sz="1600" dirty="0" err="1">
                <a:solidFill>
                  <a:srgbClr val="2670CA"/>
                </a:solidFill>
              </a:rPr>
              <a:t>verspienim</a:t>
            </a:r>
            <a:r>
              <a:rPr lang="en-US" sz="1600" dirty="0">
                <a:solidFill>
                  <a:srgbClr val="2670CA"/>
                </a:solidFill>
              </a:rPr>
              <a:t> </a:t>
            </a:r>
            <a:r>
              <a:rPr lang="en-US" sz="1600" dirty="0" err="1">
                <a:solidFill>
                  <a:srgbClr val="2670CA"/>
                </a:solidFill>
              </a:rPr>
              <a:t>quidemo</a:t>
            </a:r>
            <a:r>
              <a:rPr lang="en-US" sz="1600" dirty="0">
                <a:solidFill>
                  <a:srgbClr val="2670CA"/>
                </a:solidFill>
              </a:rPr>
              <a:t> </a:t>
            </a:r>
            <a:r>
              <a:rPr lang="en-US" sz="1600" dirty="0" err="1">
                <a:solidFill>
                  <a:srgbClr val="2670CA"/>
                </a:solidFill>
              </a:rPr>
              <a:t>ssunto</a:t>
            </a:r>
            <a:r>
              <a:rPr lang="en-US" sz="1600" dirty="0">
                <a:solidFill>
                  <a:srgbClr val="2670CA"/>
                </a:solidFill>
              </a:rPr>
              <a:t> cum</a:t>
            </a:r>
          </a:p>
          <a:p>
            <a:pPr marL="169200" indent="-169200">
              <a:lnSpc>
                <a:spcPts val="1810"/>
              </a:lnSpc>
              <a:spcAft>
                <a:spcPts val="520"/>
              </a:spcAft>
              <a:buFont typeface="Arial" panose="020B0604020202020204" pitchFamily="34" charset="0"/>
              <a:buChar char="•"/>
            </a:pPr>
            <a:r>
              <a:rPr lang="en-US" sz="1600" dirty="0" err="1">
                <a:solidFill>
                  <a:srgbClr val="2670CA"/>
                </a:solidFill>
              </a:rPr>
              <a:t>Nonsenet</a:t>
            </a:r>
            <a:r>
              <a:rPr lang="en-US" sz="1600" dirty="0">
                <a:solidFill>
                  <a:srgbClr val="2670CA"/>
                </a:solidFill>
              </a:rPr>
              <a:t> </a:t>
            </a:r>
            <a:r>
              <a:rPr lang="en-US" sz="1600" dirty="0" err="1">
                <a:solidFill>
                  <a:srgbClr val="2670CA"/>
                </a:solidFill>
              </a:rPr>
              <a:t>volupitat</a:t>
            </a:r>
            <a:r>
              <a:rPr lang="en-US" sz="1600" dirty="0">
                <a:solidFill>
                  <a:srgbClr val="2670CA"/>
                </a:solidFill>
              </a:rPr>
              <a:t> qui is mi, que sin cone </a:t>
            </a:r>
            <a:r>
              <a:rPr lang="en-US" sz="1600" dirty="0" err="1">
                <a:solidFill>
                  <a:srgbClr val="2670CA"/>
                </a:solidFill>
              </a:rPr>
              <a:t>consequia</a:t>
            </a:r>
            <a:r>
              <a:rPr lang="en-US" sz="1600" dirty="0">
                <a:solidFill>
                  <a:srgbClr val="2670CA"/>
                </a:solidFill>
              </a:rPr>
              <a:t> </a:t>
            </a:r>
            <a:r>
              <a:rPr lang="en-US" sz="1600" dirty="0" err="1">
                <a:solidFill>
                  <a:srgbClr val="2670CA"/>
                </a:solidFill>
              </a:rPr>
              <a:t>iur</a:t>
            </a:r>
            <a:endParaRPr lang="en-US" sz="1600" dirty="0">
              <a:solidFill>
                <a:srgbClr val="2670CA"/>
              </a:solidFill>
            </a:endParaRPr>
          </a:p>
          <a:p>
            <a:pPr marL="169200" indent="-169200">
              <a:lnSpc>
                <a:spcPts val="1810"/>
              </a:lnSpc>
              <a:spcAft>
                <a:spcPts val="520"/>
              </a:spcAft>
              <a:buFont typeface="Arial" panose="020B0604020202020204" pitchFamily="34" charset="0"/>
              <a:buChar char="•"/>
            </a:pPr>
            <a:r>
              <a:rPr lang="en-US" sz="1600" dirty="0">
                <a:solidFill>
                  <a:srgbClr val="2670CA"/>
                </a:solidFill>
              </a:rPr>
              <a:t>Sum </a:t>
            </a:r>
            <a:r>
              <a:rPr lang="en-US" sz="1600" dirty="0" err="1">
                <a:solidFill>
                  <a:srgbClr val="2670CA"/>
                </a:solidFill>
              </a:rPr>
              <a:t>facillorem</a:t>
            </a:r>
            <a:r>
              <a:rPr lang="en-US" sz="1600" dirty="0">
                <a:solidFill>
                  <a:srgbClr val="2670CA"/>
                </a:solidFill>
              </a:rPr>
              <a:t> </a:t>
            </a:r>
            <a:r>
              <a:rPr lang="en-US" sz="1600" dirty="0" err="1">
                <a:solidFill>
                  <a:srgbClr val="2670CA"/>
                </a:solidFill>
              </a:rPr>
              <a:t>ium</a:t>
            </a:r>
            <a:r>
              <a:rPr lang="en-US" sz="1600" dirty="0">
                <a:solidFill>
                  <a:srgbClr val="2670CA"/>
                </a:solidFill>
              </a:rPr>
              <a:t> </a:t>
            </a:r>
            <a:r>
              <a:rPr lang="en-US" sz="1600" dirty="0" err="1">
                <a:solidFill>
                  <a:srgbClr val="2670CA"/>
                </a:solidFill>
              </a:rPr>
              <a:t>ut</a:t>
            </a:r>
            <a:r>
              <a:rPr lang="en-US" sz="1600" dirty="0">
                <a:solidFill>
                  <a:srgbClr val="2670CA"/>
                </a:solidFill>
              </a:rPr>
              <a:t> od et, </a:t>
            </a:r>
            <a:r>
              <a:rPr lang="en-US" sz="1600" dirty="0" err="1">
                <a:solidFill>
                  <a:srgbClr val="2670CA"/>
                </a:solidFill>
              </a:rPr>
              <a:t>nat</a:t>
            </a:r>
            <a:r>
              <a:rPr lang="en-US" sz="1600" dirty="0">
                <a:solidFill>
                  <a:srgbClr val="2670CA"/>
                </a:solidFill>
              </a:rPr>
              <a:t> </a:t>
            </a:r>
            <a:r>
              <a:rPr lang="en-US" sz="1600" dirty="0" err="1">
                <a:solidFill>
                  <a:srgbClr val="2670CA"/>
                </a:solidFill>
              </a:rPr>
              <a:t>quunt</a:t>
            </a:r>
            <a:r>
              <a:rPr lang="en-US" sz="1600" dirty="0">
                <a:solidFill>
                  <a:srgbClr val="2670CA"/>
                </a:solidFill>
              </a:rPr>
              <a:t>, </a:t>
            </a:r>
            <a:r>
              <a:rPr lang="en-US" sz="1600" dirty="0" err="1">
                <a:solidFill>
                  <a:srgbClr val="2670CA"/>
                </a:solidFill>
              </a:rPr>
              <a:t>quesi</a:t>
            </a:r>
            <a:r>
              <a:rPr lang="en-US" sz="1600" dirty="0">
                <a:solidFill>
                  <a:srgbClr val="2670CA"/>
                </a:solidFill>
              </a:rPr>
              <a:t> </a:t>
            </a:r>
            <a:r>
              <a:rPr lang="en-US" sz="1600" dirty="0" err="1">
                <a:solidFill>
                  <a:srgbClr val="2670CA"/>
                </a:solidFill>
              </a:rPr>
              <a:t>aut</a:t>
            </a:r>
            <a:r>
              <a:rPr lang="en-US" sz="1600" dirty="0">
                <a:solidFill>
                  <a:srgbClr val="2670CA"/>
                </a:solidFill>
              </a:rPr>
              <a:t> </a:t>
            </a:r>
            <a:r>
              <a:rPr lang="en-US" sz="1600" dirty="0" err="1">
                <a:solidFill>
                  <a:srgbClr val="2670CA"/>
                </a:solidFill>
              </a:rPr>
              <a:t>doluptatenis</a:t>
            </a:r>
            <a:r>
              <a:rPr lang="en-US" sz="1600" dirty="0">
                <a:solidFill>
                  <a:srgbClr val="2670CA"/>
                </a:solidFill>
              </a:rPr>
              <a:t> </a:t>
            </a:r>
            <a:r>
              <a:rPr lang="en-US" sz="1600" dirty="0" err="1">
                <a:solidFill>
                  <a:srgbClr val="2670CA"/>
                </a:solidFill>
              </a:rPr>
              <a:t>adi</a:t>
            </a:r>
            <a:r>
              <a:rPr lang="en-US" sz="1600" dirty="0">
                <a:solidFill>
                  <a:srgbClr val="2670CA"/>
                </a:solidFill>
              </a:rPr>
              <a:t> </a:t>
            </a:r>
            <a:r>
              <a:rPr lang="en-US" sz="1600" dirty="0" err="1">
                <a:solidFill>
                  <a:srgbClr val="2670CA"/>
                </a:solidFill>
              </a:rPr>
              <a:t>quae</a:t>
            </a:r>
            <a:r>
              <a:rPr lang="en-US" sz="1600" dirty="0">
                <a:solidFill>
                  <a:srgbClr val="2670CA"/>
                </a:solidFill>
              </a:rPr>
              <a:t> el </a:t>
            </a:r>
            <a:r>
              <a:rPr lang="en-US" sz="1600" dirty="0" err="1">
                <a:solidFill>
                  <a:srgbClr val="2670CA"/>
                </a:solidFill>
              </a:rPr>
              <a:t>inimin</a:t>
            </a:r>
            <a:r>
              <a:rPr lang="en-US" sz="1600" dirty="0">
                <a:solidFill>
                  <a:srgbClr val="2670CA"/>
                </a:solidFill>
              </a:rPr>
              <a:t> </a:t>
            </a:r>
            <a:r>
              <a:rPr lang="en-US" sz="1600" dirty="0" err="1">
                <a:solidFill>
                  <a:srgbClr val="2670CA"/>
                </a:solidFill>
              </a:rPr>
              <a:t>eumquid</a:t>
            </a:r>
            <a:r>
              <a:rPr lang="en-US" sz="1600" dirty="0">
                <a:solidFill>
                  <a:srgbClr val="2670CA"/>
                </a:solidFill>
              </a:rPr>
              <a:t> qui </a:t>
            </a:r>
            <a:r>
              <a:rPr lang="en-US" sz="1600" dirty="0" err="1">
                <a:solidFill>
                  <a:srgbClr val="2670CA"/>
                </a:solidFill>
              </a:rPr>
              <a:t>sume</a:t>
            </a:r>
            <a:r>
              <a:rPr lang="en-US" sz="1600" dirty="0">
                <a:solidFill>
                  <a:srgbClr val="2670CA"/>
                </a:solidFill>
              </a:rPr>
              <a:t> </a:t>
            </a:r>
            <a:r>
              <a:rPr lang="en-US" sz="1600" dirty="0" err="1">
                <a:solidFill>
                  <a:srgbClr val="2670CA"/>
                </a:solidFill>
              </a:rPr>
              <a:t>sanda</a:t>
            </a:r>
            <a:r>
              <a:rPr lang="en-US" sz="1600" dirty="0">
                <a:solidFill>
                  <a:srgbClr val="2670CA"/>
                </a:solidFill>
              </a:rPr>
              <a:t> </a:t>
            </a:r>
            <a:r>
              <a:rPr lang="en-US" sz="1600" dirty="0" err="1">
                <a:solidFill>
                  <a:srgbClr val="2670CA"/>
                </a:solidFill>
              </a:rPr>
              <a:t>versp</a:t>
            </a:r>
            <a:endParaRPr lang="en-US" sz="1600" dirty="0">
              <a:solidFill>
                <a:srgbClr val="2670CA"/>
              </a:solidFill>
            </a:endParaRPr>
          </a:p>
          <a:p>
            <a:pPr marL="169200" indent="-169200">
              <a:lnSpc>
                <a:spcPts val="1810"/>
              </a:lnSpc>
              <a:spcAft>
                <a:spcPts val="520"/>
              </a:spcAft>
              <a:buFont typeface="Arial" panose="020B0604020202020204" pitchFamily="34" charset="0"/>
              <a:buChar char="•"/>
            </a:pPr>
            <a:r>
              <a:rPr lang="en-US" sz="1600" dirty="0" err="1">
                <a:solidFill>
                  <a:srgbClr val="2670CA"/>
                </a:solidFill>
              </a:rPr>
              <a:t>Sequo</a:t>
            </a:r>
            <a:r>
              <a:rPr lang="en-US" sz="1600" dirty="0">
                <a:solidFill>
                  <a:srgbClr val="2670CA"/>
                </a:solidFill>
              </a:rPr>
              <a:t> et </a:t>
            </a:r>
            <a:r>
              <a:rPr lang="en-US" sz="1600" dirty="0" err="1">
                <a:solidFill>
                  <a:srgbClr val="2670CA"/>
                </a:solidFill>
              </a:rPr>
              <a:t>Parum</a:t>
            </a:r>
            <a:r>
              <a:rPr lang="en-US" sz="1600" dirty="0">
                <a:solidFill>
                  <a:srgbClr val="2670CA"/>
                </a:solidFill>
              </a:rPr>
              <a:t> que </a:t>
            </a:r>
            <a:r>
              <a:rPr lang="en-US" sz="1600" dirty="0" err="1">
                <a:solidFill>
                  <a:srgbClr val="2670CA"/>
                </a:solidFill>
              </a:rPr>
              <a:t>volupit</a:t>
            </a:r>
            <a:r>
              <a:rPr lang="en-US" sz="1600" dirty="0">
                <a:solidFill>
                  <a:srgbClr val="2670CA"/>
                </a:solidFill>
              </a:rPr>
              <a:t> et </a:t>
            </a:r>
            <a:r>
              <a:rPr lang="en-US" sz="1600" dirty="0" err="1">
                <a:solidFill>
                  <a:srgbClr val="2670CA"/>
                </a:solidFill>
              </a:rPr>
              <a:t>doluptaeiur</a:t>
            </a:r>
            <a:r>
              <a:rPr lang="en-US" sz="1600" dirty="0">
                <a:solidFill>
                  <a:srgbClr val="2670CA"/>
                </a:solidFill>
              </a:rPr>
              <a:t>, </a:t>
            </a:r>
            <a:r>
              <a:rPr lang="en-US" sz="1600" dirty="0" err="1">
                <a:solidFill>
                  <a:srgbClr val="2670CA"/>
                </a:solidFill>
              </a:rPr>
              <a:t>sanda</a:t>
            </a:r>
            <a:r>
              <a:rPr lang="en-US" sz="1600" dirty="0">
                <a:solidFill>
                  <a:srgbClr val="2670CA"/>
                </a:solidFill>
              </a:rPr>
              <a:t> </a:t>
            </a:r>
            <a:r>
              <a:rPr lang="en-US" sz="1600" dirty="0" err="1">
                <a:solidFill>
                  <a:srgbClr val="2670CA"/>
                </a:solidFill>
              </a:rPr>
              <a:t>verspienim</a:t>
            </a:r>
            <a:r>
              <a:rPr lang="en-US" sz="1600" dirty="0">
                <a:solidFill>
                  <a:srgbClr val="2670CA"/>
                </a:solidFill>
              </a:rPr>
              <a:t> </a:t>
            </a:r>
            <a:r>
              <a:rPr lang="en-US" sz="1600" dirty="0" err="1">
                <a:solidFill>
                  <a:srgbClr val="2670CA"/>
                </a:solidFill>
              </a:rPr>
              <a:t>quidemo</a:t>
            </a:r>
            <a:r>
              <a:rPr lang="en-US" sz="1600" dirty="0">
                <a:solidFill>
                  <a:srgbClr val="2670CA"/>
                </a:solidFill>
              </a:rPr>
              <a:t> </a:t>
            </a:r>
            <a:r>
              <a:rPr lang="en-US" sz="1600" dirty="0" err="1">
                <a:solidFill>
                  <a:srgbClr val="2670CA"/>
                </a:solidFill>
              </a:rPr>
              <a:t>ssunto</a:t>
            </a:r>
            <a:r>
              <a:rPr lang="en-US" sz="1600" dirty="0">
                <a:solidFill>
                  <a:srgbClr val="2670CA"/>
                </a:solidFill>
              </a:rPr>
              <a:t> cum</a:t>
            </a:r>
          </a:p>
          <a:p>
            <a:pPr>
              <a:lnSpc>
                <a:spcPts val="1810"/>
              </a:lnSpc>
            </a:pPr>
            <a:endParaRPr lang="en-US" sz="1600" dirty="0">
              <a:solidFill>
                <a:srgbClr val="2670CA"/>
              </a:solidFill>
            </a:endParaRPr>
          </a:p>
        </p:txBody>
      </p:sp>
      <p:sp>
        <p:nvSpPr>
          <p:cNvPr id="15" name="Text Placeholder 12">
            <a:extLst>
              <a:ext uri="{FF2B5EF4-FFF2-40B4-BE49-F238E27FC236}">
                <a16:creationId xmlns:a16="http://schemas.microsoft.com/office/drawing/2014/main" id="{16C676D6-6CCD-A64B-97BC-7B3A158AE803}"/>
              </a:ext>
            </a:extLst>
          </p:cNvPr>
          <p:cNvSpPr>
            <a:spLocks noGrp="1"/>
          </p:cNvSpPr>
          <p:nvPr>
            <p:ph type="body" sz="quarter" idx="11" hasCustomPrompt="1"/>
          </p:nvPr>
        </p:nvSpPr>
        <p:spPr>
          <a:xfrm>
            <a:off x="354858" y="1469418"/>
            <a:ext cx="3953343" cy="829559"/>
          </a:xfrm>
          <a:prstGeom prst="rect">
            <a:avLst/>
          </a:prstGeom>
        </p:spPr>
        <p:txBody>
          <a:bodyPr/>
          <a:lstStyle>
            <a:lvl1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ts val="1810"/>
              </a:lnSpc>
              <a:spcBef>
                <a:spcPts val="0"/>
              </a:spcBef>
              <a:buFont typeface="Arial" panose="020B0604020202020204" pitchFamily="34" charset="0"/>
              <a:buNone/>
              <a:defRPr lang="en-US" sz="1600" b="0" i="0" kern="1200" dirty="0">
                <a:solidFill>
                  <a:srgbClr val="2670CA"/>
                </a:solidFill>
                <a:latin typeface="Calibri" panose="020F0502020204030204" pitchFamily="34" charset="0"/>
                <a:ea typeface="+mn-ea"/>
                <a:cs typeface="Calibri" panose="020F0502020204030204" pitchFamily="34" charset="0"/>
              </a:defRPr>
            </a:lvl5pPr>
          </a:lstStyle>
          <a:p>
            <a:pPr>
              <a:lnSpc>
                <a:spcPts val="1810"/>
              </a:lnSpc>
            </a:pPr>
            <a:r>
              <a:rPr lang="en-US" sz="1600" dirty="0" err="1">
                <a:solidFill>
                  <a:srgbClr val="2670CA"/>
                </a:solidFill>
              </a:rPr>
              <a:t>Exeria</a:t>
            </a:r>
            <a:r>
              <a:rPr lang="en-US" sz="1600" dirty="0">
                <a:solidFill>
                  <a:srgbClr val="2670CA"/>
                </a:solidFill>
              </a:rPr>
              <a:t> </a:t>
            </a:r>
            <a:r>
              <a:rPr lang="en-US" sz="1600" dirty="0" err="1">
                <a:solidFill>
                  <a:srgbClr val="2670CA"/>
                </a:solidFill>
              </a:rPr>
              <a:t>veliquodit</a:t>
            </a:r>
            <a:r>
              <a:rPr lang="en-US" sz="1600" dirty="0">
                <a:solidFill>
                  <a:srgbClr val="2670CA"/>
                </a:solidFill>
              </a:rPr>
              <a:t> </a:t>
            </a:r>
            <a:r>
              <a:rPr lang="en-US" sz="1600" dirty="0" err="1">
                <a:solidFill>
                  <a:srgbClr val="2670CA"/>
                </a:solidFill>
              </a:rPr>
              <a:t>preheni</a:t>
            </a:r>
            <a:r>
              <a:rPr lang="en-US" sz="1600" dirty="0">
                <a:solidFill>
                  <a:srgbClr val="2670CA"/>
                </a:solidFill>
              </a:rPr>
              <a:t> </a:t>
            </a:r>
            <a:r>
              <a:rPr lang="en-US" sz="1600" dirty="0" err="1">
                <a:solidFill>
                  <a:srgbClr val="2670CA"/>
                </a:solidFill>
              </a:rPr>
              <a:t>hilluptas</a:t>
            </a:r>
            <a:r>
              <a:rPr lang="en-US" sz="1600" dirty="0">
                <a:solidFill>
                  <a:srgbClr val="2670CA"/>
                </a:solidFill>
              </a:rPr>
              <a:t> </a:t>
            </a:r>
            <a:r>
              <a:rPr lang="en-US" sz="1600" dirty="0" err="1">
                <a:solidFill>
                  <a:srgbClr val="2670CA"/>
                </a:solidFill>
              </a:rPr>
              <a:t>ilias</a:t>
            </a:r>
            <a:r>
              <a:rPr lang="en-US" sz="1600" dirty="0">
                <a:solidFill>
                  <a:srgbClr val="2670CA"/>
                </a:solidFill>
              </a:rPr>
              <a:t> ad qui </a:t>
            </a:r>
            <a:r>
              <a:rPr lang="en-US" sz="1600" dirty="0" err="1">
                <a:solidFill>
                  <a:srgbClr val="2670CA"/>
                </a:solidFill>
              </a:rPr>
              <a:t>ullessi</a:t>
            </a:r>
            <a:r>
              <a:rPr lang="en-US" sz="1600" dirty="0">
                <a:solidFill>
                  <a:srgbClr val="2670CA"/>
                </a:solidFill>
              </a:rPr>
              <a:t> </a:t>
            </a:r>
            <a:r>
              <a:rPr lang="en-US" sz="1600" dirty="0" err="1">
                <a:solidFill>
                  <a:srgbClr val="2670CA"/>
                </a:solidFill>
              </a:rPr>
              <a:t>acepudae</a:t>
            </a:r>
            <a:r>
              <a:rPr lang="en-US" sz="1600" dirty="0">
                <a:solidFill>
                  <a:srgbClr val="2670CA"/>
                </a:solidFill>
              </a:rPr>
              <a:t> </a:t>
            </a:r>
            <a:r>
              <a:rPr lang="en-US" sz="1600" dirty="0" err="1">
                <a:solidFill>
                  <a:srgbClr val="2670CA"/>
                </a:solidFill>
              </a:rPr>
              <a:t>nos</a:t>
            </a:r>
            <a:r>
              <a:rPr lang="en-US" sz="1600" dirty="0">
                <a:solidFill>
                  <a:srgbClr val="2670CA"/>
                </a:solidFill>
              </a:rPr>
              <a:t> </a:t>
            </a:r>
            <a:r>
              <a:rPr lang="en-US" sz="1600" dirty="0" err="1">
                <a:solidFill>
                  <a:srgbClr val="2670CA"/>
                </a:solidFill>
              </a:rPr>
              <a:t>neces</a:t>
            </a:r>
            <a:r>
              <a:rPr lang="en-US" sz="1600" dirty="0">
                <a:solidFill>
                  <a:srgbClr val="2670CA"/>
                </a:solidFill>
              </a:rPr>
              <a:t> </a:t>
            </a:r>
            <a:r>
              <a:rPr lang="en-US" sz="1600" dirty="0" err="1">
                <a:solidFill>
                  <a:srgbClr val="2670CA"/>
                </a:solidFill>
              </a:rPr>
              <a:t>voluptur</a:t>
            </a:r>
            <a:r>
              <a:rPr lang="en-US" sz="1600" dirty="0">
                <a:solidFill>
                  <a:srgbClr val="2670CA"/>
                </a:solidFill>
              </a:rPr>
              <a:t>? </a:t>
            </a:r>
            <a:r>
              <a:rPr lang="en-US" sz="1600" dirty="0" err="1">
                <a:solidFill>
                  <a:srgbClr val="2670CA"/>
                </a:solidFill>
              </a:rPr>
              <a:t>Quiduc</a:t>
            </a:r>
            <a:r>
              <a:rPr lang="en-US" sz="1600" dirty="0">
                <a:solidFill>
                  <a:srgbClr val="2670CA"/>
                </a:solidFill>
              </a:rPr>
              <a:t> et </a:t>
            </a:r>
            <a:r>
              <a:rPr lang="en-US" sz="1600" dirty="0" err="1">
                <a:solidFill>
                  <a:srgbClr val="2670CA"/>
                </a:solidFill>
              </a:rPr>
              <a:t>eatia</a:t>
            </a:r>
            <a:r>
              <a:rPr lang="en-US" sz="1600" dirty="0">
                <a:solidFill>
                  <a:srgbClr val="2670CA"/>
                </a:solidFill>
              </a:rPr>
              <a:t> </a:t>
            </a:r>
            <a:r>
              <a:rPr lang="en-US" sz="1600" dirty="0" err="1">
                <a:solidFill>
                  <a:srgbClr val="2670CA"/>
                </a:solidFill>
              </a:rPr>
              <a:t>dolluptat</a:t>
            </a:r>
            <a:r>
              <a:rPr lang="en-US" sz="1600" dirty="0">
                <a:solidFill>
                  <a:srgbClr val="2670CA"/>
                </a:solidFill>
              </a:rPr>
              <a:t> que </a:t>
            </a:r>
            <a:r>
              <a:rPr lang="en-US" sz="1600" dirty="0" err="1">
                <a:solidFill>
                  <a:srgbClr val="2670CA"/>
                </a:solidFill>
              </a:rPr>
              <a:t>volorep</a:t>
            </a:r>
            <a:r>
              <a:rPr lang="en-US" sz="1600" dirty="0">
                <a:solidFill>
                  <a:srgbClr val="2670CA"/>
                </a:solidFill>
              </a:rPr>
              <a:t> </a:t>
            </a:r>
            <a:r>
              <a:rPr lang="en-US" sz="1600" dirty="0" err="1">
                <a:solidFill>
                  <a:srgbClr val="2670CA"/>
                </a:solidFill>
              </a:rPr>
              <a:t>elestiore</a:t>
            </a:r>
            <a:r>
              <a:rPr lang="en-US" sz="1600" dirty="0">
                <a:solidFill>
                  <a:srgbClr val="2670CA"/>
                </a:solidFill>
              </a:rPr>
              <a:t> lab</a:t>
            </a:r>
          </a:p>
        </p:txBody>
      </p:sp>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 Placeholder 23">
            <a:extLst>
              <a:ext uri="{FF2B5EF4-FFF2-40B4-BE49-F238E27FC236}">
                <a16:creationId xmlns:a16="http://schemas.microsoft.com/office/drawing/2014/main" id="{4D847F9A-ACFC-F140-94C5-17C2318D7248}"/>
              </a:ext>
            </a:extLst>
          </p:cNvPr>
          <p:cNvSpPr txBox="1">
            <a:spLocks/>
          </p:cNvSpPr>
          <p:nvPr userDrawn="1"/>
        </p:nvSpPr>
        <p:spPr>
          <a:xfrm>
            <a:off x="11343965" y="6283886"/>
            <a:ext cx="519949"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rgbClr val="2670CA"/>
                </a:solidFill>
              </a:rPr>
              <a:t>p. </a:t>
            </a:r>
            <a:fld id="{B20BE0F2-10A3-F347-B9A2-4B21C027E859}" type="slidenum">
              <a:rPr lang="en-US" smtClean="0">
                <a:solidFill>
                  <a:srgbClr val="2670CA"/>
                </a:solidFill>
              </a:rPr>
              <a:pPr algn="r"/>
              <a:t>‹#›</a:t>
            </a:fld>
            <a:endParaRPr lang="en-US" dirty="0">
              <a:solidFill>
                <a:srgbClr val="2670CA"/>
              </a:solidFill>
            </a:endParaRPr>
          </a:p>
        </p:txBody>
      </p:sp>
      <p:sp>
        <p:nvSpPr>
          <p:cNvPr id="14" name="Text Placeholder 14">
            <a:extLst>
              <a:ext uri="{FF2B5EF4-FFF2-40B4-BE49-F238E27FC236}">
                <a16:creationId xmlns:a16="http://schemas.microsoft.com/office/drawing/2014/main" id="{0C50185B-5A8C-5A42-A0BC-982C2D5BD6A6}"/>
              </a:ext>
            </a:extLst>
          </p:cNvPr>
          <p:cNvSpPr>
            <a:spLocks noGrp="1"/>
          </p:cNvSpPr>
          <p:nvPr>
            <p:ph type="body" sz="quarter" idx="12" hasCustomPrompt="1"/>
          </p:nvPr>
        </p:nvSpPr>
        <p:spPr>
          <a:xfrm>
            <a:off x="354858" y="530226"/>
            <a:ext cx="3987800" cy="582138"/>
          </a:xfrm>
          <a:prstGeom prst="rect">
            <a:avLst/>
          </a:prstGeom>
        </p:spPr>
        <p:txBody>
          <a:bodyPr/>
          <a:lstStyle>
            <a:lvl1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82000"/>
              </a:lnSpc>
              <a:spcBef>
                <a:spcPts val="0"/>
              </a:spcBef>
              <a:buFont typeface="Arial" panose="020B0604020202020204" pitchFamily="34" charset="0"/>
              <a:buNone/>
              <a:defRPr lang="en-US" sz="4000" b="0" i="0" kern="1200" dirty="0">
                <a:solidFill>
                  <a:srgbClr val="2670CA"/>
                </a:solidFill>
                <a:latin typeface="Calibri" panose="020F0502020204030204" pitchFamily="34" charset="0"/>
                <a:ea typeface="+mn-ea"/>
                <a:cs typeface="Calibri" panose="020F0502020204030204" pitchFamily="34" charset="0"/>
              </a:defRPr>
            </a:lvl5pPr>
          </a:lstStyle>
          <a:p>
            <a:pPr lvl="0"/>
            <a:r>
              <a:rPr lang="en-US" dirty="0"/>
              <a:t>Title goes here</a:t>
            </a:r>
          </a:p>
        </p:txBody>
      </p:sp>
      <p:sp>
        <p:nvSpPr>
          <p:cNvPr id="19" name="Text Placeholder 18">
            <a:extLst>
              <a:ext uri="{FF2B5EF4-FFF2-40B4-BE49-F238E27FC236}">
                <a16:creationId xmlns:a16="http://schemas.microsoft.com/office/drawing/2014/main" id="{9C082FC1-479F-704E-85E8-2A0B1E84E566}"/>
              </a:ext>
            </a:extLst>
          </p:cNvPr>
          <p:cNvSpPr>
            <a:spLocks noGrp="1"/>
          </p:cNvSpPr>
          <p:nvPr>
            <p:ph type="body" sz="quarter" idx="15" hasCustomPrompt="1"/>
          </p:nvPr>
        </p:nvSpPr>
        <p:spPr>
          <a:xfrm>
            <a:off x="6677732" y="1566077"/>
            <a:ext cx="836019" cy="835412"/>
          </a:xfrm>
          <a:prstGeom prst="ellipse">
            <a:avLst/>
          </a:prstGeom>
          <a:solidFill>
            <a:srgbClr val="C4DCF3"/>
          </a:solidFill>
        </p:spPr>
        <p:txBody>
          <a:bodyPr lIns="0" tIns="72000" rIns="36000" bIns="46800" anchor="ctr"/>
          <a:lstStyle>
            <a:lvl1pPr marL="0" indent="0" algn="ctr">
              <a:buNone/>
              <a:defRPr sz="1600">
                <a:solidFill>
                  <a:schemeClr val="tx1"/>
                </a:solidFill>
              </a:defRPr>
            </a:lvl1pPr>
          </a:lstStyle>
          <a:p>
            <a:pPr lvl="0"/>
            <a:r>
              <a:rPr lang="en-US" dirty="0"/>
              <a:t>Item 4</a:t>
            </a:r>
          </a:p>
        </p:txBody>
      </p:sp>
      <p:sp>
        <p:nvSpPr>
          <p:cNvPr id="12" name="Text Placeholder 18">
            <a:extLst>
              <a:ext uri="{FF2B5EF4-FFF2-40B4-BE49-F238E27FC236}">
                <a16:creationId xmlns:a16="http://schemas.microsoft.com/office/drawing/2014/main" id="{D02146D8-C2A5-BD4A-817A-15C3FCD58D6F}"/>
              </a:ext>
            </a:extLst>
          </p:cNvPr>
          <p:cNvSpPr>
            <a:spLocks noGrp="1"/>
          </p:cNvSpPr>
          <p:nvPr>
            <p:ph type="body" sz="quarter" idx="16" hasCustomPrompt="1"/>
          </p:nvPr>
        </p:nvSpPr>
        <p:spPr>
          <a:xfrm>
            <a:off x="9883282" y="1566076"/>
            <a:ext cx="1864277" cy="1862923"/>
          </a:xfrm>
          <a:prstGeom prst="ellipse">
            <a:avLst/>
          </a:prstGeom>
          <a:solidFill>
            <a:srgbClr val="3996D8"/>
          </a:solidFill>
        </p:spPr>
        <p:txBody>
          <a:bodyPr lIns="0" tIns="72000" rIns="36000" bIns="46800" anchor="ctr"/>
          <a:lstStyle>
            <a:lvl1pPr marL="0" indent="0" algn="ctr">
              <a:buNone/>
              <a:defRPr sz="1600">
                <a:solidFill>
                  <a:schemeClr val="accent6"/>
                </a:solidFill>
              </a:defRPr>
            </a:lvl1pPr>
          </a:lstStyle>
          <a:p>
            <a:pPr lvl="0"/>
            <a:r>
              <a:rPr lang="en-US" dirty="0"/>
              <a:t>Item 1</a:t>
            </a:r>
          </a:p>
        </p:txBody>
      </p:sp>
      <p:sp>
        <p:nvSpPr>
          <p:cNvPr id="13" name="Text Placeholder 18">
            <a:extLst>
              <a:ext uri="{FF2B5EF4-FFF2-40B4-BE49-F238E27FC236}">
                <a16:creationId xmlns:a16="http://schemas.microsoft.com/office/drawing/2014/main" id="{E3081335-C1B1-5C42-90EC-C31A5B3EA1F9}"/>
              </a:ext>
            </a:extLst>
          </p:cNvPr>
          <p:cNvSpPr>
            <a:spLocks noGrp="1"/>
          </p:cNvSpPr>
          <p:nvPr>
            <p:ph type="body" sz="quarter" idx="17" hasCustomPrompt="1"/>
          </p:nvPr>
        </p:nvSpPr>
        <p:spPr>
          <a:xfrm>
            <a:off x="9883283" y="4596029"/>
            <a:ext cx="1162435" cy="1161591"/>
          </a:xfrm>
          <a:prstGeom prst="ellipse">
            <a:avLst/>
          </a:prstGeom>
          <a:solidFill>
            <a:srgbClr val="C4DCF3"/>
          </a:solidFill>
        </p:spPr>
        <p:txBody>
          <a:bodyPr lIns="0" tIns="72000" rIns="36000" bIns="46800" anchor="ctr"/>
          <a:lstStyle>
            <a:lvl1pPr marL="0" indent="0" algn="ctr">
              <a:buNone/>
              <a:defRPr sz="1600">
                <a:solidFill>
                  <a:schemeClr val="tx1"/>
                </a:solidFill>
              </a:defRPr>
            </a:lvl1pPr>
          </a:lstStyle>
          <a:p>
            <a:pPr lvl="0"/>
            <a:r>
              <a:rPr lang="en-US" dirty="0"/>
              <a:t>Item 3</a:t>
            </a:r>
          </a:p>
        </p:txBody>
      </p:sp>
      <p:sp>
        <p:nvSpPr>
          <p:cNvPr id="16" name="Text Placeholder 18">
            <a:extLst>
              <a:ext uri="{FF2B5EF4-FFF2-40B4-BE49-F238E27FC236}">
                <a16:creationId xmlns:a16="http://schemas.microsoft.com/office/drawing/2014/main" id="{F6CC1C76-927D-5743-AC42-B73B7BD72902}"/>
              </a:ext>
            </a:extLst>
          </p:cNvPr>
          <p:cNvSpPr>
            <a:spLocks noGrp="1"/>
          </p:cNvSpPr>
          <p:nvPr>
            <p:ph type="body" sz="quarter" idx="18" hasCustomPrompt="1"/>
          </p:nvPr>
        </p:nvSpPr>
        <p:spPr>
          <a:xfrm>
            <a:off x="5012390" y="3192650"/>
            <a:ext cx="1404399" cy="1403379"/>
          </a:xfrm>
          <a:prstGeom prst="ellipse">
            <a:avLst/>
          </a:prstGeom>
          <a:solidFill>
            <a:srgbClr val="73B2E3"/>
          </a:solidFill>
        </p:spPr>
        <p:txBody>
          <a:bodyPr lIns="0" tIns="72000" rIns="36000" bIns="46800" anchor="ctr"/>
          <a:lstStyle>
            <a:lvl1pPr marL="0" indent="0" algn="ctr">
              <a:buNone/>
              <a:defRPr sz="1600">
                <a:solidFill>
                  <a:schemeClr val="accent6"/>
                </a:solidFill>
              </a:defRPr>
            </a:lvl1pPr>
          </a:lstStyle>
          <a:p>
            <a:pPr lvl="0"/>
            <a:r>
              <a:rPr lang="en-US" dirty="0"/>
              <a:t>Item 2</a:t>
            </a:r>
          </a:p>
        </p:txBody>
      </p:sp>
      <p:sp>
        <p:nvSpPr>
          <p:cNvPr id="18" name="Text Placeholder 18">
            <a:extLst>
              <a:ext uri="{FF2B5EF4-FFF2-40B4-BE49-F238E27FC236}">
                <a16:creationId xmlns:a16="http://schemas.microsoft.com/office/drawing/2014/main" id="{ED95C082-0FCF-5741-B93D-15B79AF61BB1}"/>
              </a:ext>
            </a:extLst>
          </p:cNvPr>
          <p:cNvSpPr>
            <a:spLocks noGrp="1"/>
          </p:cNvSpPr>
          <p:nvPr>
            <p:ph type="body" sz="quarter" idx="19" hasCustomPrompt="1"/>
          </p:nvPr>
        </p:nvSpPr>
        <p:spPr>
          <a:xfrm>
            <a:off x="6874959" y="2497537"/>
            <a:ext cx="2796417" cy="2794386"/>
          </a:xfrm>
          <a:prstGeom prst="ellipse">
            <a:avLst/>
          </a:prstGeom>
          <a:solidFill>
            <a:schemeClr val="tx1"/>
          </a:solidFill>
        </p:spPr>
        <p:txBody>
          <a:bodyPr lIns="0" tIns="72000" rIns="36000" bIns="46800" anchor="ctr"/>
          <a:lstStyle>
            <a:lvl1pPr marL="0" indent="0" algn="ctr">
              <a:buNone/>
              <a:defRPr sz="1600">
                <a:solidFill>
                  <a:schemeClr val="accent6"/>
                </a:solidFill>
              </a:defRPr>
            </a:lvl1pPr>
          </a:lstStyle>
          <a:p>
            <a:pPr lvl="0"/>
            <a:r>
              <a:rPr lang="en-US" dirty="0"/>
              <a:t>The</a:t>
            </a:r>
            <a:br>
              <a:rPr lang="en-US" dirty="0"/>
            </a:br>
            <a:r>
              <a:rPr lang="en-US" dirty="0"/>
              <a:t>Concept</a:t>
            </a:r>
          </a:p>
        </p:txBody>
      </p:sp>
    </p:spTree>
    <p:extLst>
      <p:ext uri="{BB962C8B-B14F-4D97-AF65-F5344CB8AC3E}">
        <p14:creationId xmlns:p14="http://schemas.microsoft.com/office/powerpoint/2010/main" val="2817318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Bullets + Diagram C">
    <p:spTree>
      <p:nvGrpSpPr>
        <p:cNvPr id="1" name=""/>
        <p:cNvGrpSpPr/>
        <p:nvPr/>
      </p:nvGrpSpPr>
      <p:grpSpPr>
        <a:xfrm>
          <a:off x="0" y="0"/>
          <a:ext cx="0" cy="0"/>
          <a:chOff x="0" y="0"/>
          <a:chExt cx="0" cy="0"/>
        </a:xfrm>
      </p:grpSpPr>
      <p:sp>
        <p:nvSpPr>
          <p:cNvPr id="17" name="Text Placeholder 12">
            <a:extLst>
              <a:ext uri="{FF2B5EF4-FFF2-40B4-BE49-F238E27FC236}">
                <a16:creationId xmlns:a16="http://schemas.microsoft.com/office/drawing/2014/main" id="{DC598203-21B5-AB44-B6E9-6A1E12E4B4D3}"/>
              </a:ext>
            </a:extLst>
          </p:cNvPr>
          <p:cNvSpPr>
            <a:spLocks noGrp="1"/>
          </p:cNvSpPr>
          <p:nvPr>
            <p:ph type="body" sz="quarter" idx="13" hasCustomPrompt="1"/>
          </p:nvPr>
        </p:nvSpPr>
        <p:spPr>
          <a:xfrm>
            <a:off x="354858" y="2401489"/>
            <a:ext cx="3953343" cy="2864653"/>
          </a:xfrm>
          <a:prstGeom prst="rect">
            <a:avLst/>
          </a:prstGeom>
        </p:spPr>
        <p:txBody>
          <a:bodyPr/>
          <a:lstStyle>
            <a:lvl1pPr marL="169200" indent="-169200" algn="l" defTabSz="914400" rtl="0" eaLnBrk="1" latinLnBrk="0" hangingPunct="1">
              <a:lnSpc>
                <a:spcPts val="1810"/>
              </a:lnSpc>
              <a:spcBef>
                <a:spcPts val="0"/>
              </a:spcBef>
              <a:spcAft>
                <a:spcPts val="520"/>
              </a:spcAft>
              <a:buFont typeface="Arial" panose="020B0604020202020204" pitchFamily="34" charset="0"/>
              <a:buChar char="•"/>
              <a:defRPr lang="en-US" sz="1600" b="0" i="0" kern="1200" dirty="0">
                <a:solidFill>
                  <a:srgbClr val="2670CA"/>
                </a:solidFill>
                <a:latin typeface="+mj-lt"/>
                <a:ea typeface="+mn-ea"/>
                <a:cs typeface="Calibri" panose="020F0502020204030204" pitchFamily="34" charset="0"/>
              </a:defRPr>
            </a:lvl1pPr>
            <a:lvl2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ts val="1810"/>
              </a:lnSpc>
              <a:spcBef>
                <a:spcPts val="0"/>
              </a:spcBef>
              <a:buFont typeface="Arial" panose="020B0604020202020204" pitchFamily="34" charset="0"/>
              <a:buNone/>
              <a:defRPr lang="en-US" sz="1600" b="0" i="0" kern="1200" dirty="0">
                <a:solidFill>
                  <a:srgbClr val="2670CA"/>
                </a:solidFill>
                <a:latin typeface="Calibri" panose="020F0502020204030204" pitchFamily="34" charset="0"/>
                <a:ea typeface="+mn-ea"/>
                <a:cs typeface="Calibri" panose="020F0502020204030204" pitchFamily="34" charset="0"/>
              </a:defRPr>
            </a:lvl5pPr>
          </a:lstStyle>
          <a:p>
            <a:pPr marL="169200" indent="-169200">
              <a:lnSpc>
                <a:spcPts val="1810"/>
              </a:lnSpc>
              <a:spcAft>
                <a:spcPts val="520"/>
              </a:spcAft>
              <a:buFont typeface="Arial" panose="020B0604020202020204" pitchFamily="34" charset="0"/>
              <a:buChar char="•"/>
            </a:pPr>
            <a:r>
              <a:rPr lang="en-US" sz="1600" dirty="0">
                <a:solidFill>
                  <a:srgbClr val="2670CA"/>
                </a:solidFill>
              </a:rPr>
              <a:t>Send </a:t>
            </a:r>
            <a:r>
              <a:rPr lang="en-US" sz="1600" dirty="0" err="1">
                <a:solidFill>
                  <a:srgbClr val="2670CA"/>
                </a:solidFill>
              </a:rPr>
              <a:t>igniti</a:t>
            </a:r>
            <a:r>
              <a:rPr lang="en-US" sz="1600" dirty="0">
                <a:solidFill>
                  <a:srgbClr val="2670CA"/>
                </a:solidFill>
              </a:rPr>
              <a:t> </a:t>
            </a:r>
            <a:r>
              <a:rPr lang="en-US" sz="1600" dirty="0" err="1">
                <a:solidFill>
                  <a:srgbClr val="2670CA"/>
                </a:solidFill>
              </a:rPr>
              <a:t>autem</a:t>
            </a:r>
            <a:r>
              <a:rPr lang="en-US" sz="1600" dirty="0">
                <a:solidFill>
                  <a:srgbClr val="2670CA"/>
                </a:solidFill>
              </a:rPr>
              <a:t> </a:t>
            </a:r>
            <a:r>
              <a:rPr lang="en-US" sz="1600" dirty="0" err="1">
                <a:solidFill>
                  <a:srgbClr val="2670CA"/>
                </a:solidFill>
              </a:rPr>
              <a:t>archillaut</a:t>
            </a:r>
            <a:r>
              <a:rPr lang="en-US" sz="1600" dirty="0">
                <a:solidFill>
                  <a:srgbClr val="2670CA"/>
                </a:solidFill>
              </a:rPr>
              <a:t> debit int </a:t>
            </a:r>
            <a:r>
              <a:rPr lang="en-US" sz="1600" dirty="0" err="1">
                <a:solidFill>
                  <a:srgbClr val="2670CA"/>
                </a:solidFill>
              </a:rPr>
              <a:t>quam</a:t>
            </a:r>
            <a:endParaRPr lang="en-US" sz="1600" dirty="0">
              <a:solidFill>
                <a:srgbClr val="2670CA"/>
              </a:solidFill>
            </a:endParaRPr>
          </a:p>
          <a:p>
            <a:pPr marL="169200" indent="-169200">
              <a:lnSpc>
                <a:spcPts val="1810"/>
              </a:lnSpc>
              <a:spcAft>
                <a:spcPts val="520"/>
              </a:spcAft>
              <a:buFont typeface="Arial" panose="020B0604020202020204" pitchFamily="34" charset="0"/>
              <a:buChar char="•"/>
            </a:pPr>
            <a:r>
              <a:rPr lang="en-US" sz="1600" dirty="0" err="1">
                <a:solidFill>
                  <a:srgbClr val="2670CA"/>
                </a:solidFill>
              </a:rPr>
              <a:t>Sequo</a:t>
            </a:r>
            <a:r>
              <a:rPr lang="en-US" sz="1600" dirty="0">
                <a:solidFill>
                  <a:srgbClr val="2670CA"/>
                </a:solidFill>
              </a:rPr>
              <a:t> et </a:t>
            </a:r>
            <a:r>
              <a:rPr lang="en-US" sz="1600" dirty="0" err="1">
                <a:solidFill>
                  <a:srgbClr val="2670CA"/>
                </a:solidFill>
              </a:rPr>
              <a:t>Parum</a:t>
            </a:r>
            <a:r>
              <a:rPr lang="en-US" sz="1600" dirty="0">
                <a:solidFill>
                  <a:srgbClr val="2670CA"/>
                </a:solidFill>
              </a:rPr>
              <a:t> que </a:t>
            </a:r>
            <a:r>
              <a:rPr lang="en-US" sz="1600" dirty="0" err="1">
                <a:solidFill>
                  <a:srgbClr val="2670CA"/>
                </a:solidFill>
              </a:rPr>
              <a:t>volupit</a:t>
            </a:r>
            <a:r>
              <a:rPr lang="en-US" sz="1600" dirty="0">
                <a:solidFill>
                  <a:srgbClr val="2670CA"/>
                </a:solidFill>
              </a:rPr>
              <a:t> et </a:t>
            </a:r>
            <a:r>
              <a:rPr lang="en-US" sz="1600" dirty="0" err="1">
                <a:solidFill>
                  <a:srgbClr val="2670CA"/>
                </a:solidFill>
              </a:rPr>
              <a:t>doluptaeiur</a:t>
            </a:r>
            <a:r>
              <a:rPr lang="en-US" sz="1600" dirty="0">
                <a:solidFill>
                  <a:srgbClr val="2670CA"/>
                </a:solidFill>
              </a:rPr>
              <a:t>, </a:t>
            </a:r>
            <a:r>
              <a:rPr lang="en-US" sz="1600" dirty="0" err="1">
                <a:solidFill>
                  <a:srgbClr val="2670CA"/>
                </a:solidFill>
              </a:rPr>
              <a:t>sanda</a:t>
            </a:r>
            <a:r>
              <a:rPr lang="en-US" sz="1600" dirty="0">
                <a:solidFill>
                  <a:srgbClr val="2670CA"/>
                </a:solidFill>
              </a:rPr>
              <a:t> </a:t>
            </a:r>
            <a:r>
              <a:rPr lang="en-US" sz="1600" dirty="0" err="1">
                <a:solidFill>
                  <a:srgbClr val="2670CA"/>
                </a:solidFill>
              </a:rPr>
              <a:t>verspienim</a:t>
            </a:r>
            <a:r>
              <a:rPr lang="en-US" sz="1600" dirty="0">
                <a:solidFill>
                  <a:srgbClr val="2670CA"/>
                </a:solidFill>
              </a:rPr>
              <a:t> </a:t>
            </a:r>
            <a:r>
              <a:rPr lang="en-US" sz="1600" dirty="0" err="1">
                <a:solidFill>
                  <a:srgbClr val="2670CA"/>
                </a:solidFill>
              </a:rPr>
              <a:t>quidemo</a:t>
            </a:r>
            <a:r>
              <a:rPr lang="en-US" sz="1600" dirty="0">
                <a:solidFill>
                  <a:srgbClr val="2670CA"/>
                </a:solidFill>
              </a:rPr>
              <a:t> </a:t>
            </a:r>
            <a:r>
              <a:rPr lang="en-US" sz="1600" dirty="0" err="1">
                <a:solidFill>
                  <a:srgbClr val="2670CA"/>
                </a:solidFill>
              </a:rPr>
              <a:t>ssunto</a:t>
            </a:r>
            <a:r>
              <a:rPr lang="en-US" sz="1600" dirty="0">
                <a:solidFill>
                  <a:srgbClr val="2670CA"/>
                </a:solidFill>
              </a:rPr>
              <a:t> cum</a:t>
            </a:r>
          </a:p>
          <a:p>
            <a:pPr marL="169200" indent="-169200">
              <a:lnSpc>
                <a:spcPts val="1810"/>
              </a:lnSpc>
              <a:spcAft>
                <a:spcPts val="520"/>
              </a:spcAft>
              <a:buFont typeface="Arial" panose="020B0604020202020204" pitchFamily="34" charset="0"/>
              <a:buChar char="•"/>
            </a:pPr>
            <a:r>
              <a:rPr lang="en-US" sz="1600" dirty="0" err="1">
                <a:solidFill>
                  <a:srgbClr val="2670CA"/>
                </a:solidFill>
              </a:rPr>
              <a:t>Nonsenet</a:t>
            </a:r>
            <a:r>
              <a:rPr lang="en-US" sz="1600" dirty="0">
                <a:solidFill>
                  <a:srgbClr val="2670CA"/>
                </a:solidFill>
              </a:rPr>
              <a:t> </a:t>
            </a:r>
            <a:r>
              <a:rPr lang="en-US" sz="1600" dirty="0" err="1">
                <a:solidFill>
                  <a:srgbClr val="2670CA"/>
                </a:solidFill>
              </a:rPr>
              <a:t>volupitat</a:t>
            </a:r>
            <a:r>
              <a:rPr lang="en-US" sz="1600" dirty="0">
                <a:solidFill>
                  <a:srgbClr val="2670CA"/>
                </a:solidFill>
              </a:rPr>
              <a:t> qui is mi, que sin cone </a:t>
            </a:r>
            <a:r>
              <a:rPr lang="en-US" sz="1600" dirty="0" err="1">
                <a:solidFill>
                  <a:srgbClr val="2670CA"/>
                </a:solidFill>
              </a:rPr>
              <a:t>consequia</a:t>
            </a:r>
            <a:r>
              <a:rPr lang="en-US" sz="1600" dirty="0">
                <a:solidFill>
                  <a:srgbClr val="2670CA"/>
                </a:solidFill>
              </a:rPr>
              <a:t> </a:t>
            </a:r>
            <a:r>
              <a:rPr lang="en-US" sz="1600" dirty="0" err="1">
                <a:solidFill>
                  <a:srgbClr val="2670CA"/>
                </a:solidFill>
              </a:rPr>
              <a:t>iur</a:t>
            </a:r>
            <a:endParaRPr lang="en-US" sz="1600" dirty="0">
              <a:solidFill>
                <a:srgbClr val="2670CA"/>
              </a:solidFill>
            </a:endParaRPr>
          </a:p>
          <a:p>
            <a:pPr marL="169200" indent="-169200">
              <a:lnSpc>
                <a:spcPts val="1810"/>
              </a:lnSpc>
              <a:spcAft>
                <a:spcPts val="520"/>
              </a:spcAft>
              <a:buFont typeface="Arial" panose="020B0604020202020204" pitchFamily="34" charset="0"/>
              <a:buChar char="•"/>
            </a:pPr>
            <a:r>
              <a:rPr lang="en-US" sz="1600" dirty="0">
                <a:solidFill>
                  <a:srgbClr val="2670CA"/>
                </a:solidFill>
              </a:rPr>
              <a:t>Sum </a:t>
            </a:r>
            <a:r>
              <a:rPr lang="en-US" sz="1600" dirty="0" err="1">
                <a:solidFill>
                  <a:srgbClr val="2670CA"/>
                </a:solidFill>
              </a:rPr>
              <a:t>facillorem</a:t>
            </a:r>
            <a:r>
              <a:rPr lang="en-US" sz="1600" dirty="0">
                <a:solidFill>
                  <a:srgbClr val="2670CA"/>
                </a:solidFill>
              </a:rPr>
              <a:t> </a:t>
            </a:r>
            <a:r>
              <a:rPr lang="en-US" sz="1600" dirty="0" err="1">
                <a:solidFill>
                  <a:srgbClr val="2670CA"/>
                </a:solidFill>
              </a:rPr>
              <a:t>ium</a:t>
            </a:r>
            <a:r>
              <a:rPr lang="en-US" sz="1600" dirty="0">
                <a:solidFill>
                  <a:srgbClr val="2670CA"/>
                </a:solidFill>
              </a:rPr>
              <a:t> </a:t>
            </a:r>
            <a:r>
              <a:rPr lang="en-US" sz="1600" dirty="0" err="1">
                <a:solidFill>
                  <a:srgbClr val="2670CA"/>
                </a:solidFill>
              </a:rPr>
              <a:t>ut</a:t>
            </a:r>
            <a:r>
              <a:rPr lang="en-US" sz="1600" dirty="0">
                <a:solidFill>
                  <a:srgbClr val="2670CA"/>
                </a:solidFill>
              </a:rPr>
              <a:t> od et, </a:t>
            </a:r>
            <a:r>
              <a:rPr lang="en-US" sz="1600" dirty="0" err="1">
                <a:solidFill>
                  <a:srgbClr val="2670CA"/>
                </a:solidFill>
              </a:rPr>
              <a:t>nat</a:t>
            </a:r>
            <a:r>
              <a:rPr lang="en-US" sz="1600" dirty="0">
                <a:solidFill>
                  <a:srgbClr val="2670CA"/>
                </a:solidFill>
              </a:rPr>
              <a:t> </a:t>
            </a:r>
            <a:r>
              <a:rPr lang="en-US" sz="1600" dirty="0" err="1">
                <a:solidFill>
                  <a:srgbClr val="2670CA"/>
                </a:solidFill>
              </a:rPr>
              <a:t>quunt</a:t>
            </a:r>
            <a:r>
              <a:rPr lang="en-US" sz="1600" dirty="0">
                <a:solidFill>
                  <a:srgbClr val="2670CA"/>
                </a:solidFill>
              </a:rPr>
              <a:t>, </a:t>
            </a:r>
            <a:r>
              <a:rPr lang="en-US" sz="1600" dirty="0" err="1">
                <a:solidFill>
                  <a:srgbClr val="2670CA"/>
                </a:solidFill>
              </a:rPr>
              <a:t>quesi</a:t>
            </a:r>
            <a:r>
              <a:rPr lang="en-US" sz="1600" dirty="0">
                <a:solidFill>
                  <a:srgbClr val="2670CA"/>
                </a:solidFill>
              </a:rPr>
              <a:t> </a:t>
            </a:r>
            <a:r>
              <a:rPr lang="en-US" sz="1600" dirty="0" err="1">
                <a:solidFill>
                  <a:srgbClr val="2670CA"/>
                </a:solidFill>
              </a:rPr>
              <a:t>aut</a:t>
            </a:r>
            <a:r>
              <a:rPr lang="en-US" sz="1600" dirty="0">
                <a:solidFill>
                  <a:srgbClr val="2670CA"/>
                </a:solidFill>
              </a:rPr>
              <a:t> </a:t>
            </a:r>
            <a:r>
              <a:rPr lang="en-US" sz="1600" dirty="0" err="1">
                <a:solidFill>
                  <a:srgbClr val="2670CA"/>
                </a:solidFill>
              </a:rPr>
              <a:t>doluptatenis</a:t>
            </a:r>
            <a:r>
              <a:rPr lang="en-US" sz="1600" dirty="0">
                <a:solidFill>
                  <a:srgbClr val="2670CA"/>
                </a:solidFill>
              </a:rPr>
              <a:t> </a:t>
            </a:r>
            <a:r>
              <a:rPr lang="en-US" sz="1600" dirty="0" err="1">
                <a:solidFill>
                  <a:srgbClr val="2670CA"/>
                </a:solidFill>
              </a:rPr>
              <a:t>adi</a:t>
            </a:r>
            <a:r>
              <a:rPr lang="en-US" sz="1600" dirty="0">
                <a:solidFill>
                  <a:srgbClr val="2670CA"/>
                </a:solidFill>
              </a:rPr>
              <a:t> </a:t>
            </a:r>
            <a:r>
              <a:rPr lang="en-US" sz="1600" dirty="0" err="1">
                <a:solidFill>
                  <a:srgbClr val="2670CA"/>
                </a:solidFill>
              </a:rPr>
              <a:t>quae</a:t>
            </a:r>
            <a:r>
              <a:rPr lang="en-US" sz="1600" dirty="0">
                <a:solidFill>
                  <a:srgbClr val="2670CA"/>
                </a:solidFill>
              </a:rPr>
              <a:t> el </a:t>
            </a:r>
            <a:r>
              <a:rPr lang="en-US" sz="1600" dirty="0" err="1">
                <a:solidFill>
                  <a:srgbClr val="2670CA"/>
                </a:solidFill>
              </a:rPr>
              <a:t>inimin</a:t>
            </a:r>
            <a:r>
              <a:rPr lang="en-US" sz="1600" dirty="0">
                <a:solidFill>
                  <a:srgbClr val="2670CA"/>
                </a:solidFill>
              </a:rPr>
              <a:t> </a:t>
            </a:r>
            <a:r>
              <a:rPr lang="en-US" sz="1600" dirty="0" err="1">
                <a:solidFill>
                  <a:srgbClr val="2670CA"/>
                </a:solidFill>
              </a:rPr>
              <a:t>eumquid</a:t>
            </a:r>
            <a:r>
              <a:rPr lang="en-US" sz="1600" dirty="0">
                <a:solidFill>
                  <a:srgbClr val="2670CA"/>
                </a:solidFill>
              </a:rPr>
              <a:t> qui </a:t>
            </a:r>
            <a:r>
              <a:rPr lang="en-US" sz="1600" dirty="0" err="1">
                <a:solidFill>
                  <a:srgbClr val="2670CA"/>
                </a:solidFill>
              </a:rPr>
              <a:t>sume</a:t>
            </a:r>
            <a:r>
              <a:rPr lang="en-US" sz="1600" dirty="0">
                <a:solidFill>
                  <a:srgbClr val="2670CA"/>
                </a:solidFill>
              </a:rPr>
              <a:t> </a:t>
            </a:r>
            <a:r>
              <a:rPr lang="en-US" sz="1600" dirty="0" err="1">
                <a:solidFill>
                  <a:srgbClr val="2670CA"/>
                </a:solidFill>
              </a:rPr>
              <a:t>sanda</a:t>
            </a:r>
            <a:r>
              <a:rPr lang="en-US" sz="1600" dirty="0">
                <a:solidFill>
                  <a:srgbClr val="2670CA"/>
                </a:solidFill>
              </a:rPr>
              <a:t> </a:t>
            </a:r>
            <a:r>
              <a:rPr lang="en-US" sz="1600" dirty="0" err="1">
                <a:solidFill>
                  <a:srgbClr val="2670CA"/>
                </a:solidFill>
              </a:rPr>
              <a:t>versp</a:t>
            </a:r>
            <a:endParaRPr lang="en-US" sz="1600" dirty="0">
              <a:solidFill>
                <a:srgbClr val="2670CA"/>
              </a:solidFill>
            </a:endParaRPr>
          </a:p>
          <a:p>
            <a:pPr marL="169200" indent="-169200">
              <a:lnSpc>
                <a:spcPts val="1810"/>
              </a:lnSpc>
              <a:spcAft>
                <a:spcPts val="520"/>
              </a:spcAft>
              <a:buFont typeface="Arial" panose="020B0604020202020204" pitchFamily="34" charset="0"/>
              <a:buChar char="•"/>
            </a:pPr>
            <a:r>
              <a:rPr lang="en-US" sz="1600" dirty="0" err="1">
                <a:solidFill>
                  <a:srgbClr val="2670CA"/>
                </a:solidFill>
              </a:rPr>
              <a:t>Sequo</a:t>
            </a:r>
            <a:r>
              <a:rPr lang="en-US" sz="1600" dirty="0">
                <a:solidFill>
                  <a:srgbClr val="2670CA"/>
                </a:solidFill>
              </a:rPr>
              <a:t> et </a:t>
            </a:r>
            <a:r>
              <a:rPr lang="en-US" sz="1600" dirty="0" err="1">
                <a:solidFill>
                  <a:srgbClr val="2670CA"/>
                </a:solidFill>
              </a:rPr>
              <a:t>Parum</a:t>
            </a:r>
            <a:r>
              <a:rPr lang="en-US" sz="1600" dirty="0">
                <a:solidFill>
                  <a:srgbClr val="2670CA"/>
                </a:solidFill>
              </a:rPr>
              <a:t> que </a:t>
            </a:r>
            <a:r>
              <a:rPr lang="en-US" sz="1600" dirty="0" err="1">
                <a:solidFill>
                  <a:srgbClr val="2670CA"/>
                </a:solidFill>
              </a:rPr>
              <a:t>volupit</a:t>
            </a:r>
            <a:r>
              <a:rPr lang="en-US" sz="1600" dirty="0">
                <a:solidFill>
                  <a:srgbClr val="2670CA"/>
                </a:solidFill>
              </a:rPr>
              <a:t> et </a:t>
            </a:r>
            <a:r>
              <a:rPr lang="en-US" sz="1600" dirty="0" err="1">
                <a:solidFill>
                  <a:srgbClr val="2670CA"/>
                </a:solidFill>
              </a:rPr>
              <a:t>doluptaeiur</a:t>
            </a:r>
            <a:r>
              <a:rPr lang="en-US" sz="1600" dirty="0">
                <a:solidFill>
                  <a:srgbClr val="2670CA"/>
                </a:solidFill>
              </a:rPr>
              <a:t>, </a:t>
            </a:r>
            <a:r>
              <a:rPr lang="en-US" sz="1600" dirty="0" err="1">
                <a:solidFill>
                  <a:srgbClr val="2670CA"/>
                </a:solidFill>
              </a:rPr>
              <a:t>sanda</a:t>
            </a:r>
            <a:r>
              <a:rPr lang="en-US" sz="1600" dirty="0">
                <a:solidFill>
                  <a:srgbClr val="2670CA"/>
                </a:solidFill>
              </a:rPr>
              <a:t> </a:t>
            </a:r>
            <a:r>
              <a:rPr lang="en-US" sz="1600" dirty="0" err="1">
                <a:solidFill>
                  <a:srgbClr val="2670CA"/>
                </a:solidFill>
              </a:rPr>
              <a:t>verspienim</a:t>
            </a:r>
            <a:r>
              <a:rPr lang="en-US" sz="1600" dirty="0">
                <a:solidFill>
                  <a:srgbClr val="2670CA"/>
                </a:solidFill>
              </a:rPr>
              <a:t> </a:t>
            </a:r>
            <a:r>
              <a:rPr lang="en-US" sz="1600" dirty="0" err="1">
                <a:solidFill>
                  <a:srgbClr val="2670CA"/>
                </a:solidFill>
              </a:rPr>
              <a:t>quidemo</a:t>
            </a:r>
            <a:r>
              <a:rPr lang="en-US" sz="1600" dirty="0">
                <a:solidFill>
                  <a:srgbClr val="2670CA"/>
                </a:solidFill>
              </a:rPr>
              <a:t> </a:t>
            </a:r>
            <a:r>
              <a:rPr lang="en-US" sz="1600" dirty="0" err="1">
                <a:solidFill>
                  <a:srgbClr val="2670CA"/>
                </a:solidFill>
              </a:rPr>
              <a:t>ssunto</a:t>
            </a:r>
            <a:r>
              <a:rPr lang="en-US" sz="1600" dirty="0">
                <a:solidFill>
                  <a:srgbClr val="2670CA"/>
                </a:solidFill>
              </a:rPr>
              <a:t> cum</a:t>
            </a:r>
          </a:p>
          <a:p>
            <a:pPr>
              <a:lnSpc>
                <a:spcPts val="1810"/>
              </a:lnSpc>
            </a:pPr>
            <a:endParaRPr lang="en-US" sz="1600" dirty="0">
              <a:solidFill>
                <a:srgbClr val="2670CA"/>
              </a:solidFill>
            </a:endParaRPr>
          </a:p>
        </p:txBody>
      </p:sp>
      <p:sp>
        <p:nvSpPr>
          <p:cNvPr id="15" name="Text Placeholder 12">
            <a:extLst>
              <a:ext uri="{FF2B5EF4-FFF2-40B4-BE49-F238E27FC236}">
                <a16:creationId xmlns:a16="http://schemas.microsoft.com/office/drawing/2014/main" id="{16C676D6-6CCD-A64B-97BC-7B3A158AE803}"/>
              </a:ext>
            </a:extLst>
          </p:cNvPr>
          <p:cNvSpPr>
            <a:spLocks noGrp="1"/>
          </p:cNvSpPr>
          <p:nvPr>
            <p:ph type="body" sz="quarter" idx="11" hasCustomPrompt="1"/>
          </p:nvPr>
        </p:nvSpPr>
        <p:spPr>
          <a:xfrm>
            <a:off x="354858" y="1469418"/>
            <a:ext cx="3953343" cy="829559"/>
          </a:xfrm>
          <a:prstGeom prst="rect">
            <a:avLst/>
          </a:prstGeom>
        </p:spPr>
        <p:txBody>
          <a:bodyPr/>
          <a:lstStyle>
            <a:lvl1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ts val="1810"/>
              </a:lnSpc>
              <a:spcBef>
                <a:spcPts val="0"/>
              </a:spcBef>
              <a:buFont typeface="Arial" panose="020B0604020202020204" pitchFamily="34" charset="0"/>
              <a:buNone/>
              <a:defRPr lang="en-US" sz="1600" b="0" i="0" kern="1200" dirty="0">
                <a:solidFill>
                  <a:srgbClr val="2670CA"/>
                </a:solidFill>
                <a:latin typeface="Calibri" panose="020F0502020204030204" pitchFamily="34" charset="0"/>
                <a:ea typeface="+mn-ea"/>
                <a:cs typeface="Calibri" panose="020F0502020204030204" pitchFamily="34" charset="0"/>
              </a:defRPr>
            </a:lvl5pPr>
          </a:lstStyle>
          <a:p>
            <a:pPr>
              <a:lnSpc>
                <a:spcPts val="1810"/>
              </a:lnSpc>
            </a:pPr>
            <a:r>
              <a:rPr lang="en-US" sz="1600" dirty="0" err="1">
                <a:solidFill>
                  <a:srgbClr val="2670CA"/>
                </a:solidFill>
              </a:rPr>
              <a:t>Exeria</a:t>
            </a:r>
            <a:r>
              <a:rPr lang="en-US" sz="1600" dirty="0">
                <a:solidFill>
                  <a:srgbClr val="2670CA"/>
                </a:solidFill>
              </a:rPr>
              <a:t> </a:t>
            </a:r>
            <a:r>
              <a:rPr lang="en-US" sz="1600" dirty="0" err="1">
                <a:solidFill>
                  <a:srgbClr val="2670CA"/>
                </a:solidFill>
              </a:rPr>
              <a:t>veliquodit</a:t>
            </a:r>
            <a:r>
              <a:rPr lang="en-US" sz="1600" dirty="0">
                <a:solidFill>
                  <a:srgbClr val="2670CA"/>
                </a:solidFill>
              </a:rPr>
              <a:t> </a:t>
            </a:r>
            <a:r>
              <a:rPr lang="en-US" sz="1600" dirty="0" err="1">
                <a:solidFill>
                  <a:srgbClr val="2670CA"/>
                </a:solidFill>
              </a:rPr>
              <a:t>preheni</a:t>
            </a:r>
            <a:r>
              <a:rPr lang="en-US" sz="1600" dirty="0">
                <a:solidFill>
                  <a:srgbClr val="2670CA"/>
                </a:solidFill>
              </a:rPr>
              <a:t> </a:t>
            </a:r>
            <a:r>
              <a:rPr lang="en-US" sz="1600" dirty="0" err="1">
                <a:solidFill>
                  <a:srgbClr val="2670CA"/>
                </a:solidFill>
              </a:rPr>
              <a:t>hilluptas</a:t>
            </a:r>
            <a:r>
              <a:rPr lang="en-US" sz="1600" dirty="0">
                <a:solidFill>
                  <a:srgbClr val="2670CA"/>
                </a:solidFill>
              </a:rPr>
              <a:t> </a:t>
            </a:r>
            <a:r>
              <a:rPr lang="en-US" sz="1600" dirty="0" err="1">
                <a:solidFill>
                  <a:srgbClr val="2670CA"/>
                </a:solidFill>
              </a:rPr>
              <a:t>ilias</a:t>
            </a:r>
            <a:r>
              <a:rPr lang="en-US" sz="1600" dirty="0">
                <a:solidFill>
                  <a:srgbClr val="2670CA"/>
                </a:solidFill>
              </a:rPr>
              <a:t> ad qui </a:t>
            </a:r>
            <a:r>
              <a:rPr lang="en-US" sz="1600" dirty="0" err="1">
                <a:solidFill>
                  <a:srgbClr val="2670CA"/>
                </a:solidFill>
              </a:rPr>
              <a:t>ullessi</a:t>
            </a:r>
            <a:r>
              <a:rPr lang="en-US" sz="1600" dirty="0">
                <a:solidFill>
                  <a:srgbClr val="2670CA"/>
                </a:solidFill>
              </a:rPr>
              <a:t> </a:t>
            </a:r>
            <a:r>
              <a:rPr lang="en-US" sz="1600" dirty="0" err="1">
                <a:solidFill>
                  <a:srgbClr val="2670CA"/>
                </a:solidFill>
              </a:rPr>
              <a:t>acepudae</a:t>
            </a:r>
            <a:r>
              <a:rPr lang="en-US" sz="1600" dirty="0">
                <a:solidFill>
                  <a:srgbClr val="2670CA"/>
                </a:solidFill>
              </a:rPr>
              <a:t> </a:t>
            </a:r>
            <a:r>
              <a:rPr lang="en-US" sz="1600" dirty="0" err="1">
                <a:solidFill>
                  <a:srgbClr val="2670CA"/>
                </a:solidFill>
              </a:rPr>
              <a:t>nos</a:t>
            </a:r>
            <a:r>
              <a:rPr lang="en-US" sz="1600" dirty="0">
                <a:solidFill>
                  <a:srgbClr val="2670CA"/>
                </a:solidFill>
              </a:rPr>
              <a:t> </a:t>
            </a:r>
            <a:r>
              <a:rPr lang="en-US" sz="1600" dirty="0" err="1">
                <a:solidFill>
                  <a:srgbClr val="2670CA"/>
                </a:solidFill>
              </a:rPr>
              <a:t>neces</a:t>
            </a:r>
            <a:r>
              <a:rPr lang="en-US" sz="1600" dirty="0">
                <a:solidFill>
                  <a:srgbClr val="2670CA"/>
                </a:solidFill>
              </a:rPr>
              <a:t> </a:t>
            </a:r>
            <a:r>
              <a:rPr lang="en-US" sz="1600" dirty="0" err="1">
                <a:solidFill>
                  <a:srgbClr val="2670CA"/>
                </a:solidFill>
              </a:rPr>
              <a:t>voluptur</a:t>
            </a:r>
            <a:r>
              <a:rPr lang="en-US" sz="1600" dirty="0">
                <a:solidFill>
                  <a:srgbClr val="2670CA"/>
                </a:solidFill>
              </a:rPr>
              <a:t>? </a:t>
            </a:r>
            <a:r>
              <a:rPr lang="en-US" sz="1600" dirty="0" err="1">
                <a:solidFill>
                  <a:srgbClr val="2670CA"/>
                </a:solidFill>
              </a:rPr>
              <a:t>Quiduc</a:t>
            </a:r>
            <a:r>
              <a:rPr lang="en-US" sz="1600" dirty="0">
                <a:solidFill>
                  <a:srgbClr val="2670CA"/>
                </a:solidFill>
              </a:rPr>
              <a:t> et </a:t>
            </a:r>
            <a:r>
              <a:rPr lang="en-US" sz="1600" dirty="0" err="1">
                <a:solidFill>
                  <a:srgbClr val="2670CA"/>
                </a:solidFill>
              </a:rPr>
              <a:t>eatia</a:t>
            </a:r>
            <a:r>
              <a:rPr lang="en-US" sz="1600" dirty="0">
                <a:solidFill>
                  <a:srgbClr val="2670CA"/>
                </a:solidFill>
              </a:rPr>
              <a:t> </a:t>
            </a:r>
            <a:r>
              <a:rPr lang="en-US" sz="1600" dirty="0" err="1">
                <a:solidFill>
                  <a:srgbClr val="2670CA"/>
                </a:solidFill>
              </a:rPr>
              <a:t>dolluptat</a:t>
            </a:r>
            <a:r>
              <a:rPr lang="en-US" sz="1600" dirty="0">
                <a:solidFill>
                  <a:srgbClr val="2670CA"/>
                </a:solidFill>
              </a:rPr>
              <a:t> que </a:t>
            </a:r>
            <a:r>
              <a:rPr lang="en-US" sz="1600" dirty="0" err="1">
                <a:solidFill>
                  <a:srgbClr val="2670CA"/>
                </a:solidFill>
              </a:rPr>
              <a:t>volorep</a:t>
            </a:r>
            <a:r>
              <a:rPr lang="en-US" sz="1600" dirty="0">
                <a:solidFill>
                  <a:srgbClr val="2670CA"/>
                </a:solidFill>
              </a:rPr>
              <a:t> </a:t>
            </a:r>
            <a:r>
              <a:rPr lang="en-US" sz="1600" dirty="0" err="1">
                <a:solidFill>
                  <a:srgbClr val="2670CA"/>
                </a:solidFill>
              </a:rPr>
              <a:t>elestiore</a:t>
            </a:r>
            <a:r>
              <a:rPr lang="en-US" sz="1600" dirty="0">
                <a:solidFill>
                  <a:srgbClr val="2670CA"/>
                </a:solidFill>
              </a:rPr>
              <a:t> lab</a:t>
            </a:r>
          </a:p>
        </p:txBody>
      </p:sp>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 Placeholder 23">
            <a:extLst>
              <a:ext uri="{FF2B5EF4-FFF2-40B4-BE49-F238E27FC236}">
                <a16:creationId xmlns:a16="http://schemas.microsoft.com/office/drawing/2014/main" id="{4D847F9A-ACFC-F140-94C5-17C2318D7248}"/>
              </a:ext>
            </a:extLst>
          </p:cNvPr>
          <p:cNvSpPr txBox="1">
            <a:spLocks/>
          </p:cNvSpPr>
          <p:nvPr userDrawn="1"/>
        </p:nvSpPr>
        <p:spPr>
          <a:xfrm>
            <a:off x="11343965" y="6283886"/>
            <a:ext cx="519949"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rgbClr val="2670CA"/>
                </a:solidFill>
              </a:rPr>
              <a:t>p. </a:t>
            </a:r>
            <a:fld id="{B20BE0F2-10A3-F347-B9A2-4B21C027E859}" type="slidenum">
              <a:rPr lang="en-US" smtClean="0">
                <a:solidFill>
                  <a:srgbClr val="2670CA"/>
                </a:solidFill>
              </a:rPr>
              <a:pPr algn="r"/>
              <a:t>‹#›</a:t>
            </a:fld>
            <a:endParaRPr lang="en-US" dirty="0">
              <a:solidFill>
                <a:srgbClr val="2670CA"/>
              </a:solidFill>
            </a:endParaRPr>
          </a:p>
        </p:txBody>
      </p:sp>
      <p:sp>
        <p:nvSpPr>
          <p:cNvPr id="14" name="Text Placeholder 14">
            <a:extLst>
              <a:ext uri="{FF2B5EF4-FFF2-40B4-BE49-F238E27FC236}">
                <a16:creationId xmlns:a16="http://schemas.microsoft.com/office/drawing/2014/main" id="{0C50185B-5A8C-5A42-A0BC-982C2D5BD6A6}"/>
              </a:ext>
            </a:extLst>
          </p:cNvPr>
          <p:cNvSpPr>
            <a:spLocks noGrp="1"/>
          </p:cNvSpPr>
          <p:nvPr>
            <p:ph type="body" sz="quarter" idx="12" hasCustomPrompt="1"/>
          </p:nvPr>
        </p:nvSpPr>
        <p:spPr>
          <a:xfrm>
            <a:off x="354858" y="530226"/>
            <a:ext cx="3987800" cy="582138"/>
          </a:xfrm>
          <a:prstGeom prst="rect">
            <a:avLst/>
          </a:prstGeom>
        </p:spPr>
        <p:txBody>
          <a:bodyPr/>
          <a:lstStyle>
            <a:lvl1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82000"/>
              </a:lnSpc>
              <a:spcBef>
                <a:spcPts val="0"/>
              </a:spcBef>
              <a:buFont typeface="Arial" panose="020B0604020202020204" pitchFamily="34" charset="0"/>
              <a:buNone/>
              <a:defRPr lang="en-US" sz="4000" b="0" i="0" kern="1200" dirty="0">
                <a:solidFill>
                  <a:srgbClr val="2670CA"/>
                </a:solidFill>
                <a:latin typeface="Calibri" panose="020F0502020204030204" pitchFamily="34" charset="0"/>
                <a:ea typeface="+mn-ea"/>
                <a:cs typeface="Calibri" panose="020F0502020204030204" pitchFamily="34" charset="0"/>
              </a:defRPr>
            </a:lvl5pPr>
          </a:lstStyle>
          <a:p>
            <a:pPr lvl="0"/>
            <a:r>
              <a:rPr lang="en-US" dirty="0"/>
              <a:t>Title goes here</a:t>
            </a:r>
          </a:p>
        </p:txBody>
      </p:sp>
      <p:sp>
        <p:nvSpPr>
          <p:cNvPr id="6" name="Text Placeholder 5">
            <a:extLst>
              <a:ext uri="{FF2B5EF4-FFF2-40B4-BE49-F238E27FC236}">
                <a16:creationId xmlns:a16="http://schemas.microsoft.com/office/drawing/2014/main" id="{E7455A24-87EC-4844-9878-325646D26BEA}"/>
              </a:ext>
            </a:extLst>
          </p:cNvPr>
          <p:cNvSpPr>
            <a:spLocks noGrp="1"/>
          </p:cNvSpPr>
          <p:nvPr>
            <p:ph type="body" sz="quarter" idx="14" hasCustomPrompt="1"/>
          </p:nvPr>
        </p:nvSpPr>
        <p:spPr>
          <a:xfrm>
            <a:off x="5021868" y="1566863"/>
            <a:ext cx="6722210" cy="1128712"/>
          </a:xfrm>
          <a:prstGeom prst="rect">
            <a:avLst/>
          </a:prstGeom>
          <a:solidFill>
            <a:schemeClr val="tx1"/>
          </a:solidFill>
        </p:spPr>
        <p:txBody>
          <a:bodyPr lIns="324000" bIns="324000" anchor="ctr"/>
          <a:lstStyle>
            <a:lvl1pPr marL="0" indent="0">
              <a:buNone/>
              <a:defRPr lang="en-NZ" sz="2400" smtClean="0">
                <a:solidFill>
                  <a:schemeClr val="accent6"/>
                </a:solidFill>
                <a:effectLst/>
              </a:defRPr>
            </a:lvl1pPr>
            <a:lvl2pPr marL="457200" indent="0">
              <a:buNone/>
              <a:defRPr>
                <a:solidFill>
                  <a:schemeClr val="accent6"/>
                </a:solidFill>
              </a:defRPr>
            </a:lvl2pPr>
            <a:lvl3pPr marL="914400" indent="0">
              <a:buNone/>
              <a:defRPr>
                <a:solidFill>
                  <a:schemeClr val="accent6"/>
                </a:solidFill>
              </a:defRPr>
            </a:lvl3pPr>
            <a:lvl4pPr marL="1371600" indent="0">
              <a:buNone/>
              <a:defRPr>
                <a:solidFill>
                  <a:schemeClr val="accent6"/>
                </a:solidFill>
              </a:defRPr>
            </a:lvl4pPr>
            <a:lvl5pPr marL="1828800" indent="0">
              <a:buNone/>
              <a:defRPr>
                <a:solidFill>
                  <a:schemeClr val="accent6"/>
                </a:solidFill>
              </a:defRPr>
            </a:lvl5pPr>
          </a:lstStyle>
          <a:p>
            <a:pPr lvl="0"/>
            <a:r>
              <a:rPr lang="en-US" dirty="0"/>
              <a:t>$89,526,124</a:t>
            </a:r>
          </a:p>
        </p:txBody>
      </p:sp>
      <p:sp>
        <p:nvSpPr>
          <p:cNvPr id="23" name="Text Placeholder 5">
            <a:extLst>
              <a:ext uri="{FF2B5EF4-FFF2-40B4-BE49-F238E27FC236}">
                <a16:creationId xmlns:a16="http://schemas.microsoft.com/office/drawing/2014/main" id="{BA8FAB6A-7D74-CF49-8DC9-7C58FCE633C0}"/>
              </a:ext>
            </a:extLst>
          </p:cNvPr>
          <p:cNvSpPr>
            <a:spLocks noGrp="1"/>
          </p:cNvSpPr>
          <p:nvPr>
            <p:ph type="body" sz="quarter" idx="16" hasCustomPrompt="1"/>
          </p:nvPr>
        </p:nvSpPr>
        <p:spPr>
          <a:xfrm>
            <a:off x="5021868" y="2862863"/>
            <a:ext cx="6722210" cy="1128712"/>
          </a:xfrm>
          <a:prstGeom prst="rect">
            <a:avLst/>
          </a:prstGeom>
          <a:solidFill>
            <a:srgbClr val="73B2E3"/>
          </a:solidFill>
        </p:spPr>
        <p:txBody>
          <a:bodyPr lIns="324000" bIns="324000" anchor="ctr"/>
          <a:lstStyle>
            <a:lvl1pPr marL="0" indent="0">
              <a:buNone/>
              <a:defRPr lang="en-NZ" sz="2400" smtClean="0">
                <a:solidFill>
                  <a:schemeClr val="accent6"/>
                </a:solidFill>
                <a:effectLst/>
              </a:defRPr>
            </a:lvl1pPr>
            <a:lvl2pPr marL="457200" indent="0">
              <a:buNone/>
              <a:defRPr>
                <a:solidFill>
                  <a:schemeClr val="accent6"/>
                </a:solidFill>
              </a:defRPr>
            </a:lvl2pPr>
            <a:lvl3pPr marL="914400" indent="0">
              <a:buNone/>
              <a:defRPr>
                <a:solidFill>
                  <a:schemeClr val="accent6"/>
                </a:solidFill>
              </a:defRPr>
            </a:lvl3pPr>
            <a:lvl4pPr marL="1371600" indent="0">
              <a:buNone/>
              <a:defRPr>
                <a:solidFill>
                  <a:schemeClr val="accent6"/>
                </a:solidFill>
              </a:defRPr>
            </a:lvl4pPr>
            <a:lvl5pPr marL="1828800" indent="0">
              <a:buNone/>
              <a:defRPr>
                <a:solidFill>
                  <a:schemeClr val="accent6"/>
                </a:solidFill>
              </a:defRPr>
            </a:lvl5pPr>
          </a:lstStyle>
          <a:p>
            <a:pPr lvl="0"/>
            <a:r>
              <a:rPr lang="en-US" dirty="0"/>
              <a:t>$89,526,124</a:t>
            </a:r>
          </a:p>
        </p:txBody>
      </p:sp>
      <p:sp>
        <p:nvSpPr>
          <p:cNvPr id="25" name="Text Placeholder 5">
            <a:extLst>
              <a:ext uri="{FF2B5EF4-FFF2-40B4-BE49-F238E27FC236}">
                <a16:creationId xmlns:a16="http://schemas.microsoft.com/office/drawing/2014/main" id="{945A53EE-964F-E240-9587-0E6B1DF40422}"/>
              </a:ext>
            </a:extLst>
          </p:cNvPr>
          <p:cNvSpPr>
            <a:spLocks noGrp="1"/>
          </p:cNvSpPr>
          <p:nvPr>
            <p:ph type="body" sz="quarter" idx="18" hasCustomPrompt="1"/>
          </p:nvPr>
        </p:nvSpPr>
        <p:spPr>
          <a:xfrm>
            <a:off x="5021868" y="4158863"/>
            <a:ext cx="6722210" cy="1128712"/>
          </a:xfrm>
          <a:prstGeom prst="rect">
            <a:avLst/>
          </a:prstGeom>
          <a:solidFill>
            <a:srgbClr val="D2E3F4"/>
          </a:solidFill>
        </p:spPr>
        <p:txBody>
          <a:bodyPr lIns="324000" bIns="324000" anchor="ctr"/>
          <a:lstStyle>
            <a:lvl1pPr marL="0" indent="0">
              <a:buNone/>
              <a:defRPr lang="en-NZ" sz="2400" smtClean="0">
                <a:solidFill>
                  <a:schemeClr val="tx1"/>
                </a:solidFill>
                <a:effectLst/>
              </a:defRPr>
            </a:lvl1pPr>
            <a:lvl2pPr marL="457200" indent="0">
              <a:buNone/>
              <a:defRPr>
                <a:solidFill>
                  <a:schemeClr val="accent6"/>
                </a:solidFill>
              </a:defRPr>
            </a:lvl2pPr>
            <a:lvl3pPr marL="914400" indent="0">
              <a:buNone/>
              <a:defRPr>
                <a:solidFill>
                  <a:schemeClr val="accent6"/>
                </a:solidFill>
              </a:defRPr>
            </a:lvl3pPr>
            <a:lvl4pPr marL="1371600" indent="0">
              <a:buNone/>
              <a:defRPr>
                <a:solidFill>
                  <a:schemeClr val="accent6"/>
                </a:solidFill>
              </a:defRPr>
            </a:lvl4pPr>
            <a:lvl5pPr marL="1828800" indent="0">
              <a:buNone/>
              <a:defRPr>
                <a:solidFill>
                  <a:schemeClr val="accent6"/>
                </a:solidFill>
              </a:defRPr>
            </a:lvl5pPr>
          </a:lstStyle>
          <a:p>
            <a:pPr lvl="0"/>
            <a:r>
              <a:rPr lang="en-US" dirty="0"/>
              <a:t>$89,526,124</a:t>
            </a:r>
          </a:p>
        </p:txBody>
      </p:sp>
      <p:sp>
        <p:nvSpPr>
          <p:cNvPr id="3" name="Text Placeholder 2">
            <a:extLst>
              <a:ext uri="{FF2B5EF4-FFF2-40B4-BE49-F238E27FC236}">
                <a16:creationId xmlns:a16="http://schemas.microsoft.com/office/drawing/2014/main" id="{1636F37D-8D32-BC4B-BF17-899E87C8C910}"/>
              </a:ext>
            </a:extLst>
          </p:cNvPr>
          <p:cNvSpPr>
            <a:spLocks noGrp="1"/>
          </p:cNvSpPr>
          <p:nvPr>
            <p:ph type="body" sz="quarter" idx="19" hasCustomPrompt="1"/>
          </p:nvPr>
        </p:nvSpPr>
        <p:spPr>
          <a:xfrm>
            <a:off x="5279416" y="2131219"/>
            <a:ext cx="4306888" cy="338138"/>
          </a:xfrm>
          <a:prstGeom prst="rect">
            <a:avLst/>
          </a:prstGeom>
        </p:spPr>
        <p:txBody>
          <a:bodyPr/>
          <a:lstStyle>
            <a:lvl1pPr marL="0" indent="0">
              <a:buNone/>
              <a:defRPr sz="2000">
                <a:solidFill>
                  <a:schemeClr val="accent6"/>
                </a:solidFill>
                <a:latin typeface="+mj-lt"/>
              </a:defRPr>
            </a:lvl1pPr>
            <a:lvl2pPr marL="457200" indent="0">
              <a:buNone/>
              <a:defRPr>
                <a:solidFill>
                  <a:schemeClr val="accent6"/>
                </a:solidFill>
                <a:latin typeface="+mj-lt"/>
              </a:defRPr>
            </a:lvl2pPr>
            <a:lvl3pPr marL="914400" indent="0">
              <a:buNone/>
              <a:defRPr>
                <a:solidFill>
                  <a:schemeClr val="accent6"/>
                </a:solidFill>
                <a:latin typeface="+mj-lt"/>
              </a:defRPr>
            </a:lvl3pPr>
            <a:lvl4pPr marL="1371600" indent="0">
              <a:buNone/>
              <a:defRPr>
                <a:solidFill>
                  <a:schemeClr val="accent6"/>
                </a:solidFill>
                <a:latin typeface="+mj-lt"/>
              </a:defRPr>
            </a:lvl4pPr>
            <a:lvl5pPr marL="1828800" indent="0">
              <a:buNone/>
              <a:defRPr>
                <a:solidFill>
                  <a:schemeClr val="accent6"/>
                </a:solidFill>
                <a:latin typeface="+mj-lt"/>
              </a:defRPr>
            </a:lvl5pPr>
          </a:lstStyle>
          <a:p>
            <a:pPr lvl="0"/>
            <a:r>
              <a:rPr lang="en-US" dirty="0" err="1"/>
              <a:t>Exeria</a:t>
            </a:r>
            <a:r>
              <a:rPr lang="en-US" dirty="0"/>
              <a:t> </a:t>
            </a:r>
            <a:r>
              <a:rPr lang="en-US" dirty="0" err="1"/>
              <a:t>veliquodit</a:t>
            </a:r>
            <a:r>
              <a:rPr lang="en-US" dirty="0"/>
              <a:t> </a:t>
            </a:r>
            <a:r>
              <a:rPr lang="en-US" dirty="0" err="1"/>
              <a:t>preheni</a:t>
            </a:r>
            <a:r>
              <a:rPr lang="en-US" dirty="0"/>
              <a:t> </a:t>
            </a:r>
            <a:r>
              <a:rPr lang="en-US" dirty="0" err="1"/>
              <a:t>hie</a:t>
            </a:r>
            <a:endParaRPr lang="en-US" dirty="0"/>
          </a:p>
        </p:txBody>
      </p:sp>
      <p:sp>
        <p:nvSpPr>
          <p:cNvPr id="16" name="Text Placeholder 2">
            <a:extLst>
              <a:ext uri="{FF2B5EF4-FFF2-40B4-BE49-F238E27FC236}">
                <a16:creationId xmlns:a16="http://schemas.microsoft.com/office/drawing/2014/main" id="{D343D8E7-F885-B04F-B064-B9877E11E4CC}"/>
              </a:ext>
            </a:extLst>
          </p:cNvPr>
          <p:cNvSpPr>
            <a:spLocks noGrp="1"/>
          </p:cNvSpPr>
          <p:nvPr>
            <p:ph type="body" sz="quarter" idx="20" hasCustomPrompt="1"/>
          </p:nvPr>
        </p:nvSpPr>
        <p:spPr>
          <a:xfrm>
            <a:off x="5279416" y="3421703"/>
            <a:ext cx="4306888" cy="338138"/>
          </a:xfrm>
          <a:prstGeom prst="rect">
            <a:avLst/>
          </a:prstGeom>
        </p:spPr>
        <p:txBody>
          <a:bodyPr/>
          <a:lstStyle>
            <a:lvl1pPr marL="0" indent="0">
              <a:buNone/>
              <a:defRPr sz="2000">
                <a:solidFill>
                  <a:schemeClr val="accent6"/>
                </a:solidFill>
                <a:latin typeface="+mj-lt"/>
              </a:defRPr>
            </a:lvl1pPr>
            <a:lvl2pPr marL="457200" indent="0">
              <a:buNone/>
              <a:defRPr>
                <a:solidFill>
                  <a:schemeClr val="accent6"/>
                </a:solidFill>
                <a:latin typeface="+mj-lt"/>
              </a:defRPr>
            </a:lvl2pPr>
            <a:lvl3pPr marL="914400" indent="0">
              <a:buNone/>
              <a:defRPr>
                <a:solidFill>
                  <a:schemeClr val="accent6"/>
                </a:solidFill>
                <a:latin typeface="+mj-lt"/>
              </a:defRPr>
            </a:lvl3pPr>
            <a:lvl4pPr marL="1371600" indent="0">
              <a:buNone/>
              <a:defRPr>
                <a:solidFill>
                  <a:schemeClr val="accent6"/>
                </a:solidFill>
                <a:latin typeface="+mj-lt"/>
              </a:defRPr>
            </a:lvl4pPr>
            <a:lvl5pPr marL="1828800" indent="0">
              <a:buNone/>
              <a:defRPr>
                <a:solidFill>
                  <a:schemeClr val="accent6"/>
                </a:solidFill>
                <a:latin typeface="+mj-lt"/>
              </a:defRPr>
            </a:lvl5pPr>
          </a:lstStyle>
          <a:p>
            <a:pPr lvl="0"/>
            <a:r>
              <a:rPr lang="en-US" dirty="0" err="1"/>
              <a:t>Nsenet</a:t>
            </a:r>
            <a:r>
              <a:rPr lang="en-US" dirty="0"/>
              <a:t> </a:t>
            </a:r>
            <a:r>
              <a:rPr lang="en-US" dirty="0" err="1"/>
              <a:t>volupitat</a:t>
            </a:r>
            <a:r>
              <a:rPr lang="en-US" dirty="0"/>
              <a:t> qui is </a:t>
            </a:r>
            <a:r>
              <a:rPr lang="en-US" dirty="0" err="1"/>
              <a:t>mipitat</a:t>
            </a:r>
            <a:r>
              <a:rPr lang="en-US" dirty="0"/>
              <a:t> qui is mi</a:t>
            </a:r>
          </a:p>
        </p:txBody>
      </p:sp>
      <p:sp>
        <p:nvSpPr>
          <p:cNvPr id="19" name="Text Placeholder 2">
            <a:extLst>
              <a:ext uri="{FF2B5EF4-FFF2-40B4-BE49-F238E27FC236}">
                <a16:creationId xmlns:a16="http://schemas.microsoft.com/office/drawing/2014/main" id="{A8202E76-6C89-6946-A268-2D8657CDCB6D}"/>
              </a:ext>
            </a:extLst>
          </p:cNvPr>
          <p:cNvSpPr>
            <a:spLocks noGrp="1"/>
          </p:cNvSpPr>
          <p:nvPr>
            <p:ph type="body" sz="quarter" idx="21" hasCustomPrompt="1"/>
          </p:nvPr>
        </p:nvSpPr>
        <p:spPr>
          <a:xfrm>
            <a:off x="5279416" y="4719562"/>
            <a:ext cx="4306888" cy="338138"/>
          </a:xfrm>
          <a:prstGeom prst="rect">
            <a:avLst/>
          </a:prstGeom>
        </p:spPr>
        <p:txBody>
          <a:bodyPr/>
          <a:lstStyle>
            <a:lvl1pPr marL="0" indent="0">
              <a:buNone/>
              <a:defRPr sz="2000">
                <a:solidFill>
                  <a:schemeClr val="tx1"/>
                </a:solidFill>
                <a:latin typeface="+mj-lt"/>
              </a:defRPr>
            </a:lvl1pPr>
            <a:lvl2pPr marL="457200" indent="0">
              <a:buNone/>
              <a:defRPr>
                <a:solidFill>
                  <a:schemeClr val="accent6"/>
                </a:solidFill>
                <a:latin typeface="+mj-lt"/>
              </a:defRPr>
            </a:lvl2pPr>
            <a:lvl3pPr marL="914400" indent="0">
              <a:buNone/>
              <a:defRPr>
                <a:solidFill>
                  <a:schemeClr val="accent6"/>
                </a:solidFill>
                <a:latin typeface="+mj-lt"/>
              </a:defRPr>
            </a:lvl3pPr>
            <a:lvl4pPr marL="1371600" indent="0">
              <a:buNone/>
              <a:defRPr>
                <a:solidFill>
                  <a:schemeClr val="accent6"/>
                </a:solidFill>
                <a:latin typeface="+mj-lt"/>
              </a:defRPr>
            </a:lvl4pPr>
            <a:lvl5pPr marL="1828800" indent="0">
              <a:buNone/>
              <a:defRPr>
                <a:solidFill>
                  <a:schemeClr val="accent6"/>
                </a:solidFill>
                <a:latin typeface="+mj-lt"/>
              </a:defRPr>
            </a:lvl5pPr>
          </a:lstStyle>
          <a:p>
            <a:pPr lvl="0"/>
            <a:r>
              <a:rPr lang="en-US" dirty="0" err="1"/>
              <a:t>Spienim</a:t>
            </a:r>
            <a:r>
              <a:rPr lang="en-US" dirty="0"/>
              <a:t> </a:t>
            </a:r>
            <a:r>
              <a:rPr lang="en-US" dirty="0" err="1"/>
              <a:t>quidemo</a:t>
            </a:r>
            <a:r>
              <a:rPr lang="en-US" dirty="0"/>
              <a:t> </a:t>
            </a:r>
            <a:r>
              <a:rPr lang="en-US" dirty="0" err="1"/>
              <a:t>ssunto</a:t>
            </a:r>
            <a:r>
              <a:rPr lang="en-US" dirty="0"/>
              <a:t> cum</a:t>
            </a:r>
          </a:p>
        </p:txBody>
      </p:sp>
    </p:spTree>
    <p:extLst>
      <p:ext uri="{BB962C8B-B14F-4D97-AF65-F5344CB8AC3E}">
        <p14:creationId xmlns:p14="http://schemas.microsoft.com/office/powerpoint/2010/main" val="32152968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Bullets + Chart">
    <p:spTree>
      <p:nvGrpSpPr>
        <p:cNvPr id="1" name=""/>
        <p:cNvGrpSpPr/>
        <p:nvPr/>
      </p:nvGrpSpPr>
      <p:grpSpPr>
        <a:xfrm>
          <a:off x="0" y="0"/>
          <a:ext cx="0" cy="0"/>
          <a:chOff x="0" y="0"/>
          <a:chExt cx="0" cy="0"/>
        </a:xfrm>
      </p:grpSpPr>
      <p:sp>
        <p:nvSpPr>
          <p:cNvPr id="17" name="Text Placeholder 12">
            <a:extLst>
              <a:ext uri="{FF2B5EF4-FFF2-40B4-BE49-F238E27FC236}">
                <a16:creationId xmlns:a16="http://schemas.microsoft.com/office/drawing/2014/main" id="{DC598203-21B5-AB44-B6E9-6A1E12E4B4D3}"/>
              </a:ext>
            </a:extLst>
          </p:cNvPr>
          <p:cNvSpPr>
            <a:spLocks noGrp="1"/>
          </p:cNvSpPr>
          <p:nvPr>
            <p:ph type="body" sz="quarter" idx="13" hasCustomPrompt="1"/>
          </p:nvPr>
        </p:nvSpPr>
        <p:spPr>
          <a:xfrm>
            <a:off x="354858" y="2401489"/>
            <a:ext cx="3953343" cy="2864653"/>
          </a:xfrm>
          <a:prstGeom prst="rect">
            <a:avLst/>
          </a:prstGeom>
        </p:spPr>
        <p:txBody>
          <a:bodyPr/>
          <a:lstStyle>
            <a:lvl1pPr marL="169200" indent="-169200" algn="l" defTabSz="914400" rtl="0" eaLnBrk="1" latinLnBrk="0" hangingPunct="1">
              <a:lnSpc>
                <a:spcPts val="1810"/>
              </a:lnSpc>
              <a:spcBef>
                <a:spcPts val="0"/>
              </a:spcBef>
              <a:spcAft>
                <a:spcPts val="520"/>
              </a:spcAft>
              <a:buFont typeface="Arial" panose="020B0604020202020204" pitchFamily="34" charset="0"/>
              <a:buChar char="•"/>
              <a:defRPr lang="en-US" sz="1600" b="0" i="0" kern="1200" dirty="0">
                <a:solidFill>
                  <a:srgbClr val="2670CA"/>
                </a:solidFill>
                <a:latin typeface="+mj-lt"/>
                <a:ea typeface="+mn-ea"/>
                <a:cs typeface="Calibri" panose="020F0502020204030204" pitchFamily="34" charset="0"/>
              </a:defRPr>
            </a:lvl1pPr>
            <a:lvl2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ts val="1810"/>
              </a:lnSpc>
              <a:spcBef>
                <a:spcPts val="0"/>
              </a:spcBef>
              <a:buFont typeface="Arial" panose="020B0604020202020204" pitchFamily="34" charset="0"/>
              <a:buNone/>
              <a:defRPr lang="en-US" sz="1600" b="0" i="0" kern="1200" dirty="0">
                <a:solidFill>
                  <a:srgbClr val="2670CA"/>
                </a:solidFill>
                <a:latin typeface="Calibri" panose="020F0502020204030204" pitchFamily="34" charset="0"/>
                <a:ea typeface="+mn-ea"/>
                <a:cs typeface="Calibri" panose="020F0502020204030204" pitchFamily="34" charset="0"/>
              </a:defRPr>
            </a:lvl5pPr>
          </a:lstStyle>
          <a:p>
            <a:pPr marL="169200" indent="-169200">
              <a:lnSpc>
                <a:spcPts val="1810"/>
              </a:lnSpc>
              <a:spcAft>
                <a:spcPts val="520"/>
              </a:spcAft>
              <a:buFont typeface="Arial" panose="020B0604020202020204" pitchFamily="34" charset="0"/>
              <a:buChar char="•"/>
            </a:pPr>
            <a:r>
              <a:rPr lang="en-US" sz="1600" dirty="0">
                <a:solidFill>
                  <a:srgbClr val="2670CA"/>
                </a:solidFill>
              </a:rPr>
              <a:t>Send </a:t>
            </a:r>
            <a:r>
              <a:rPr lang="en-US" sz="1600" dirty="0" err="1">
                <a:solidFill>
                  <a:srgbClr val="2670CA"/>
                </a:solidFill>
              </a:rPr>
              <a:t>igniti</a:t>
            </a:r>
            <a:r>
              <a:rPr lang="en-US" sz="1600" dirty="0">
                <a:solidFill>
                  <a:srgbClr val="2670CA"/>
                </a:solidFill>
              </a:rPr>
              <a:t> </a:t>
            </a:r>
            <a:r>
              <a:rPr lang="en-US" sz="1600" dirty="0" err="1">
                <a:solidFill>
                  <a:srgbClr val="2670CA"/>
                </a:solidFill>
              </a:rPr>
              <a:t>autem</a:t>
            </a:r>
            <a:r>
              <a:rPr lang="en-US" sz="1600" dirty="0">
                <a:solidFill>
                  <a:srgbClr val="2670CA"/>
                </a:solidFill>
              </a:rPr>
              <a:t> </a:t>
            </a:r>
            <a:r>
              <a:rPr lang="en-US" sz="1600" dirty="0" err="1">
                <a:solidFill>
                  <a:srgbClr val="2670CA"/>
                </a:solidFill>
              </a:rPr>
              <a:t>archillaut</a:t>
            </a:r>
            <a:r>
              <a:rPr lang="en-US" sz="1600" dirty="0">
                <a:solidFill>
                  <a:srgbClr val="2670CA"/>
                </a:solidFill>
              </a:rPr>
              <a:t> debit int </a:t>
            </a:r>
            <a:r>
              <a:rPr lang="en-US" sz="1600" dirty="0" err="1">
                <a:solidFill>
                  <a:srgbClr val="2670CA"/>
                </a:solidFill>
              </a:rPr>
              <a:t>quam</a:t>
            </a:r>
            <a:endParaRPr lang="en-US" sz="1600" dirty="0">
              <a:solidFill>
                <a:srgbClr val="2670CA"/>
              </a:solidFill>
            </a:endParaRPr>
          </a:p>
          <a:p>
            <a:pPr marL="169200" indent="-169200">
              <a:lnSpc>
                <a:spcPts val="1810"/>
              </a:lnSpc>
              <a:spcAft>
                <a:spcPts val="520"/>
              </a:spcAft>
              <a:buFont typeface="Arial" panose="020B0604020202020204" pitchFamily="34" charset="0"/>
              <a:buChar char="•"/>
            </a:pPr>
            <a:r>
              <a:rPr lang="en-US" sz="1600" dirty="0" err="1">
                <a:solidFill>
                  <a:srgbClr val="2670CA"/>
                </a:solidFill>
              </a:rPr>
              <a:t>Sequo</a:t>
            </a:r>
            <a:r>
              <a:rPr lang="en-US" sz="1600" dirty="0">
                <a:solidFill>
                  <a:srgbClr val="2670CA"/>
                </a:solidFill>
              </a:rPr>
              <a:t> et </a:t>
            </a:r>
            <a:r>
              <a:rPr lang="en-US" sz="1600" dirty="0" err="1">
                <a:solidFill>
                  <a:srgbClr val="2670CA"/>
                </a:solidFill>
              </a:rPr>
              <a:t>Parum</a:t>
            </a:r>
            <a:r>
              <a:rPr lang="en-US" sz="1600" dirty="0">
                <a:solidFill>
                  <a:srgbClr val="2670CA"/>
                </a:solidFill>
              </a:rPr>
              <a:t> que </a:t>
            </a:r>
            <a:r>
              <a:rPr lang="en-US" sz="1600" dirty="0" err="1">
                <a:solidFill>
                  <a:srgbClr val="2670CA"/>
                </a:solidFill>
              </a:rPr>
              <a:t>volupit</a:t>
            </a:r>
            <a:r>
              <a:rPr lang="en-US" sz="1600" dirty="0">
                <a:solidFill>
                  <a:srgbClr val="2670CA"/>
                </a:solidFill>
              </a:rPr>
              <a:t> et </a:t>
            </a:r>
            <a:r>
              <a:rPr lang="en-US" sz="1600" dirty="0" err="1">
                <a:solidFill>
                  <a:srgbClr val="2670CA"/>
                </a:solidFill>
              </a:rPr>
              <a:t>doluptaeiur</a:t>
            </a:r>
            <a:r>
              <a:rPr lang="en-US" sz="1600" dirty="0">
                <a:solidFill>
                  <a:srgbClr val="2670CA"/>
                </a:solidFill>
              </a:rPr>
              <a:t>, </a:t>
            </a:r>
            <a:r>
              <a:rPr lang="en-US" sz="1600" dirty="0" err="1">
                <a:solidFill>
                  <a:srgbClr val="2670CA"/>
                </a:solidFill>
              </a:rPr>
              <a:t>sanda</a:t>
            </a:r>
            <a:r>
              <a:rPr lang="en-US" sz="1600" dirty="0">
                <a:solidFill>
                  <a:srgbClr val="2670CA"/>
                </a:solidFill>
              </a:rPr>
              <a:t> </a:t>
            </a:r>
            <a:r>
              <a:rPr lang="en-US" sz="1600" dirty="0" err="1">
                <a:solidFill>
                  <a:srgbClr val="2670CA"/>
                </a:solidFill>
              </a:rPr>
              <a:t>verspienim</a:t>
            </a:r>
            <a:r>
              <a:rPr lang="en-US" sz="1600" dirty="0">
                <a:solidFill>
                  <a:srgbClr val="2670CA"/>
                </a:solidFill>
              </a:rPr>
              <a:t> </a:t>
            </a:r>
            <a:r>
              <a:rPr lang="en-US" sz="1600" dirty="0" err="1">
                <a:solidFill>
                  <a:srgbClr val="2670CA"/>
                </a:solidFill>
              </a:rPr>
              <a:t>quidemo</a:t>
            </a:r>
            <a:r>
              <a:rPr lang="en-US" sz="1600" dirty="0">
                <a:solidFill>
                  <a:srgbClr val="2670CA"/>
                </a:solidFill>
              </a:rPr>
              <a:t> </a:t>
            </a:r>
            <a:r>
              <a:rPr lang="en-US" sz="1600" dirty="0" err="1">
                <a:solidFill>
                  <a:srgbClr val="2670CA"/>
                </a:solidFill>
              </a:rPr>
              <a:t>ssunto</a:t>
            </a:r>
            <a:r>
              <a:rPr lang="en-US" sz="1600" dirty="0">
                <a:solidFill>
                  <a:srgbClr val="2670CA"/>
                </a:solidFill>
              </a:rPr>
              <a:t> cum</a:t>
            </a:r>
          </a:p>
          <a:p>
            <a:pPr marL="169200" indent="-169200">
              <a:lnSpc>
                <a:spcPts val="1810"/>
              </a:lnSpc>
              <a:spcAft>
                <a:spcPts val="520"/>
              </a:spcAft>
              <a:buFont typeface="Arial" panose="020B0604020202020204" pitchFamily="34" charset="0"/>
              <a:buChar char="•"/>
            </a:pPr>
            <a:r>
              <a:rPr lang="en-US" sz="1600" dirty="0" err="1">
                <a:solidFill>
                  <a:srgbClr val="2670CA"/>
                </a:solidFill>
              </a:rPr>
              <a:t>Nonsenet</a:t>
            </a:r>
            <a:r>
              <a:rPr lang="en-US" sz="1600" dirty="0">
                <a:solidFill>
                  <a:srgbClr val="2670CA"/>
                </a:solidFill>
              </a:rPr>
              <a:t> </a:t>
            </a:r>
            <a:r>
              <a:rPr lang="en-US" sz="1600" dirty="0" err="1">
                <a:solidFill>
                  <a:srgbClr val="2670CA"/>
                </a:solidFill>
              </a:rPr>
              <a:t>volupitat</a:t>
            </a:r>
            <a:r>
              <a:rPr lang="en-US" sz="1600" dirty="0">
                <a:solidFill>
                  <a:srgbClr val="2670CA"/>
                </a:solidFill>
              </a:rPr>
              <a:t> qui is mi, que sin cone </a:t>
            </a:r>
            <a:r>
              <a:rPr lang="en-US" sz="1600" dirty="0" err="1">
                <a:solidFill>
                  <a:srgbClr val="2670CA"/>
                </a:solidFill>
              </a:rPr>
              <a:t>consequia</a:t>
            </a:r>
            <a:r>
              <a:rPr lang="en-US" sz="1600" dirty="0">
                <a:solidFill>
                  <a:srgbClr val="2670CA"/>
                </a:solidFill>
              </a:rPr>
              <a:t> </a:t>
            </a:r>
            <a:r>
              <a:rPr lang="en-US" sz="1600" dirty="0" err="1">
                <a:solidFill>
                  <a:srgbClr val="2670CA"/>
                </a:solidFill>
              </a:rPr>
              <a:t>iur</a:t>
            </a:r>
            <a:endParaRPr lang="en-US" sz="1600" dirty="0">
              <a:solidFill>
                <a:srgbClr val="2670CA"/>
              </a:solidFill>
            </a:endParaRPr>
          </a:p>
          <a:p>
            <a:pPr marL="169200" indent="-169200">
              <a:lnSpc>
                <a:spcPts val="1810"/>
              </a:lnSpc>
              <a:spcAft>
                <a:spcPts val="520"/>
              </a:spcAft>
              <a:buFont typeface="Arial" panose="020B0604020202020204" pitchFamily="34" charset="0"/>
              <a:buChar char="•"/>
            </a:pPr>
            <a:r>
              <a:rPr lang="en-US" sz="1600" dirty="0">
                <a:solidFill>
                  <a:srgbClr val="2670CA"/>
                </a:solidFill>
              </a:rPr>
              <a:t>Sum </a:t>
            </a:r>
            <a:r>
              <a:rPr lang="en-US" sz="1600" dirty="0" err="1">
                <a:solidFill>
                  <a:srgbClr val="2670CA"/>
                </a:solidFill>
              </a:rPr>
              <a:t>facillorem</a:t>
            </a:r>
            <a:r>
              <a:rPr lang="en-US" sz="1600" dirty="0">
                <a:solidFill>
                  <a:srgbClr val="2670CA"/>
                </a:solidFill>
              </a:rPr>
              <a:t> </a:t>
            </a:r>
            <a:r>
              <a:rPr lang="en-US" sz="1600" dirty="0" err="1">
                <a:solidFill>
                  <a:srgbClr val="2670CA"/>
                </a:solidFill>
              </a:rPr>
              <a:t>ium</a:t>
            </a:r>
            <a:r>
              <a:rPr lang="en-US" sz="1600" dirty="0">
                <a:solidFill>
                  <a:srgbClr val="2670CA"/>
                </a:solidFill>
              </a:rPr>
              <a:t> </a:t>
            </a:r>
            <a:r>
              <a:rPr lang="en-US" sz="1600" dirty="0" err="1">
                <a:solidFill>
                  <a:srgbClr val="2670CA"/>
                </a:solidFill>
              </a:rPr>
              <a:t>ut</a:t>
            </a:r>
            <a:r>
              <a:rPr lang="en-US" sz="1600" dirty="0">
                <a:solidFill>
                  <a:srgbClr val="2670CA"/>
                </a:solidFill>
              </a:rPr>
              <a:t> od et, </a:t>
            </a:r>
            <a:r>
              <a:rPr lang="en-US" sz="1600" dirty="0" err="1">
                <a:solidFill>
                  <a:srgbClr val="2670CA"/>
                </a:solidFill>
              </a:rPr>
              <a:t>nat</a:t>
            </a:r>
            <a:r>
              <a:rPr lang="en-US" sz="1600" dirty="0">
                <a:solidFill>
                  <a:srgbClr val="2670CA"/>
                </a:solidFill>
              </a:rPr>
              <a:t> </a:t>
            </a:r>
            <a:r>
              <a:rPr lang="en-US" sz="1600" dirty="0" err="1">
                <a:solidFill>
                  <a:srgbClr val="2670CA"/>
                </a:solidFill>
              </a:rPr>
              <a:t>quunt</a:t>
            </a:r>
            <a:r>
              <a:rPr lang="en-US" sz="1600" dirty="0">
                <a:solidFill>
                  <a:srgbClr val="2670CA"/>
                </a:solidFill>
              </a:rPr>
              <a:t>, </a:t>
            </a:r>
            <a:r>
              <a:rPr lang="en-US" sz="1600" dirty="0" err="1">
                <a:solidFill>
                  <a:srgbClr val="2670CA"/>
                </a:solidFill>
              </a:rPr>
              <a:t>quesi</a:t>
            </a:r>
            <a:r>
              <a:rPr lang="en-US" sz="1600" dirty="0">
                <a:solidFill>
                  <a:srgbClr val="2670CA"/>
                </a:solidFill>
              </a:rPr>
              <a:t> </a:t>
            </a:r>
            <a:r>
              <a:rPr lang="en-US" sz="1600" dirty="0" err="1">
                <a:solidFill>
                  <a:srgbClr val="2670CA"/>
                </a:solidFill>
              </a:rPr>
              <a:t>aut</a:t>
            </a:r>
            <a:r>
              <a:rPr lang="en-US" sz="1600" dirty="0">
                <a:solidFill>
                  <a:srgbClr val="2670CA"/>
                </a:solidFill>
              </a:rPr>
              <a:t> </a:t>
            </a:r>
            <a:r>
              <a:rPr lang="en-US" sz="1600" dirty="0" err="1">
                <a:solidFill>
                  <a:srgbClr val="2670CA"/>
                </a:solidFill>
              </a:rPr>
              <a:t>doluptatenis</a:t>
            </a:r>
            <a:r>
              <a:rPr lang="en-US" sz="1600" dirty="0">
                <a:solidFill>
                  <a:srgbClr val="2670CA"/>
                </a:solidFill>
              </a:rPr>
              <a:t> </a:t>
            </a:r>
            <a:r>
              <a:rPr lang="en-US" sz="1600" dirty="0" err="1">
                <a:solidFill>
                  <a:srgbClr val="2670CA"/>
                </a:solidFill>
              </a:rPr>
              <a:t>adi</a:t>
            </a:r>
            <a:r>
              <a:rPr lang="en-US" sz="1600" dirty="0">
                <a:solidFill>
                  <a:srgbClr val="2670CA"/>
                </a:solidFill>
              </a:rPr>
              <a:t> </a:t>
            </a:r>
            <a:r>
              <a:rPr lang="en-US" sz="1600" dirty="0" err="1">
                <a:solidFill>
                  <a:srgbClr val="2670CA"/>
                </a:solidFill>
              </a:rPr>
              <a:t>quae</a:t>
            </a:r>
            <a:r>
              <a:rPr lang="en-US" sz="1600" dirty="0">
                <a:solidFill>
                  <a:srgbClr val="2670CA"/>
                </a:solidFill>
              </a:rPr>
              <a:t> el </a:t>
            </a:r>
            <a:r>
              <a:rPr lang="en-US" sz="1600" dirty="0" err="1">
                <a:solidFill>
                  <a:srgbClr val="2670CA"/>
                </a:solidFill>
              </a:rPr>
              <a:t>inimin</a:t>
            </a:r>
            <a:r>
              <a:rPr lang="en-US" sz="1600" dirty="0">
                <a:solidFill>
                  <a:srgbClr val="2670CA"/>
                </a:solidFill>
              </a:rPr>
              <a:t> </a:t>
            </a:r>
            <a:r>
              <a:rPr lang="en-US" sz="1600" dirty="0" err="1">
                <a:solidFill>
                  <a:srgbClr val="2670CA"/>
                </a:solidFill>
              </a:rPr>
              <a:t>eumquid</a:t>
            </a:r>
            <a:r>
              <a:rPr lang="en-US" sz="1600" dirty="0">
                <a:solidFill>
                  <a:srgbClr val="2670CA"/>
                </a:solidFill>
              </a:rPr>
              <a:t> qui </a:t>
            </a:r>
            <a:r>
              <a:rPr lang="en-US" sz="1600" dirty="0" err="1">
                <a:solidFill>
                  <a:srgbClr val="2670CA"/>
                </a:solidFill>
              </a:rPr>
              <a:t>sume</a:t>
            </a:r>
            <a:r>
              <a:rPr lang="en-US" sz="1600" dirty="0">
                <a:solidFill>
                  <a:srgbClr val="2670CA"/>
                </a:solidFill>
              </a:rPr>
              <a:t> </a:t>
            </a:r>
            <a:r>
              <a:rPr lang="en-US" sz="1600" dirty="0" err="1">
                <a:solidFill>
                  <a:srgbClr val="2670CA"/>
                </a:solidFill>
              </a:rPr>
              <a:t>sanda</a:t>
            </a:r>
            <a:r>
              <a:rPr lang="en-US" sz="1600" dirty="0">
                <a:solidFill>
                  <a:srgbClr val="2670CA"/>
                </a:solidFill>
              </a:rPr>
              <a:t> </a:t>
            </a:r>
            <a:r>
              <a:rPr lang="en-US" sz="1600" dirty="0" err="1">
                <a:solidFill>
                  <a:srgbClr val="2670CA"/>
                </a:solidFill>
              </a:rPr>
              <a:t>versp</a:t>
            </a:r>
            <a:endParaRPr lang="en-US" sz="1600" dirty="0">
              <a:solidFill>
                <a:srgbClr val="2670CA"/>
              </a:solidFill>
            </a:endParaRPr>
          </a:p>
          <a:p>
            <a:pPr marL="169200" indent="-169200">
              <a:lnSpc>
                <a:spcPts val="1810"/>
              </a:lnSpc>
              <a:spcAft>
                <a:spcPts val="520"/>
              </a:spcAft>
              <a:buFont typeface="Arial" panose="020B0604020202020204" pitchFamily="34" charset="0"/>
              <a:buChar char="•"/>
            </a:pPr>
            <a:r>
              <a:rPr lang="en-US" sz="1600" dirty="0" err="1">
                <a:solidFill>
                  <a:srgbClr val="2670CA"/>
                </a:solidFill>
              </a:rPr>
              <a:t>Sequo</a:t>
            </a:r>
            <a:r>
              <a:rPr lang="en-US" sz="1600" dirty="0">
                <a:solidFill>
                  <a:srgbClr val="2670CA"/>
                </a:solidFill>
              </a:rPr>
              <a:t> et </a:t>
            </a:r>
            <a:r>
              <a:rPr lang="en-US" sz="1600" dirty="0" err="1">
                <a:solidFill>
                  <a:srgbClr val="2670CA"/>
                </a:solidFill>
              </a:rPr>
              <a:t>Parum</a:t>
            </a:r>
            <a:r>
              <a:rPr lang="en-US" sz="1600" dirty="0">
                <a:solidFill>
                  <a:srgbClr val="2670CA"/>
                </a:solidFill>
              </a:rPr>
              <a:t> que </a:t>
            </a:r>
            <a:r>
              <a:rPr lang="en-US" sz="1600" dirty="0" err="1">
                <a:solidFill>
                  <a:srgbClr val="2670CA"/>
                </a:solidFill>
              </a:rPr>
              <a:t>volupit</a:t>
            </a:r>
            <a:r>
              <a:rPr lang="en-US" sz="1600" dirty="0">
                <a:solidFill>
                  <a:srgbClr val="2670CA"/>
                </a:solidFill>
              </a:rPr>
              <a:t> et </a:t>
            </a:r>
            <a:r>
              <a:rPr lang="en-US" sz="1600" dirty="0" err="1">
                <a:solidFill>
                  <a:srgbClr val="2670CA"/>
                </a:solidFill>
              </a:rPr>
              <a:t>doluptaeiur</a:t>
            </a:r>
            <a:r>
              <a:rPr lang="en-US" sz="1600" dirty="0">
                <a:solidFill>
                  <a:srgbClr val="2670CA"/>
                </a:solidFill>
              </a:rPr>
              <a:t>, </a:t>
            </a:r>
            <a:r>
              <a:rPr lang="en-US" sz="1600" dirty="0" err="1">
                <a:solidFill>
                  <a:srgbClr val="2670CA"/>
                </a:solidFill>
              </a:rPr>
              <a:t>sanda</a:t>
            </a:r>
            <a:r>
              <a:rPr lang="en-US" sz="1600" dirty="0">
                <a:solidFill>
                  <a:srgbClr val="2670CA"/>
                </a:solidFill>
              </a:rPr>
              <a:t> </a:t>
            </a:r>
            <a:r>
              <a:rPr lang="en-US" sz="1600" dirty="0" err="1">
                <a:solidFill>
                  <a:srgbClr val="2670CA"/>
                </a:solidFill>
              </a:rPr>
              <a:t>verspienim</a:t>
            </a:r>
            <a:r>
              <a:rPr lang="en-US" sz="1600" dirty="0">
                <a:solidFill>
                  <a:srgbClr val="2670CA"/>
                </a:solidFill>
              </a:rPr>
              <a:t> </a:t>
            </a:r>
            <a:r>
              <a:rPr lang="en-US" sz="1600" dirty="0" err="1">
                <a:solidFill>
                  <a:srgbClr val="2670CA"/>
                </a:solidFill>
              </a:rPr>
              <a:t>quidemo</a:t>
            </a:r>
            <a:r>
              <a:rPr lang="en-US" sz="1600" dirty="0">
                <a:solidFill>
                  <a:srgbClr val="2670CA"/>
                </a:solidFill>
              </a:rPr>
              <a:t> </a:t>
            </a:r>
            <a:r>
              <a:rPr lang="en-US" sz="1600" dirty="0" err="1">
                <a:solidFill>
                  <a:srgbClr val="2670CA"/>
                </a:solidFill>
              </a:rPr>
              <a:t>ssunto</a:t>
            </a:r>
            <a:r>
              <a:rPr lang="en-US" sz="1600" dirty="0">
                <a:solidFill>
                  <a:srgbClr val="2670CA"/>
                </a:solidFill>
              </a:rPr>
              <a:t> cum</a:t>
            </a:r>
          </a:p>
          <a:p>
            <a:pPr>
              <a:lnSpc>
                <a:spcPts val="1810"/>
              </a:lnSpc>
            </a:pPr>
            <a:endParaRPr lang="en-US" sz="1600" dirty="0">
              <a:solidFill>
                <a:srgbClr val="2670CA"/>
              </a:solidFill>
            </a:endParaRPr>
          </a:p>
        </p:txBody>
      </p:sp>
      <p:sp>
        <p:nvSpPr>
          <p:cNvPr id="15" name="Text Placeholder 12">
            <a:extLst>
              <a:ext uri="{FF2B5EF4-FFF2-40B4-BE49-F238E27FC236}">
                <a16:creationId xmlns:a16="http://schemas.microsoft.com/office/drawing/2014/main" id="{16C676D6-6CCD-A64B-97BC-7B3A158AE803}"/>
              </a:ext>
            </a:extLst>
          </p:cNvPr>
          <p:cNvSpPr>
            <a:spLocks noGrp="1"/>
          </p:cNvSpPr>
          <p:nvPr>
            <p:ph type="body" sz="quarter" idx="11" hasCustomPrompt="1"/>
          </p:nvPr>
        </p:nvSpPr>
        <p:spPr>
          <a:xfrm>
            <a:off x="354858" y="1469418"/>
            <a:ext cx="3953343" cy="829559"/>
          </a:xfrm>
          <a:prstGeom prst="rect">
            <a:avLst/>
          </a:prstGeom>
        </p:spPr>
        <p:txBody>
          <a:bodyPr/>
          <a:lstStyle>
            <a:lvl1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ts val="1810"/>
              </a:lnSpc>
              <a:spcBef>
                <a:spcPts val="0"/>
              </a:spcBef>
              <a:buFont typeface="Arial" panose="020B0604020202020204" pitchFamily="34" charset="0"/>
              <a:buNone/>
              <a:defRPr lang="en-US" sz="1600" b="0" i="0" kern="1200" dirty="0">
                <a:solidFill>
                  <a:srgbClr val="2670CA"/>
                </a:solidFill>
                <a:latin typeface="Calibri" panose="020F0502020204030204" pitchFamily="34" charset="0"/>
                <a:ea typeface="+mn-ea"/>
                <a:cs typeface="Calibri" panose="020F0502020204030204" pitchFamily="34" charset="0"/>
              </a:defRPr>
            </a:lvl5pPr>
          </a:lstStyle>
          <a:p>
            <a:pPr>
              <a:lnSpc>
                <a:spcPts val="1810"/>
              </a:lnSpc>
            </a:pPr>
            <a:r>
              <a:rPr lang="en-US" sz="1600" dirty="0" err="1">
                <a:solidFill>
                  <a:srgbClr val="2670CA"/>
                </a:solidFill>
              </a:rPr>
              <a:t>Exeria</a:t>
            </a:r>
            <a:r>
              <a:rPr lang="en-US" sz="1600" dirty="0">
                <a:solidFill>
                  <a:srgbClr val="2670CA"/>
                </a:solidFill>
              </a:rPr>
              <a:t> </a:t>
            </a:r>
            <a:r>
              <a:rPr lang="en-US" sz="1600" dirty="0" err="1">
                <a:solidFill>
                  <a:srgbClr val="2670CA"/>
                </a:solidFill>
              </a:rPr>
              <a:t>veliquodit</a:t>
            </a:r>
            <a:r>
              <a:rPr lang="en-US" sz="1600" dirty="0">
                <a:solidFill>
                  <a:srgbClr val="2670CA"/>
                </a:solidFill>
              </a:rPr>
              <a:t> </a:t>
            </a:r>
            <a:r>
              <a:rPr lang="en-US" sz="1600" dirty="0" err="1">
                <a:solidFill>
                  <a:srgbClr val="2670CA"/>
                </a:solidFill>
              </a:rPr>
              <a:t>preheni</a:t>
            </a:r>
            <a:r>
              <a:rPr lang="en-US" sz="1600" dirty="0">
                <a:solidFill>
                  <a:srgbClr val="2670CA"/>
                </a:solidFill>
              </a:rPr>
              <a:t> </a:t>
            </a:r>
            <a:r>
              <a:rPr lang="en-US" sz="1600" dirty="0" err="1">
                <a:solidFill>
                  <a:srgbClr val="2670CA"/>
                </a:solidFill>
              </a:rPr>
              <a:t>hilluptas</a:t>
            </a:r>
            <a:r>
              <a:rPr lang="en-US" sz="1600" dirty="0">
                <a:solidFill>
                  <a:srgbClr val="2670CA"/>
                </a:solidFill>
              </a:rPr>
              <a:t> </a:t>
            </a:r>
            <a:r>
              <a:rPr lang="en-US" sz="1600" dirty="0" err="1">
                <a:solidFill>
                  <a:srgbClr val="2670CA"/>
                </a:solidFill>
              </a:rPr>
              <a:t>ilias</a:t>
            </a:r>
            <a:r>
              <a:rPr lang="en-US" sz="1600" dirty="0">
                <a:solidFill>
                  <a:srgbClr val="2670CA"/>
                </a:solidFill>
              </a:rPr>
              <a:t> ad qui </a:t>
            </a:r>
            <a:r>
              <a:rPr lang="en-US" sz="1600" dirty="0" err="1">
                <a:solidFill>
                  <a:srgbClr val="2670CA"/>
                </a:solidFill>
              </a:rPr>
              <a:t>ullessi</a:t>
            </a:r>
            <a:r>
              <a:rPr lang="en-US" sz="1600" dirty="0">
                <a:solidFill>
                  <a:srgbClr val="2670CA"/>
                </a:solidFill>
              </a:rPr>
              <a:t> </a:t>
            </a:r>
            <a:r>
              <a:rPr lang="en-US" sz="1600" dirty="0" err="1">
                <a:solidFill>
                  <a:srgbClr val="2670CA"/>
                </a:solidFill>
              </a:rPr>
              <a:t>acepudae</a:t>
            </a:r>
            <a:r>
              <a:rPr lang="en-US" sz="1600" dirty="0">
                <a:solidFill>
                  <a:srgbClr val="2670CA"/>
                </a:solidFill>
              </a:rPr>
              <a:t> </a:t>
            </a:r>
            <a:r>
              <a:rPr lang="en-US" sz="1600" dirty="0" err="1">
                <a:solidFill>
                  <a:srgbClr val="2670CA"/>
                </a:solidFill>
              </a:rPr>
              <a:t>nos</a:t>
            </a:r>
            <a:r>
              <a:rPr lang="en-US" sz="1600" dirty="0">
                <a:solidFill>
                  <a:srgbClr val="2670CA"/>
                </a:solidFill>
              </a:rPr>
              <a:t> </a:t>
            </a:r>
            <a:r>
              <a:rPr lang="en-US" sz="1600" dirty="0" err="1">
                <a:solidFill>
                  <a:srgbClr val="2670CA"/>
                </a:solidFill>
              </a:rPr>
              <a:t>neces</a:t>
            </a:r>
            <a:r>
              <a:rPr lang="en-US" sz="1600" dirty="0">
                <a:solidFill>
                  <a:srgbClr val="2670CA"/>
                </a:solidFill>
              </a:rPr>
              <a:t> </a:t>
            </a:r>
            <a:r>
              <a:rPr lang="en-US" sz="1600" dirty="0" err="1">
                <a:solidFill>
                  <a:srgbClr val="2670CA"/>
                </a:solidFill>
              </a:rPr>
              <a:t>voluptur</a:t>
            </a:r>
            <a:r>
              <a:rPr lang="en-US" sz="1600" dirty="0">
                <a:solidFill>
                  <a:srgbClr val="2670CA"/>
                </a:solidFill>
              </a:rPr>
              <a:t>? </a:t>
            </a:r>
            <a:r>
              <a:rPr lang="en-US" sz="1600" dirty="0" err="1">
                <a:solidFill>
                  <a:srgbClr val="2670CA"/>
                </a:solidFill>
              </a:rPr>
              <a:t>Quiduc</a:t>
            </a:r>
            <a:r>
              <a:rPr lang="en-US" sz="1600" dirty="0">
                <a:solidFill>
                  <a:srgbClr val="2670CA"/>
                </a:solidFill>
              </a:rPr>
              <a:t> et </a:t>
            </a:r>
            <a:r>
              <a:rPr lang="en-US" sz="1600" dirty="0" err="1">
                <a:solidFill>
                  <a:srgbClr val="2670CA"/>
                </a:solidFill>
              </a:rPr>
              <a:t>eatia</a:t>
            </a:r>
            <a:r>
              <a:rPr lang="en-US" sz="1600" dirty="0">
                <a:solidFill>
                  <a:srgbClr val="2670CA"/>
                </a:solidFill>
              </a:rPr>
              <a:t> </a:t>
            </a:r>
            <a:r>
              <a:rPr lang="en-US" sz="1600" dirty="0" err="1">
                <a:solidFill>
                  <a:srgbClr val="2670CA"/>
                </a:solidFill>
              </a:rPr>
              <a:t>dolluptat</a:t>
            </a:r>
            <a:r>
              <a:rPr lang="en-US" sz="1600" dirty="0">
                <a:solidFill>
                  <a:srgbClr val="2670CA"/>
                </a:solidFill>
              </a:rPr>
              <a:t> que </a:t>
            </a:r>
            <a:r>
              <a:rPr lang="en-US" sz="1600" dirty="0" err="1">
                <a:solidFill>
                  <a:srgbClr val="2670CA"/>
                </a:solidFill>
              </a:rPr>
              <a:t>volorep</a:t>
            </a:r>
            <a:r>
              <a:rPr lang="en-US" sz="1600" dirty="0">
                <a:solidFill>
                  <a:srgbClr val="2670CA"/>
                </a:solidFill>
              </a:rPr>
              <a:t> </a:t>
            </a:r>
            <a:r>
              <a:rPr lang="en-US" sz="1600" dirty="0" err="1">
                <a:solidFill>
                  <a:srgbClr val="2670CA"/>
                </a:solidFill>
              </a:rPr>
              <a:t>elestiore</a:t>
            </a:r>
            <a:r>
              <a:rPr lang="en-US" sz="1600" dirty="0">
                <a:solidFill>
                  <a:srgbClr val="2670CA"/>
                </a:solidFill>
              </a:rPr>
              <a:t> lab</a:t>
            </a:r>
          </a:p>
        </p:txBody>
      </p:sp>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 Placeholder 23">
            <a:extLst>
              <a:ext uri="{FF2B5EF4-FFF2-40B4-BE49-F238E27FC236}">
                <a16:creationId xmlns:a16="http://schemas.microsoft.com/office/drawing/2014/main" id="{4D847F9A-ACFC-F140-94C5-17C2318D7248}"/>
              </a:ext>
            </a:extLst>
          </p:cNvPr>
          <p:cNvSpPr txBox="1">
            <a:spLocks/>
          </p:cNvSpPr>
          <p:nvPr userDrawn="1"/>
        </p:nvSpPr>
        <p:spPr>
          <a:xfrm>
            <a:off x="11343965" y="6283886"/>
            <a:ext cx="519949"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rgbClr val="2670CA"/>
                </a:solidFill>
              </a:rPr>
              <a:t>p. </a:t>
            </a:r>
            <a:fld id="{B20BE0F2-10A3-F347-B9A2-4B21C027E859}" type="slidenum">
              <a:rPr lang="en-US" smtClean="0">
                <a:solidFill>
                  <a:srgbClr val="2670CA"/>
                </a:solidFill>
              </a:rPr>
              <a:pPr algn="r"/>
              <a:t>‹#›</a:t>
            </a:fld>
            <a:endParaRPr lang="en-US" dirty="0">
              <a:solidFill>
                <a:srgbClr val="2670CA"/>
              </a:solidFill>
            </a:endParaRPr>
          </a:p>
        </p:txBody>
      </p:sp>
      <p:sp>
        <p:nvSpPr>
          <p:cNvPr id="14" name="Text Placeholder 14">
            <a:extLst>
              <a:ext uri="{FF2B5EF4-FFF2-40B4-BE49-F238E27FC236}">
                <a16:creationId xmlns:a16="http://schemas.microsoft.com/office/drawing/2014/main" id="{0C50185B-5A8C-5A42-A0BC-982C2D5BD6A6}"/>
              </a:ext>
            </a:extLst>
          </p:cNvPr>
          <p:cNvSpPr>
            <a:spLocks noGrp="1"/>
          </p:cNvSpPr>
          <p:nvPr>
            <p:ph type="body" sz="quarter" idx="12" hasCustomPrompt="1"/>
          </p:nvPr>
        </p:nvSpPr>
        <p:spPr>
          <a:xfrm>
            <a:off x="354858" y="530226"/>
            <a:ext cx="3987800" cy="582138"/>
          </a:xfrm>
          <a:prstGeom prst="rect">
            <a:avLst/>
          </a:prstGeom>
        </p:spPr>
        <p:txBody>
          <a:bodyPr/>
          <a:lstStyle>
            <a:lvl1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82000"/>
              </a:lnSpc>
              <a:spcBef>
                <a:spcPts val="0"/>
              </a:spcBef>
              <a:buFont typeface="Arial" panose="020B0604020202020204" pitchFamily="34" charset="0"/>
              <a:buNone/>
              <a:defRPr lang="en-US" sz="4000" b="0" i="0" kern="1200" dirty="0">
                <a:solidFill>
                  <a:srgbClr val="2670CA"/>
                </a:solidFill>
                <a:latin typeface="Calibri" panose="020F0502020204030204" pitchFamily="34" charset="0"/>
                <a:ea typeface="+mn-ea"/>
                <a:cs typeface="Calibri" panose="020F0502020204030204" pitchFamily="34" charset="0"/>
              </a:defRPr>
            </a:lvl5pPr>
          </a:lstStyle>
          <a:p>
            <a:pPr lvl="0"/>
            <a:r>
              <a:rPr lang="en-US" dirty="0"/>
              <a:t>Title goes here</a:t>
            </a:r>
          </a:p>
        </p:txBody>
      </p:sp>
      <p:sp>
        <p:nvSpPr>
          <p:cNvPr id="5" name="Chart Placeholder 4">
            <a:extLst>
              <a:ext uri="{FF2B5EF4-FFF2-40B4-BE49-F238E27FC236}">
                <a16:creationId xmlns:a16="http://schemas.microsoft.com/office/drawing/2014/main" id="{FC93119C-B7CD-1449-A1EA-37C8DCC4841D}"/>
              </a:ext>
            </a:extLst>
          </p:cNvPr>
          <p:cNvSpPr>
            <a:spLocks noGrp="1"/>
          </p:cNvSpPr>
          <p:nvPr>
            <p:ph type="chart" sz="quarter" idx="14" hasCustomPrompt="1"/>
          </p:nvPr>
        </p:nvSpPr>
        <p:spPr>
          <a:xfrm>
            <a:off x="5024438" y="1246288"/>
            <a:ext cx="6705600" cy="4191474"/>
          </a:xfrm>
          <a:prstGeom prst="rect">
            <a:avLst/>
          </a:prstGeom>
          <a:solidFill>
            <a:schemeClr val="accent6">
              <a:lumMod val="85000"/>
            </a:schemeClr>
          </a:solidFill>
        </p:spPr>
        <p:txBody>
          <a:bodyPr anchor="ctr"/>
          <a:lstStyle>
            <a:lvl1pPr marL="0" indent="0" algn="ctr">
              <a:buNone/>
              <a:defRPr sz="2000">
                <a:solidFill>
                  <a:schemeClr val="tx1"/>
                </a:solidFill>
              </a:defRPr>
            </a:lvl1pPr>
          </a:lstStyle>
          <a:p>
            <a:r>
              <a:rPr lang="en-US" dirty="0"/>
              <a:t>Insert chart here</a:t>
            </a:r>
          </a:p>
        </p:txBody>
      </p:sp>
    </p:spTree>
    <p:extLst>
      <p:ext uri="{BB962C8B-B14F-4D97-AF65-F5344CB8AC3E}">
        <p14:creationId xmlns:p14="http://schemas.microsoft.com/office/powerpoint/2010/main" val="6465706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 Bullets, blue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 Placeholder 23">
            <a:extLst>
              <a:ext uri="{FF2B5EF4-FFF2-40B4-BE49-F238E27FC236}">
                <a16:creationId xmlns:a16="http://schemas.microsoft.com/office/drawing/2014/main" id="{4D847F9A-ACFC-F140-94C5-17C2318D7248}"/>
              </a:ext>
            </a:extLst>
          </p:cNvPr>
          <p:cNvSpPr txBox="1">
            <a:spLocks/>
          </p:cNvSpPr>
          <p:nvPr userDrawn="1"/>
        </p:nvSpPr>
        <p:spPr>
          <a:xfrm>
            <a:off x="11343965" y="6283886"/>
            <a:ext cx="519949"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rgbClr val="2670CA"/>
                </a:solidFill>
              </a:rPr>
              <a:t>p. </a:t>
            </a:r>
            <a:fld id="{B20BE0F2-10A3-F347-B9A2-4B21C027E859}" type="slidenum">
              <a:rPr lang="en-US" smtClean="0">
                <a:solidFill>
                  <a:srgbClr val="2670CA"/>
                </a:solidFill>
              </a:rPr>
              <a:pPr algn="r"/>
              <a:t>‹#›</a:t>
            </a:fld>
            <a:endParaRPr lang="en-US" dirty="0">
              <a:solidFill>
                <a:srgbClr val="2670CA"/>
              </a:solidFill>
            </a:endParaRPr>
          </a:p>
        </p:txBody>
      </p:sp>
      <p:sp>
        <p:nvSpPr>
          <p:cNvPr id="3" name="Text Placeholder 2">
            <a:extLst>
              <a:ext uri="{FF2B5EF4-FFF2-40B4-BE49-F238E27FC236}">
                <a16:creationId xmlns:a16="http://schemas.microsoft.com/office/drawing/2014/main" id="{A64BCF5B-9B74-5740-8AF8-B53026285672}"/>
              </a:ext>
            </a:extLst>
          </p:cNvPr>
          <p:cNvSpPr>
            <a:spLocks noGrp="1"/>
          </p:cNvSpPr>
          <p:nvPr>
            <p:ph type="body" sz="quarter" idx="10" hasCustomPrompt="1"/>
          </p:nvPr>
        </p:nvSpPr>
        <p:spPr>
          <a:xfrm>
            <a:off x="4940006" y="552450"/>
            <a:ext cx="2932113" cy="323850"/>
          </a:xfrm>
          <a:prstGeom prst="rect">
            <a:avLst/>
          </a:prstGeom>
        </p:spPr>
        <p:txBody>
          <a:bodyPr/>
          <a:lstStyle>
            <a:lvl1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1pPr>
          </a:lstStyle>
          <a:p>
            <a:r>
              <a:rPr lang="en-NZ" dirty="0"/>
              <a:t>Bullet sub heading</a:t>
            </a:r>
          </a:p>
        </p:txBody>
      </p:sp>
      <p:sp>
        <p:nvSpPr>
          <p:cNvPr id="14" name="Text Placeholder 2">
            <a:extLst>
              <a:ext uri="{FF2B5EF4-FFF2-40B4-BE49-F238E27FC236}">
                <a16:creationId xmlns:a16="http://schemas.microsoft.com/office/drawing/2014/main" id="{847FC178-7642-A140-B0EC-71CC83EE8949}"/>
              </a:ext>
            </a:extLst>
          </p:cNvPr>
          <p:cNvSpPr>
            <a:spLocks noGrp="1"/>
          </p:cNvSpPr>
          <p:nvPr>
            <p:ph type="body" sz="quarter" idx="11" hasCustomPrompt="1"/>
          </p:nvPr>
        </p:nvSpPr>
        <p:spPr>
          <a:xfrm>
            <a:off x="4940006" y="876299"/>
            <a:ext cx="2932113" cy="4808063"/>
          </a:xfrm>
          <a:prstGeom prst="rect">
            <a:avLst/>
          </a:prstGeom>
        </p:spPr>
        <p:txBody>
          <a:bodyPr/>
          <a:lstStyle>
            <a:lvl1pPr marL="169200" indent="-169200" algn="l" defTabSz="914400" rtl="0" eaLnBrk="1" latinLnBrk="0" hangingPunct="1">
              <a:lnSpc>
                <a:spcPts val="1810"/>
              </a:lnSpc>
              <a:spcBef>
                <a:spcPts val="0"/>
              </a:spcBef>
              <a:spcAft>
                <a:spcPts val="745"/>
              </a:spcAft>
              <a:buFont typeface="Arial" panose="020B0604020202020204" pitchFamily="34" charset="0"/>
              <a:buChar char="•"/>
              <a:defRPr lang="en-NZ" sz="1600" b="0" i="0" kern="1200" dirty="0">
                <a:solidFill>
                  <a:srgbClr val="2670CA"/>
                </a:solidFill>
                <a:latin typeface="+mj-lt"/>
                <a:ea typeface="+mn-ea"/>
                <a:cs typeface="Calibri" panose="020F0502020204030204" pitchFamily="34" charset="0"/>
              </a:defRPr>
            </a:lvl1pPr>
          </a:lstStyle>
          <a:p>
            <a:pPr>
              <a:spcAft>
                <a:spcPts val="745"/>
              </a:spcAft>
            </a:pPr>
            <a:r>
              <a:rPr lang="en-NZ" dirty="0"/>
              <a:t>Send </a:t>
            </a:r>
            <a:r>
              <a:rPr lang="en-NZ" dirty="0" err="1"/>
              <a:t>igniti</a:t>
            </a:r>
            <a:r>
              <a:rPr lang="en-NZ" dirty="0"/>
              <a:t> </a:t>
            </a:r>
            <a:r>
              <a:rPr lang="en-NZ" dirty="0" err="1"/>
              <a:t>autem</a:t>
            </a:r>
            <a:r>
              <a:rPr lang="en-NZ" dirty="0"/>
              <a:t> </a:t>
            </a:r>
            <a:r>
              <a:rPr lang="en-NZ" dirty="0" err="1"/>
              <a:t>archillaut</a:t>
            </a:r>
            <a:r>
              <a:rPr lang="en-NZ" dirty="0"/>
              <a:t> debit int </a:t>
            </a:r>
            <a:r>
              <a:rPr lang="en-NZ" dirty="0" err="1"/>
              <a:t>quam</a:t>
            </a:r>
            <a:endParaRPr lang="en-NZ" dirty="0"/>
          </a:p>
          <a:p>
            <a:pPr>
              <a:spcAft>
                <a:spcPts val="745"/>
              </a:spcAft>
            </a:pPr>
            <a:r>
              <a:rPr lang="en-NZ" dirty="0" err="1"/>
              <a:t>Sequo</a:t>
            </a:r>
            <a:r>
              <a:rPr lang="en-NZ" dirty="0"/>
              <a:t> et </a:t>
            </a:r>
            <a:r>
              <a:rPr lang="en-NZ" dirty="0" err="1"/>
              <a:t>Parum</a:t>
            </a:r>
            <a:r>
              <a:rPr lang="en-NZ" dirty="0"/>
              <a:t> que </a:t>
            </a:r>
            <a:r>
              <a:rPr lang="en-NZ" dirty="0" err="1"/>
              <a:t>volupit</a:t>
            </a:r>
            <a:r>
              <a:rPr lang="en-NZ" dirty="0"/>
              <a:t> et </a:t>
            </a:r>
            <a:r>
              <a:rPr lang="en-NZ" dirty="0" err="1"/>
              <a:t>doluptaeiur</a:t>
            </a:r>
            <a:r>
              <a:rPr lang="en-NZ" dirty="0"/>
              <a:t>, </a:t>
            </a:r>
            <a:r>
              <a:rPr lang="en-NZ" dirty="0" err="1"/>
              <a:t>sanda</a:t>
            </a:r>
            <a:r>
              <a:rPr lang="en-NZ" dirty="0"/>
              <a:t> </a:t>
            </a:r>
            <a:r>
              <a:rPr lang="en-NZ" dirty="0" err="1"/>
              <a:t>verspienim</a:t>
            </a:r>
            <a:r>
              <a:rPr lang="en-NZ" dirty="0"/>
              <a:t> </a:t>
            </a:r>
            <a:r>
              <a:rPr lang="en-NZ" dirty="0" err="1"/>
              <a:t>quidemo</a:t>
            </a:r>
            <a:r>
              <a:rPr lang="en-NZ" dirty="0"/>
              <a:t> </a:t>
            </a:r>
            <a:r>
              <a:rPr lang="en-NZ" dirty="0" err="1"/>
              <a:t>ssunto</a:t>
            </a:r>
            <a:r>
              <a:rPr lang="en-NZ" dirty="0"/>
              <a:t> cum</a:t>
            </a:r>
          </a:p>
          <a:p>
            <a:pPr>
              <a:spcAft>
                <a:spcPts val="745"/>
              </a:spcAft>
            </a:pPr>
            <a:r>
              <a:rPr lang="en-NZ" dirty="0" err="1"/>
              <a:t>Nonsenet</a:t>
            </a:r>
            <a:r>
              <a:rPr lang="en-NZ" dirty="0"/>
              <a:t> </a:t>
            </a:r>
            <a:r>
              <a:rPr lang="en-NZ" dirty="0" err="1"/>
              <a:t>volupitat</a:t>
            </a:r>
            <a:r>
              <a:rPr lang="en-NZ" dirty="0"/>
              <a:t> qui is mi, que sin cone </a:t>
            </a:r>
            <a:r>
              <a:rPr lang="en-NZ" dirty="0" err="1"/>
              <a:t>consequia</a:t>
            </a:r>
            <a:r>
              <a:rPr lang="en-NZ" dirty="0"/>
              <a:t> </a:t>
            </a:r>
            <a:r>
              <a:rPr lang="en-NZ" dirty="0" err="1"/>
              <a:t>iur</a:t>
            </a:r>
            <a:endParaRPr lang="en-NZ" dirty="0"/>
          </a:p>
          <a:p>
            <a:pPr>
              <a:spcAft>
                <a:spcPts val="745"/>
              </a:spcAft>
            </a:pPr>
            <a:r>
              <a:rPr lang="en-NZ" dirty="0"/>
              <a:t>Sum </a:t>
            </a:r>
            <a:r>
              <a:rPr lang="en-NZ" dirty="0" err="1"/>
              <a:t>facillorem</a:t>
            </a:r>
            <a:r>
              <a:rPr lang="en-NZ" dirty="0"/>
              <a:t> </a:t>
            </a:r>
            <a:r>
              <a:rPr lang="en-NZ" dirty="0" err="1"/>
              <a:t>ium</a:t>
            </a:r>
            <a:r>
              <a:rPr lang="en-NZ" dirty="0"/>
              <a:t> </a:t>
            </a:r>
            <a:r>
              <a:rPr lang="en-NZ" dirty="0" err="1"/>
              <a:t>ut</a:t>
            </a:r>
            <a:r>
              <a:rPr lang="en-NZ" dirty="0"/>
              <a:t> od et, </a:t>
            </a:r>
            <a:r>
              <a:rPr lang="en-NZ" dirty="0" err="1"/>
              <a:t>nat</a:t>
            </a:r>
            <a:r>
              <a:rPr lang="en-NZ" dirty="0"/>
              <a:t> </a:t>
            </a:r>
            <a:r>
              <a:rPr lang="en-NZ" dirty="0" err="1"/>
              <a:t>quunt</a:t>
            </a:r>
            <a:r>
              <a:rPr lang="en-NZ" dirty="0"/>
              <a:t>, </a:t>
            </a:r>
            <a:r>
              <a:rPr lang="en-NZ" dirty="0" err="1"/>
              <a:t>quesi</a:t>
            </a:r>
            <a:r>
              <a:rPr lang="en-NZ" dirty="0"/>
              <a:t> </a:t>
            </a:r>
            <a:r>
              <a:rPr lang="en-NZ" dirty="0" err="1"/>
              <a:t>aut</a:t>
            </a:r>
            <a:r>
              <a:rPr lang="en-NZ" dirty="0"/>
              <a:t> </a:t>
            </a:r>
            <a:r>
              <a:rPr lang="en-NZ" dirty="0" err="1"/>
              <a:t>doluptatenis</a:t>
            </a:r>
            <a:r>
              <a:rPr lang="en-NZ" dirty="0"/>
              <a:t> </a:t>
            </a:r>
            <a:r>
              <a:rPr lang="en-NZ" dirty="0" err="1"/>
              <a:t>adi</a:t>
            </a:r>
            <a:r>
              <a:rPr lang="en-NZ" dirty="0"/>
              <a:t> </a:t>
            </a:r>
            <a:r>
              <a:rPr lang="en-NZ" dirty="0" err="1"/>
              <a:t>quae</a:t>
            </a:r>
            <a:r>
              <a:rPr lang="en-NZ" dirty="0"/>
              <a:t> el </a:t>
            </a:r>
            <a:r>
              <a:rPr lang="en-NZ" dirty="0" err="1"/>
              <a:t>inimin</a:t>
            </a:r>
            <a:r>
              <a:rPr lang="en-NZ" dirty="0"/>
              <a:t> </a:t>
            </a:r>
            <a:r>
              <a:rPr lang="en-NZ" dirty="0" err="1"/>
              <a:t>eumquid</a:t>
            </a:r>
            <a:r>
              <a:rPr lang="en-NZ" dirty="0"/>
              <a:t> qui </a:t>
            </a:r>
            <a:r>
              <a:rPr lang="en-NZ" dirty="0" err="1"/>
              <a:t>sume</a:t>
            </a:r>
            <a:r>
              <a:rPr lang="en-NZ" dirty="0"/>
              <a:t> </a:t>
            </a:r>
            <a:r>
              <a:rPr lang="en-NZ" dirty="0" err="1"/>
              <a:t>sanda</a:t>
            </a:r>
            <a:r>
              <a:rPr lang="en-NZ" dirty="0"/>
              <a:t> </a:t>
            </a:r>
            <a:r>
              <a:rPr lang="en-NZ" dirty="0" err="1"/>
              <a:t>versp</a:t>
            </a:r>
            <a:endParaRPr lang="en-NZ" dirty="0"/>
          </a:p>
          <a:p>
            <a:pPr>
              <a:spcAft>
                <a:spcPts val="745"/>
              </a:spcAft>
            </a:pPr>
            <a:r>
              <a:rPr lang="en-NZ" dirty="0" err="1"/>
              <a:t>Sequo</a:t>
            </a:r>
            <a:r>
              <a:rPr lang="en-NZ" dirty="0"/>
              <a:t> et </a:t>
            </a:r>
            <a:r>
              <a:rPr lang="en-NZ" dirty="0" err="1"/>
              <a:t>Parum</a:t>
            </a:r>
            <a:r>
              <a:rPr lang="en-NZ" dirty="0"/>
              <a:t> que </a:t>
            </a:r>
            <a:r>
              <a:rPr lang="en-NZ" dirty="0" err="1"/>
              <a:t>volupit</a:t>
            </a:r>
            <a:r>
              <a:rPr lang="en-NZ" dirty="0"/>
              <a:t> et </a:t>
            </a:r>
            <a:r>
              <a:rPr lang="en-NZ" dirty="0" err="1"/>
              <a:t>doluptaeiur</a:t>
            </a:r>
            <a:r>
              <a:rPr lang="en-NZ" dirty="0"/>
              <a:t>, </a:t>
            </a:r>
            <a:r>
              <a:rPr lang="en-NZ" dirty="0" err="1"/>
              <a:t>sanda</a:t>
            </a:r>
            <a:r>
              <a:rPr lang="en-NZ" dirty="0"/>
              <a:t> </a:t>
            </a:r>
            <a:r>
              <a:rPr lang="en-NZ" dirty="0" err="1"/>
              <a:t>verspienim</a:t>
            </a:r>
            <a:r>
              <a:rPr lang="en-NZ" dirty="0"/>
              <a:t> </a:t>
            </a:r>
            <a:r>
              <a:rPr lang="en-NZ" dirty="0" err="1"/>
              <a:t>quidemo</a:t>
            </a:r>
            <a:r>
              <a:rPr lang="en-NZ" dirty="0"/>
              <a:t> </a:t>
            </a:r>
            <a:r>
              <a:rPr lang="en-NZ" dirty="0" err="1"/>
              <a:t>ssunto</a:t>
            </a:r>
            <a:r>
              <a:rPr lang="en-NZ" dirty="0"/>
              <a:t> cum</a:t>
            </a:r>
          </a:p>
          <a:p>
            <a:pPr>
              <a:spcAft>
                <a:spcPts val="745"/>
              </a:spcAft>
            </a:pPr>
            <a:r>
              <a:rPr lang="en-NZ" dirty="0"/>
              <a:t>Sum </a:t>
            </a:r>
            <a:r>
              <a:rPr lang="en-NZ" dirty="0" err="1"/>
              <a:t>facillorem</a:t>
            </a:r>
            <a:r>
              <a:rPr lang="en-NZ" dirty="0"/>
              <a:t> </a:t>
            </a:r>
            <a:r>
              <a:rPr lang="en-NZ" dirty="0" err="1"/>
              <a:t>ium</a:t>
            </a:r>
            <a:r>
              <a:rPr lang="en-NZ" dirty="0"/>
              <a:t> </a:t>
            </a:r>
            <a:r>
              <a:rPr lang="en-NZ" dirty="0" err="1"/>
              <a:t>ut</a:t>
            </a:r>
            <a:r>
              <a:rPr lang="en-NZ" dirty="0"/>
              <a:t> od et, </a:t>
            </a:r>
            <a:r>
              <a:rPr lang="en-NZ" dirty="0" err="1"/>
              <a:t>nat</a:t>
            </a:r>
            <a:r>
              <a:rPr lang="en-NZ" dirty="0"/>
              <a:t> </a:t>
            </a:r>
            <a:r>
              <a:rPr lang="en-NZ" dirty="0" err="1"/>
              <a:t>quunt</a:t>
            </a:r>
            <a:r>
              <a:rPr lang="en-NZ" dirty="0"/>
              <a:t>, </a:t>
            </a:r>
            <a:r>
              <a:rPr lang="en-NZ" dirty="0" err="1"/>
              <a:t>quesi</a:t>
            </a:r>
            <a:r>
              <a:rPr lang="en-NZ" dirty="0"/>
              <a:t> </a:t>
            </a:r>
            <a:r>
              <a:rPr lang="en-NZ" dirty="0" err="1"/>
              <a:t>aut</a:t>
            </a:r>
            <a:r>
              <a:rPr lang="en-NZ" dirty="0"/>
              <a:t> </a:t>
            </a:r>
            <a:r>
              <a:rPr lang="en-NZ" dirty="0" err="1"/>
              <a:t>doluptatenis</a:t>
            </a:r>
            <a:r>
              <a:rPr lang="en-NZ" dirty="0"/>
              <a:t> </a:t>
            </a:r>
            <a:r>
              <a:rPr lang="en-NZ" dirty="0" err="1"/>
              <a:t>adi</a:t>
            </a:r>
            <a:r>
              <a:rPr lang="en-NZ" dirty="0"/>
              <a:t> </a:t>
            </a:r>
            <a:r>
              <a:rPr lang="en-NZ" dirty="0" err="1"/>
              <a:t>quae</a:t>
            </a:r>
            <a:r>
              <a:rPr lang="en-NZ" dirty="0"/>
              <a:t> el </a:t>
            </a:r>
            <a:r>
              <a:rPr lang="en-NZ" dirty="0" err="1"/>
              <a:t>inimin</a:t>
            </a:r>
            <a:r>
              <a:rPr lang="en-NZ" dirty="0"/>
              <a:t> </a:t>
            </a:r>
            <a:r>
              <a:rPr lang="en-NZ" dirty="0" err="1"/>
              <a:t>eumquid</a:t>
            </a:r>
            <a:r>
              <a:rPr lang="en-NZ" dirty="0"/>
              <a:t> qui </a:t>
            </a:r>
            <a:r>
              <a:rPr lang="en-NZ" dirty="0" err="1"/>
              <a:t>sume</a:t>
            </a:r>
            <a:r>
              <a:rPr lang="en-NZ" dirty="0"/>
              <a:t> </a:t>
            </a:r>
            <a:r>
              <a:rPr lang="en-NZ" dirty="0" err="1"/>
              <a:t>sanda</a:t>
            </a:r>
            <a:r>
              <a:rPr lang="en-NZ" dirty="0"/>
              <a:t> </a:t>
            </a:r>
            <a:r>
              <a:rPr lang="en-NZ" dirty="0" err="1"/>
              <a:t>versp</a:t>
            </a:r>
            <a:endParaRPr lang="en-NZ" dirty="0"/>
          </a:p>
        </p:txBody>
      </p:sp>
      <p:sp>
        <p:nvSpPr>
          <p:cNvPr id="18" name="Text Placeholder 2">
            <a:extLst>
              <a:ext uri="{FF2B5EF4-FFF2-40B4-BE49-F238E27FC236}">
                <a16:creationId xmlns:a16="http://schemas.microsoft.com/office/drawing/2014/main" id="{B1E51D33-C052-8D46-B5A6-D1A6A1A16CA7}"/>
              </a:ext>
            </a:extLst>
          </p:cNvPr>
          <p:cNvSpPr>
            <a:spLocks noGrp="1"/>
          </p:cNvSpPr>
          <p:nvPr>
            <p:ph type="body" sz="quarter" idx="12" hasCustomPrompt="1"/>
          </p:nvPr>
        </p:nvSpPr>
        <p:spPr>
          <a:xfrm>
            <a:off x="8371363" y="552450"/>
            <a:ext cx="2932113" cy="323850"/>
          </a:xfrm>
          <a:prstGeom prst="rect">
            <a:avLst/>
          </a:prstGeom>
        </p:spPr>
        <p:txBody>
          <a:bodyPr/>
          <a:lstStyle>
            <a:lvl1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1pPr>
          </a:lstStyle>
          <a:p>
            <a:r>
              <a:rPr lang="en-NZ" dirty="0"/>
              <a:t>Bullet sub heading</a:t>
            </a:r>
          </a:p>
        </p:txBody>
      </p:sp>
      <p:sp>
        <p:nvSpPr>
          <p:cNvPr id="19" name="Text Placeholder 2">
            <a:extLst>
              <a:ext uri="{FF2B5EF4-FFF2-40B4-BE49-F238E27FC236}">
                <a16:creationId xmlns:a16="http://schemas.microsoft.com/office/drawing/2014/main" id="{B66A551A-01C8-1147-BAC4-63322357F09B}"/>
              </a:ext>
            </a:extLst>
          </p:cNvPr>
          <p:cNvSpPr>
            <a:spLocks noGrp="1"/>
          </p:cNvSpPr>
          <p:nvPr>
            <p:ph type="body" sz="quarter" idx="13" hasCustomPrompt="1"/>
          </p:nvPr>
        </p:nvSpPr>
        <p:spPr>
          <a:xfrm>
            <a:off x="8371363" y="876299"/>
            <a:ext cx="2932113" cy="4808063"/>
          </a:xfrm>
          <a:prstGeom prst="rect">
            <a:avLst/>
          </a:prstGeom>
        </p:spPr>
        <p:txBody>
          <a:bodyPr/>
          <a:lstStyle>
            <a:lvl1pPr marL="169200" indent="-169200" algn="l" defTabSz="914400" rtl="0" eaLnBrk="1" latinLnBrk="0" hangingPunct="1">
              <a:lnSpc>
                <a:spcPts val="1810"/>
              </a:lnSpc>
              <a:spcBef>
                <a:spcPts val="0"/>
              </a:spcBef>
              <a:spcAft>
                <a:spcPts val="745"/>
              </a:spcAft>
              <a:buFont typeface="Arial" panose="020B0604020202020204" pitchFamily="34" charset="0"/>
              <a:buChar char="•"/>
              <a:defRPr lang="en-NZ" sz="1600" b="0" i="0" kern="1200" dirty="0">
                <a:solidFill>
                  <a:srgbClr val="2670CA"/>
                </a:solidFill>
                <a:latin typeface="+mj-lt"/>
                <a:ea typeface="+mn-ea"/>
                <a:cs typeface="Calibri" panose="020F0502020204030204" pitchFamily="34" charset="0"/>
              </a:defRPr>
            </a:lvl1pPr>
          </a:lstStyle>
          <a:p>
            <a:pPr>
              <a:spcAft>
                <a:spcPts val="745"/>
              </a:spcAft>
            </a:pPr>
            <a:r>
              <a:rPr lang="en-NZ" dirty="0"/>
              <a:t>Send </a:t>
            </a:r>
            <a:r>
              <a:rPr lang="en-NZ" dirty="0" err="1"/>
              <a:t>igniti</a:t>
            </a:r>
            <a:r>
              <a:rPr lang="en-NZ" dirty="0"/>
              <a:t> </a:t>
            </a:r>
            <a:r>
              <a:rPr lang="en-NZ" dirty="0" err="1"/>
              <a:t>autem</a:t>
            </a:r>
            <a:r>
              <a:rPr lang="en-NZ" dirty="0"/>
              <a:t> </a:t>
            </a:r>
            <a:r>
              <a:rPr lang="en-NZ" dirty="0" err="1"/>
              <a:t>archillaut</a:t>
            </a:r>
            <a:r>
              <a:rPr lang="en-NZ" dirty="0"/>
              <a:t> debit int </a:t>
            </a:r>
            <a:r>
              <a:rPr lang="en-NZ" dirty="0" err="1"/>
              <a:t>quam</a:t>
            </a:r>
            <a:endParaRPr lang="en-NZ" dirty="0"/>
          </a:p>
          <a:p>
            <a:pPr>
              <a:spcAft>
                <a:spcPts val="745"/>
              </a:spcAft>
            </a:pPr>
            <a:r>
              <a:rPr lang="en-NZ" dirty="0" err="1"/>
              <a:t>Sequo</a:t>
            </a:r>
            <a:r>
              <a:rPr lang="en-NZ" dirty="0"/>
              <a:t> et </a:t>
            </a:r>
            <a:r>
              <a:rPr lang="en-NZ" dirty="0" err="1"/>
              <a:t>Parum</a:t>
            </a:r>
            <a:r>
              <a:rPr lang="en-NZ" dirty="0"/>
              <a:t> que </a:t>
            </a:r>
            <a:r>
              <a:rPr lang="en-NZ" dirty="0" err="1"/>
              <a:t>volupit</a:t>
            </a:r>
            <a:r>
              <a:rPr lang="en-NZ" dirty="0"/>
              <a:t> et </a:t>
            </a:r>
            <a:r>
              <a:rPr lang="en-NZ" dirty="0" err="1"/>
              <a:t>doluptaeiur</a:t>
            </a:r>
            <a:r>
              <a:rPr lang="en-NZ" dirty="0"/>
              <a:t>, </a:t>
            </a:r>
            <a:r>
              <a:rPr lang="en-NZ" dirty="0" err="1"/>
              <a:t>sanda</a:t>
            </a:r>
            <a:r>
              <a:rPr lang="en-NZ" dirty="0"/>
              <a:t> </a:t>
            </a:r>
            <a:r>
              <a:rPr lang="en-NZ" dirty="0" err="1"/>
              <a:t>verspienim</a:t>
            </a:r>
            <a:r>
              <a:rPr lang="en-NZ" dirty="0"/>
              <a:t> </a:t>
            </a:r>
            <a:r>
              <a:rPr lang="en-NZ" dirty="0" err="1"/>
              <a:t>quidemo</a:t>
            </a:r>
            <a:r>
              <a:rPr lang="en-NZ" dirty="0"/>
              <a:t> </a:t>
            </a:r>
            <a:r>
              <a:rPr lang="en-NZ" dirty="0" err="1"/>
              <a:t>ssunto</a:t>
            </a:r>
            <a:r>
              <a:rPr lang="en-NZ" dirty="0"/>
              <a:t> cum</a:t>
            </a:r>
          </a:p>
          <a:p>
            <a:pPr>
              <a:spcAft>
                <a:spcPts val="745"/>
              </a:spcAft>
            </a:pPr>
            <a:r>
              <a:rPr lang="en-NZ" dirty="0" err="1"/>
              <a:t>Nonsenet</a:t>
            </a:r>
            <a:r>
              <a:rPr lang="en-NZ" dirty="0"/>
              <a:t> </a:t>
            </a:r>
            <a:r>
              <a:rPr lang="en-NZ" dirty="0" err="1"/>
              <a:t>volupitat</a:t>
            </a:r>
            <a:r>
              <a:rPr lang="en-NZ" dirty="0"/>
              <a:t> qui is mi, que sin cone </a:t>
            </a:r>
            <a:r>
              <a:rPr lang="en-NZ" dirty="0" err="1"/>
              <a:t>consequia</a:t>
            </a:r>
            <a:r>
              <a:rPr lang="en-NZ" dirty="0"/>
              <a:t> </a:t>
            </a:r>
            <a:r>
              <a:rPr lang="en-NZ" dirty="0" err="1"/>
              <a:t>iur</a:t>
            </a:r>
            <a:endParaRPr lang="en-NZ" dirty="0"/>
          </a:p>
          <a:p>
            <a:pPr>
              <a:spcAft>
                <a:spcPts val="745"/>
              </a:spcAft>
            </a:pPr>
            <a:r>
              <a:rPr lang="en-NZ" dirty="0"/>
              <a:t>Sum </a:t>
            </a:r>
            <a:r>
              <a:rPr lang="en-NZ" dirty="0" err="1"/>
              <a:t>facillorem</a:t>
            </a:r>
            <a:r>
              <a:rPr lang="en-NZ" dirty="0"/>
              <a:t> </a:t>
            </a:r>
            <a:r>
              <a:rPr lang="en-NZ" dirty="0" err="1"/>
              <a:t>ium</a:t>
            </a:r>
            <a:r>
              <a:rPr lang="en-NZ" dirty="0"/>
              <a:t> </a:t>
            </a:r>
            <a:r>
              <a:rPr lang="en-NZ" dirty="0" err="1"/>
              <a:t>ut</a:t>
            </a:r>
            <a:r>
              <a:rPr lang="en-NZ" dirty="0"/>
              <a:t> od et, </a:t>
            </a:r>
            <a:r>
              <a:rPr lang="en-NZ" dirty="0" err="1"/>
              <a:t>nat</a:t>
            </a:r>
            <a:r>
              <a:rPr lang="en-NZ" dirty="0"/>
              <a:t> </a:t>
            </a:r>
            <a:r>
              <a:rPr lang="en-NZ" dirty="0" err="1"/>
              <a:t>quunt</a:t>
            </a:r>
            <a:r>
              <a:rPr lang="en-NZ" dirty="0"/>
              <a:t>, </a:t>
            </a:r>
            <a:r>
              <a:rPr lang="en-NZ" dirty="0" err="1"/>
              <a:t>quesi</a:t>
            </a:r>
            <a:r>
              <a:rPr lang="en-NZ" dirty="0"/>
              <a:t> </a:t>
            </a:r>
            <a:r>
              <a:rPr lang="en-NZ" dirty="0" err="1"/>
              <a:t>aut</a:t>
            </a:r>
            <a:r>
              <a:rPr lang="en-NZ" dirty="0"/>
              <a:t> </a:t>
            </a:r>
            <a:r>
              <a:rPr lang="en-NZ" dirty="0" err="1"/>
              <a:t>doluptatenis</a:t>
            </a:r>
            <a:r>
              <a:rPr lang="en-NZ" dirty="0"/>
              <a:t> </a:t>
            </a:r>
            <a:r>
              <a:rPr lang="en-NZ" dirty="0" err="1"/>
              <a:t>adi</a:t>
            </a:r>
            <a:r>
              <a:rPr lang="en-NZ" dirty="0"/>
              <a:t> </a:t>
            </a:r>
            <a:r>
              <a:rPr lang="en-NZ" dirty="0" err="1"/>
              <a:t>quae</a:t>
            </a:r>
            <a:r>
              <a:rPr lang="en-NZ" dirty="0"/>
              <a:t> el </a:t>
            </a:r>
            <a:r>
              <a:rPr lang="en-NZ" dirty="0" err="1"/>
              <a:t>inimin</a:t>
            </a:r>
            <a:r>
              <a:rPr lang="en-NZ" dirty="0"/>
              <a:t> </a:t>
            </a:r>
            <a:r>
              <a:rPr lang="en-NZ" dirty="0" err="1"/>
              <a:t>eumquid</a:t>
            </a:r>
            <a:r>
              <a:rPr lang="en-NZ" dirty="0"/>
              <a:t> qui </a:t>
            </a:r>
            <a:r>
              <a:rPr lang="en-NZ" dirty="0" err="1"/>
              <a:t>sume</a:t>
            </a:r>
            <a:r>
              <a:rPr lang="en-NZ" dirty="0"/>
              <a:t> </a:t>
            </a:r>
            <a:r>
              <a:rPr lang="en-NZ" dirty="0" err="1"/>
              <a:t>sanda</a:t>
            </a:r>
            <a:r>
              <a:rPr lang="en-NZ" dirty="0"/>
              <a:t> </a:t>
            </a:r>
            <a:r>
              <a:rPr lang="en-NZ" dirty="0" err="1"/>
              <a:t>versp</a:t>
            </a:r>
            <a:endParaRPr lang="en-NZ" dirty="0"/>
          </a:p>
          <a:p>
            <a:pPr>
              <a:spcAft>
                <a:spcPts val="745"/>
              </a:spcAft>
            </a:pPr>
            <a:r>
              <a:rPr lang="en-NZ" dirty="0" err="1"/>
              <a:t>Sequo</a:t>
            </a:r>
            <a:r>
              <a:rPr lang="en-NZ" dirty="0"/>
              <a:t> et </a:t>
            </a:r>
            <a:r>
              <a:rPr lang="en-NZ" dirty="0" err="1"/>
              <a:t>Parum</a:t>
            </a:r>
            <a:r>
              <a:rPr lang="en-NZ" dirty="0"/>
              <a:t> que </a:t>
            </a:r>
            <a:r>
              <a:rPr lang="en-NZ" dirty="0" err="1"/>
              <a:t>volupit</a:t>
            </a:r>
            <a:r>
              <a:rPr lang="en-NZ" dirty="0"/>
              <a:t> et </a:t>
            </a:r>
            <a:r>
              <a:rPr lang="en-NZ" dirty="0" err="1"/>
              <a:t>doluptaeiur</a:t>
            </a:r>
            <a:r>
              <a:rPr lang="en-NZ" dirty="0"/>
              <a:t>, </a:t>
            </a:r>
            <a:r>
              <a:rPr lang="en-NZ" dirty="0" err="1"/>
              <a:t>sanda</a:t>
            </a:r>
            <a:r>
              <a:rPr lang="en-NZ" dirty="0"/>
              <a:t> </a:t>
            </a:r>
            <a:r>
              <a:rPr lang="en-NZ" dirty="0" err="1"/>
              <a:t>verspienim</a:t>
            </a:r>
            <a:r>
              <a:rPr lang="en-NZ" dirty="0"/>
              <a:t> </a:t>
            </a:r>
            <a:r>
              <a:rPr lang="en-NZ" dirty="0" err="1"/>
              <a:t>quidemo</a:t>
            </a:r>
            <a:r>
              <a:rPr lang="en-NZ" dirty="0"/>
              <a:t> </a:t>
            </a:r>
            <a:r>
              <a:rPr lang="en-NZ" dirty="0" err="1"/>
              <a:t>ssunto</a:t>
            </a:r>
            <a:r>
              <a:rPr lang="en-NZ" dirty="0"/>
              <a:t> cum</a:t>
            </a:r>
          </a:p>
          <a:p>
            <a:pPr>
              <a:spcAft>
                <a:spcPts val="745"/>
              </a:spcAft>
            </a:pPr>
            <a:r>
              <a:rPr lang="en-NZ" dirty="0"/>
              <a:t>Sum </a:t>
            </a:r>
            <a:r>
              <a:rPr lang="en-NZ" dirty="0" err="1"/>
              <a:t>facillorem</a:t>
            </a:r>
            <a:r>
              <a:rPr lang="en-NZ" dirty="0"/>
              <a:t> </a:t>
            </a:r>
            <a:r>
              <a:rPr lang="en-NZ" dirty="0" err="1"/>
              <a:t>ium</a:t>
            </a:r>
            <a:r>
              <a:rPr lang="en-NZ" dirty="0"/>
              <a:t> </a:t>
            </a:r>
            <a:r>
              <a:rPr lang="en-NZ" dirty="0" err="1"/>
              <a:t>ut</a:t>
            </a:r>
            <a:r>
              <a:rPr lang="en-NZ" dirty="0"/>
              <a:t> od et, </a:t>
            </a:r>
            <a:r>
              <a:rPr lang="en-NZ" dirty="0" err="1"/>
              <a:t>nat</a:t>
            </a:r>
            <a:r>
              <a:rPr lang="en-NZ" dirty="0"/>
              <a:t> </a:t>
            </a:r>
            <a:r>
              <a:rPr lang="en-NZ" dirty="0" err="1"/>
              <a:t>quunt</a:t>
            </a:r>
            <a:r>
              <a:rPr lang="en-NZ" dirty="0"/>
              <a:t>, </a:t>
            </a:r>
            <a:r>
              <a:rPr lang="en-NZ" dirty="0" err="1"/>
              <a:t>quesi</a:t>
            </a:r>
            <a:r>
              <a:rPr lang="en-NZ" dirty="0"/>
              <a:t> </a:t>
            </a:r>
            <a:r>
              <a:rPr lang="en-NZ" dirty="0" err="1"/>
              <a:t>aut</a:t>
            </a:r>
            <a:r>
              <a:rPr lang="en-NZ" dirty="0"/>
              <a:t> </a:t>
            </a:r>
            <a:r>
              <a:rPr lang="en-NZ" dirty="0" err="1"/>
              <a:t>doluptatenis</a:t>
            </a:r>
            <a:r>
              <a:rPr lang="en-NZ" dirty="0"/>
              <a:t> </a:t>
            </a:r>
            <a:r>
              <a:rPr lang="en-NZ" dirty="0" err="1"/>
              <a:t>adi</a:t>
            </a:r>
            <a:r>
              <a:rPr lang="en-NZ" dirty="0"/>
              <a:t> </a:t>
            </a:r>
            <a:r>
              <a:rPr lang="en-NZ" dirty="0" err="1"/>
              <a:t>quae</a:t>
            </a:r>
            <a:r>
              <a:rPr lang="en-NZ" dirty="0"/>
              <a:t> el </a:t>
            </a:r>
            <a:r>
              <a:rPr lang="en-NZ" dirty="0" err="1"/>
              <a:t>inimin</a:t>
            </a:r>
            <a:r>
              <a:rPr lang="en-NZ" dirty="0"/>
              <a:t> </a:t>
            </a:r>
            <a:r>
              <a:rPr lang="en-NZ" dirty="0" err="1"/>
              <a:t>eumquid</a:t>
            </a:r>
            <a:r>
              <a:rPr lang="en-NZ" dirty="0"/>
              <a:t> qui </a:t>
            </a:r>
            <a:r>
              <a:rPr lang="en-NZ" dirty="0" err="1"/>
              <a:t>sume</a:t>
            </a:r>
            <a:r>
              <a:rPr lang="en-NZ" dirty="0"/>
              <a:t> </a:t>
            </a:r>
            <a:r>
              <a:rPr lang="en-NZ" dirty="0" err="1"/>
              <a:t>sanda</a:t>
            </a:r>
            <a:r>
              <a:rPr lang="en-NZ" dirty="0"/>
              <a:t> </a:t>
            </a:r>
            <a:r>
              <a:rPr lang="en-NZ" dirty="0" err="1"/>
              <a:t>versp</a:t>
            </a:r>
            <a:endParaRPr lang="en-NZ" dirty="0"/>
          </a:p>
        </p:txBody>
      </p:sp>
      <p:sp>
        <p:nvSpPr>
          <p:cNvPr id="20" name="Text Placeholder 14">
            <a:extLst>
              <a:ext uri="{FF2B5EF4-FFF2-40B4-BE49-F238E27FC236}">
                <a16:creationId xmlns:a16="http://schemas.microsoft.com/office/drawing/2014/main" id="{C392D195-E497-8642-9704-33691B1CAA73}"/>
              </a:ext>
            </a:extLst>
          </p:cNvPr>
          <p:cNvSpPr>
            <a:spLocks noGrp="1"/>
          </p:cNvSpPr>
          <p:nvPr>
            <p:ph type="body" sz="quarter" idx="14" hasCustomPrompt="1"/>
          </p:nvPr>
        </p:nvSpPr>
        <p:spPr>
          <a:xfrm>
            <a:off x="354858" y="549080"/>
            <a:ext cx="3368730" cy="1647366"/>
          </a:xfrm>
          <a:prstGeom prst="rect">
            <a:avLst/>
          </a:prstGeom>
        </p:spPr>
        <p:txBody>
          <a:bodyPr/>
          <a:lstStyle>
            <a:lvl1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chemeClr val="bg1"/>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82000"/>
              </a:lnSpc>
              <a:spcBef>
                <a:spcPts val="0"/>
              </a:spcBef>
              <a:buFont typeface="Arial" panose="020B0604020202020204" pitchFamily="34" charset="0"/>
              <a:buNone/>
              <a:defRPr lang="en-US" sz="4000" b="0" i="0" kern="1200" dirty="0">
                <a:solidFill>
                  <a:srgbClr val="2670CA"/>
                </a:solidFill>
                <a:latin typeface="Calibri" panose="020F0502020204030204" pitchFamily="34" charset="0"/>
                <a:ea typeface="+mn-ea"/>
                <a:cs typeface="Calibri" panose="020F0502020204030204" pitchFamily="34" charset="0"/>
              </a:defRPr>
            </a:lvl5pPr>
          </a:lstStyle>
          <a:p>
            <a:pPr lvl="0"/>
            <a:r>
              <a:rPr lang="en-US" dirty="0"/>
              <a:t>Example of three line slide heading</a:t>
            </a:r>
          </a:p>
        </p:txBody>
      </p:sp>
      <p:sp>
        <p:nvSpPr>
          <p:cNvPr id="21" name="Text Placeholder 12">
            <a:extLst>
              <a:ext uri="{FF2B5EF4-FFF2-40B4-BE49-F238E27FC236}">
                <a16:creationId xmlns:a16="http://schemas.microsoft.com/office/drawing/2014/main" id="{BE124628-E617-5E40-87DF-78FBAEFF3F74}"/>
              </a:ext>
            </a:extLst>
          </p:cNvPr>
          <p:cNvSpPr>
            <a:spLocks noGrp="1"/>
          </p:cNvSpPr>
          <p:nvPr>
            <p:ph type="body" sz="quarter" idx="15" hasCustomPrompt="1"/>
          </p:nvPr>
        </p:nvSpPr>
        <p:spPr>
          <a:xfrm>
            <a:off x="354859" y="2431917"/>
            <a:ext cx="2932114" cy="1103135"/>
          </a:xfrm>
          <a:prstGeom prst="rect">
            <a:avLst/>
          </a:prstGeom>
        </p:spPr>
        <p:txBody>
          <a:bodyPr/>
          <a:lstStyle>
            <a:lvl1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chemeClr val="bg1"/>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ts val="1810"/>
              </a:lnSpc>
              <a:spcBef>
                <a:spcPts val="0"/>
              </a:spcBef>
              <a:buFont typeface="Arial" panose="020B0604020202020204" pitchFamily="34" charset="0"/>
              <a:buNone/>
              <a:defRPr lang="en-US" sz="16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ts val="1810"/>
              </a:lnSpc>
              <a:spcBef>
                <a:spcPts val="0"/>
              </a:spcBef>
              <a:buFont typeface="Arial" panose="020B0604020202020204" pitchFamily="34" charset="0"/>
              <a:buNone/>
              <a:defRPr lang="en-US" sz="1600" b="0" i="0" kern="1200" dirty="0">
                <a:solidFill>
                  <a:srgbClr val="2670CA"/>
                </a:solidFill>
                <a:latin typeface="Calibri" panose="020F0502020204030204" pitchFamily="34" charset="0"/>
                <a:ea typeface="+mn-ea"/>
                <a:cs typeface="Calibri" panose="020F0502020204030204" pitchFamily="34" charset="0"/>
              </a:defRPr>
            </a:lvl5pPr>
          </a:lstStyle>
          <a:p>
            <a:r>
              <a:rPr lang="en-NZ" dirty="0">
                <a:effectLst/>
                <a:latin typeface="Calibri" panose="020F0502020204030204" pitchFamily="34" charset="0"/>
              </a:rPr>
              <a:t>Example intro paragraph </a:t>
            </a:r>
            <a:r>
              <a:rPr lang="en-NZ" dirty="0" err="1">
                <a:effectLst/>
                <a:latin typeface="Calibri" panose="020F0502020204030204" pitchFamily="34" charset="0"/>
              </a:rPr>
              <a:t>xerias</a:t>
            </a:r>
            <a:r>
              <a:rPr lang="en-NZ" dirty="0">
                <a:effectLst/>
                <a:latin typeface="Calibri" panose="020F0502020204030204" pitchFamily="34" charset="0"/>
              </a:rPr>
              <a:t> </a:t>
            </a:r>
            <a:r>
              <a:rPr lang="en-NZ" dirty="0" err="1">
                <a:effectLst/>
                <a:latin typeface="Calibri" panose="020F0502020204030204" pitchFamily="34" charset="0"/>
              </a:rPr>
              <a:t>veliquodit</a:t>
            </a:r>
            <a:r>
              <a:rPr lang="en-NZ" dirty="0">
                <a:effectLst/>
                <a:latin typeface="Calibri" panose="020F0502020204030204" pitchFamily="34" charset="0"/>
              </a:rPr>
              <a:t> </a:t>
            </a:r>
            <a:r>
              <a:rPr lang="en-NZ" dirty="0" err="1">
                <a:effectLst/>
                <a:latin typeface="Calibri" panose="020F0502020204030204" pitchFamily="34" charset="0"/>
              </a:rPr>
              <a:t>preheni</a:t>
            </a:r>
            <a:r>
              <a:rPr lang="en-NZ" dirty="0">
                <a:effectLst/>
                <a:latin typeface="Calibri" panose="020F0502020204030204" pitchFamily="34" charset="0"/>
              </a:rPr>
              <a:t> </a:t>
            </a:r>
            <a:r>
              <a:rPr lang="en-NZ" dirty="0" err="1">
                <a:effectLst/>
                <a:latin typeface="Calibri" panose="020F0502020204030204" pitchFamily="34" charset="0"/>
              </a:rPr>
              <a:t>hilluptas</a:t>
            </a:r>
            <a:r>
              <a:rPr lang="en-NZ" dirty="0">
                <a:effectLst/>
                <a:latin typeface="Calibri" panose="020F0502020204030204" pitchFamily="34" charset="0"/>
              </a:rPr>
              <a:t> </a:t>
            </a:r>
            <a:r>
              <a:rPr lang="en-NZ" dirty="0" err="1">
                <a:effectLst/>
                <a:latin typeface="Calibri" panose="020F0502020204030204" pitchFamily="34" charset="0"/>
              </a:rPr>
              <a:t>ilias</a:t>
            </a:r>
            <a:r>
              <a:rPr lang="en-NZ" dirty="0">
                <a:effectLst/>
                <a:latin typeface="Calibri" panose="020F0502020204030204" pitchFamily="34" charset="0"/>
              </a:rPr>
              <a:t> </a:t>
            </a:r>
            <a:r>
              <a:rPr lang="en-NZ" dirty="0" err="1">
                <a:effectLst/>
                <a:latin typeface="Calibri" panose="020F0502020204030204" pitchFamily="34" charset="0"/>
              </a:rPr>
              <a:t>voluptur</a:t>
            </a:r>
            <a:r>
              <a:rPr lang="en-NZ" dirty="0">
                <a:effectLst/>
                <a:latin typeface="Calibri" panose="020F0502020204030204" pitchFamily="34" charset="0"/>
              </a:rPr>
              <a:t>? </a:t>
            </a:r>
            <a:r>
              <a:rPr lang="en-NZ" dirty="0" err="1">
                <a:effectLst/>
                <a:latin typeface="Calibri" panose="020F0502020204030204" pitchFamily="34" charset="0"/>
              </a:rPr>
              <a:t>Quiduc</a:t>
            </a:r>
            <a:r>
              <a:rPr lang="en-NZ" dirty="0">
                <a:effectLst/>
                <a:latin typeface="Calibri" panose="020F0502020204030204" pitchFamily="34" charset="0"/>
              </a:rPr>
              <a:t> et </a:t>
            </a:r>
            <a:r>
              <a:rPr lang="en-NZ" dirty="0" err="1">
                <a:effectLst/>
                <a:latin typeface="Calibri" panose="020F0502020204030204" pitchFamily="34" charset="0"/>
              </a:rPr>
              <a:t>eatia</a:t>
            </a:r>
            <a:r>
              <a:rPr lang="en-NZ" dirty="0">
                <a:effectLst/>
                <a:latin typeface="Calibri" panose="020F0502020204030204" pitchFamily="34" charset="0"/>
              </a:rPr>
              <a:t> </a:t>
            </a:r>
            <a:r>
              <a:rPr lang="en-NZ" dirty="0" err="1">
                <a:effectLst/>
                <a:latin typeface="Calibri" panose="020F0502020204030204" pitchFamily="34" charset="0"/>
              </a:rPr>
              <a:t>dupt</a:t>
            </a:r>
            <a:r>
              <a:rPr lang="en-NZ" dirty="0">
                <a:effectLst/>
                <a:latin typeface="Calibri" panose="020F0502020204030204" pitchFamily="34" charset="0"/>
              </a:rPr>
              <a:t> que </a:t>
            </a:r>
            <a:r>
              <a:rPr lang="en-NZ" dirty="0" err="1">
                <a:effectLst/>
                <a:latin typeface="Calibri" panose="020F0502020204030204" pitchFamily="34" charset="0"/>
              </a:rPr>
              <a:t>volorep</a:t>
            </a:r>
            <a:r>
              <a:rPr lang="en-NZ" dirty="0">
                <a:effectLst/>
                <a:latin typeface="Calibri" panose="020F0502020204030204" pitchFamily="34" charset="0"/>
              </a:rPr>
              <a:t>.</a:t>
            </a:r>
          </a:p>
        </p:txBody>
      </p:sp>
    </p:spTree>
    <p:extLst>
      <p:ext uri="{BB962C8B-B14F-4D97-AF65-F5344CB8AC3E}">
        <p14:creationId xmlns:p14="http://schemas.microsoft.com/office/powerpoint/2010/main" val="3784026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bleed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 Placeholder 23">
            <a:extLst>
              <a:ext uri="{FF2B5EF4-FFF2-40B4-BE49-F238E27FC236}">
                <a16:creationId xmlns:a16="http://schemas.microsoft.com/office/drawing/2014/main" id="{4D847F9A-ACFC-F140-94C5-17C2318D7248}"/>
              </a:ext>
            </a:extLst>
          </p:cNvPr>
          <p:cNvSpPr txBox="1">
            <a:spLocks/>
          </p:cNvSpPr>
          <p:nvPr userDrawn="1"/>
        </p:nvSpPr>
        <p:spPr>
          <a:xfrm>
            <a:off x="11343965" y="6283886"/>
            <a:ext cx="519949"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rgbClr val="2670CA"/>
                </a:solidFill>
              </a:rPr>
              <a:t>p. </a:t>
            </a:r>
            <a:fld id="{B20BE0F2-10A3-F347-B9A2-4B21C027E859}" type="slidenum">
              <a:rPr lang="en-US" smtClean="0">
                <a:solidFill>
                  <a:srgbClr val="2670CA"/>
                </a:solidFill>
              </a:rPr>
              <a:pPr algn="r"/>
              <a:t>‹#›</a:t>
            </a:fld>
            <a:endParaRPr lang="en-US" dirty="0">
              <a:solidFill>
                <a:srgbClr val="2670CA"/>
              </a:solidFill>
            </a:endParaRPr>
          </a:p>
        </p:txBody>
      </p:sp>
      <p:sp>
        <p:nvSpPr>
          <p:cNvPr id="13" name="Picture Placeholder 5">
            <a:extLst>
              <a:ext uri="{FF2B5EF4-FFF2-40B4-BE49-F238E27FC236}">
                <a16:creationId xmlns:a16="http://schemas.microsoft.com/office/drawing/2014/main" id="{466990E8-CF6B-244F-BA56-85A232E06E83}"/>
              </a:ext>
            </a:extLst>
          </p:cNvPr>
          <p:cNvSpPr>
            <a:spLocks noGrp="1"/>
          </p:cNvSpPr>
          <p:nvPr>
            <p:ph type="pic" sz="quarter" idx="10" hasCustomPrompt="1"/>
          </p:nvPr>
        </p:nvSpPr>
        <p:spPr>
          <a:xfrm>
            <a:off x="0" y="0"/>
            <a:ext cx="12192000" cy="6858000"/>
          </a:xfrm>
          <a:prstGeom prst="rect">
            <a:avLst/>
          </a:prstGeom>
          <a:solidFill>
            <a:schemeClr val="accent6">
              <a:lumMod val="85000"/>
            </a:schemeClr>
          </a:solidFill>
          <a:ln>
            <a:noFill/>
          </a:ln>
        </p:spPr>
        <p:txBody>
          <a:bodyPr anchor="ctr"/>
          <a:lstStyle>
            <a:lvl1pPr marL="0" indent="0" algn="ctr">
              <a:buNone/>
              <a:defRPr sz="2000">
                <a:solidFill>
                  <a:schemeClr val="bg1"/>
                </a:solidFill>
              </a:defRPr>
            </a:lvl1pPr>
          </a:lstStyle>
          <a:p>
            <a:r>
              <a:rPr lang="en-US" dirty="0"/>
              <a:t>Insert photo here</a:t>
            </a:r>
          </a:p>
        </p:txBody>
      </p:sp>
      <p:sp>
        <p:nvSpPr>
          <p:cNvPr id="16" name="Text Placeholder 23">
            <a:extLst>
              <a:ext uri="{FF2B5EF4-FFF2-40B4-BE49-F238E27FC236}">
                <a16:creationId xmlns:a16="http://schemas.microsoft.com/office/drawing/2014/main" id="{BB90BFB9-BA66-ED49-AED3-928A14D3C2E2}"/>
              </a:ext>
            </a:extLst>
          </p:cNvPr>
          <p:cNvSpPr>
            <a:spLocks noGrp="1"/>
          </p:cNvSpPr>
          <p:nvPr>
            <p:ph type="body" sz="quarter" idx="11" hasCustomPrompt="1"/>
          </p:nvPr>
        </p:nvSpPr>
        <p:spPr>
          <a:xfrm>
            <a:off x="280717" y="4725137"/>
            <a:ext cx="6207632" cy="1818694"/>
          </a:xfrm>
          <a:prstGeom prst="rect">
            <a:avLst/>
          </a:prstGeom>
        </p:spPr>
        <p:txBody>
          <a:bodyPr/>
          <a:lstStyle>
            <a:lvl1pPr marL="0" indent="0">
              <a:lnSpc>
                <a:spcPct val="82000"/>
              </a:lnSpc>
              <a:spcBef>
                <a:spcPts val="0"/>
              </a:spcBef>
              <a:buNone/>
              <a:defRPr sz="6800" b="0" i="0">
                <a:solidFill>
                  <a:schemeClr val="bg1"/>
                </a:solidFill>
                <a:latin typeface="+mj-lt"/>
                <a:cs typeface="Calibri" panose="020F0502020204030204" pitchFamily="34" charset="0"/>
              </a:defRPr>
            </a:lvl1pPr>
          </a:lstStyle>
          <a:p>
            <a:pPr lvl="0"/>
            <a:r>
              <a:rPr lang="en-US" dirty="0"/>
              <a:t>Example of text over image</a:t>
            </a:r>
          </a:p>
        </p:txBody>
      </p:sp>
    </p:spTree>
    <p:extLst>
      <p:ext uri="{BB962C8B-B14F-4D97-AF65-F5344CB8AC3E}">
        <p14:creationId xmlns:p14="http://schemas.microsoft.com/office/powerpoint/2010/main" val="29075758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8D654AA-FF5B-9244-BF2D-1C83919BD950}"/>
              </a:ext>
            </a:extLst>
          </p:cNvPr>
          <p:cNvSpPr>
            <a:spLocks noGrp="1"/>
          </p:cNvSpPr>
          <p:nvPr>
            <p:ph type="body" sz="quarter" idx="11" hasCustomPrompt="1"/>
          </p:nvPr>
        </p:nvSpPr>
        <p:spPr>
          <a:xfrm>
            <a:off x="575613" y="3894586"/>
            <a:ext cx="2802910" cy="553998"/>
          </a:xfrm>
          <a:prstGeom prst="rect">
            <a:avLst/>
          </a:prstGeom>
        </p:spPr>
        <p:txBody>
          <a:bodyPr/>
          <a:lstStyle>
            <a:lvl1pPr marL="0" indent="0">
              <a:buNone/>
              <a:defRPr sz="16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Success is not the work of one, but the work of many</a:t>
            </a:r>
          </a:p>
        </p:txBody>
      </p:sp>
      <p:sp>
        <p:nvSpPr>
          <p:cNvPr id="5" name="Text Placeholder 4">
            <a:extLst>
              <a:ext uri="{FF2B5EF4-FFF2-40B4-BE49-F238E27FC236}">
                <a16:creationId xmlns:a16="http://schemas.microsoft.com/office/drawing/2014/main" id="{32CCE6A9-7AA2-B544-9A9A-352741F1CB33}"/>
              </a:ext>
            </a:extLst>
          </p:cNvPr>
          <p:cNvSpPr>
            <a:spLocks noGrp="1"/>
          </p:cNvSpPr>
          <p:nvPr>
            <p:ph type="body" sz="quarter" idx="10" hasCustomPrompt="1"/>
          </p:nvPr>
        </p:nvSpPr>
        <p:spPr>
          <a:xfrm>
            <a:off x="590361" y="445524"/>
            <a:ext cx="8067675" cy="3189953"/>
          </a:xfrm>
          <a:prstGeom prst="rect">
            <a:avLst/>
          </a:prstGeom>
        </p:spPr>
        <p:txBody>
          <a:bodyPr/>
          <a:lstStyle>
            <a:lvl1pPr marL="0" indent="0">
              <a:lnSpc>
                <a:spcPct val="86000"/>
              </a:lnSpc>
              <a:buNone/>
              <a:defRPr sz="8100">
                <a:solidFill>
                  <a:schemeClr val="bg1"/>
                </a:solidFill>
                <a:latin typeface="Calibri" panose="020F0502020204030204" pitchFamily="34" charset="0"/>
                <a:cs typeface="Calibri" panose="020F0502020204030204" pitchFamily="34" charset="0"/>
              </a:defRPr>
            </a:lvl1pPr>
            <a:lvl2pPr marL="457200" indent="0">
              <a:buNone/>
              <a:defRPr sz="8100">
                <a:solidFill>
                  <a:schemeClr val="bg1"/>
                </a:solidFill>
                <a:latin typeface="Calibri" panose="020F0502020204030204" pitchFamily="34" charset="0"/>
                <a:cs typeface="Calibri" panose="020F0502020204030204" pitchFamily="34" charset="0"/>
              </a:defRPr>
            </a:lvl2pPr>
            <a:lvl3pPr marL="914400" indent="0">
              <a:buNone/>
              <a:defRPr sz="8100">
                <a:solidFill>
                  <a:schemeClr val="bg1"/>
                </a:solidFill>
                <a:latin typeface="Calibri" panose="020F0502020204030204" pitchFamily="34" charset="0"/>
                <a:cs typeface="Calibri" panose="020F0502020204030204" pitchFamily="34" charset="0"/>
              </a:defRPr>
            </a:lvl3pPr>
            <a:lvl4pPr marL="1371600" indent="0">
              <a:buNone/>
              <a:defRPr sz="8100">
                <a:solidFill>
                  <a:schemeClr val="bg1"/>
                </a:solidFill>
                <a:latin typeface="Calibri" panose="020F0502020204030204" pitchFamily="34" charset="0"/>
                <a:cs typeface="Calibri" panose="020F0502020204030204" pitchFamily="34" charset="0"/>
              </a:defRPr>
            </a:lvl4pPr>
            <a:lvl5pPr marL="1828800" indent="0">
              <a:buNone/>
              <a:defRPr sz="8100">
                <a:solidFill>
                  <a:schemeClr val="bg1"/>
                </a:solidFill>
                <a:latin typeface="Calibri" panose="020F0502020204030204" pitchFamily="34" charset="0"/>
                <a:cs typeface="Calibri" panose="020F0502020204030204" pitchFamily="34" charset="0"/>
              </a:defRPr>
            </a:lvl5pPr>
          </a:lstStyle>
          <a:p>
            <a:pPr lvl="0"/>
            <a:r>
              <a:rPr lang="en-US" dirty="0" err="1"/>
              <a:t>Ehara</a:t>
            </a:r>
            <a:r>
              <a:rPr lang="en-US" dirty="0"/>
              <a:t> </a:t>
            </a:r>
            <a:r>
              <a:rPr lang="en-US" dirty="0" err="1"/>
              <a:t>taku</a:t>
            </a:r>
            <a:r>
              <a:rPr lang="en-US" dirty="0"/>
              <a:t> </a:t>
            </a:r>
            <a:r>
              <a:rPr lang="en-US" dirty="0" err="1"/>
              <a:t>toa</a:t>
            </a:r>
            <a:r>
              <a:rPr lang="en-US" dirty="0"/>
              <a:t> </a:t>
            </a:r>
            <a:r>
              <a:rPr lang="en-US" dirty="0" err="1"/>
              <a:t>i</a:t>
            </a:r>
            <a:r>
              <a:rPr lang="en-US" dirty="0"/>
              <a:t> </a:t>
            </a:r>
            <a:r>
              <a:rPr lang="en-US" dirty="0" err="1"/>
              <a:t>te</a:t>
            </a:r>
            <a:r>
              <a:rPr lang="en-US" dirty="0"/>
              <a:t> </a:t>
            </a:r>
            <a:r>
              <a:rPr lang="en-US" dirty="0" err="1"/>
              <a:t>toa</a:t>
            </a:r>
            <a:r>
              <a:rPr lang="en-US" dirty="0"/>
              <a:t> </a:t>
            </a:r>
            <a:r>
              <a:rPr lang="en-US" dirty="0" err="1"/>
              <a:t>takitahi</a:t>
            </a:r>
            <a:r>
              <a:rPr lang="en-US" dirty="0"/>
              <a:t> </a:t>
            </a:r>
            <a:r>
              <a:rPr lang="en-US" dirty="0" err="1"/>
              <a:t>engari</a:t>
            </a:r>
            <a:r>
              <a:rPr lang="en-US" dirty="0"/>
              <a:t> he </a:t>
            </a:r>
            <a:r>
              <a:rPr lang="en-US" dirty="0" err="1"/>
              <a:t>toa</a:t>
            </a:r>
            <a:r>
              <a:rPr lang="en-US" dirty="0"/>
              <a:t> </a:t>
            </a:r>
            <a:r>
              <a:rPr lang="en-US" dirty="0" err="1"/>
              <a:t>takitini</a:t>
            </a:r>
            <a:r>
              <a:rPr lang="en-US" dirty="0"/>
              <a:t>”</a:t>
            </a:r>
          </a:p>
        </p:txBody>
      </p:sp>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54F4EC3-3449-1E44-8C04-0FE5E9C049DB}"/>
              </a:ext>
            </a:extLst>
          </p:cNvPr>
          <p:cNvSpPr txBox="1"/>
          <p:nvPr userDrawn="1"/>
        </p:nvSpPr>
        <p:spPr>
          <a:xfrm>
            <a:off x="145521" y="438150"/>
            <a:ext cx="619125" cy="1174489"/>
          </a:xfrm>
          <a:prstGeom prst="rect">
            <a:avLst/>
          </a:prstGeom>
          <a:noFill/>
        </p:spPr>
        <p:txBody>
          <a:bodyPr wrap="square" rtlCol="0">
            <a:spAutoFit/>
          </a:bodyPr>
          <a:lstStyle/>
          <a:p>
            <a:pPr>
              <a:lnSpc>
                <a:spcPts val="8400"/>
              </a:lnSpc>
            </a:pPr>
            <a:r>
              <a:rPr lang="en-NZ" sz="8100" dirty="0">
                <a:solidFill>
                  <a:schemeClr val="bg1"/>
                </a:solidFill>
                <a:effectLst/>
                <a:latin typeface="Calibri" panose="020F0502020204030204" pitchFamily="34" charset="0"/>
              </a:rPr>
              <a:t>“</a:t>
            </a:r>
          </a:p>
        </p:txBody>
      </p:sp>
    </p:spTree>
    <p:extLst>
      <p:ext uri="{BB962C8B-B14F-4D97-AF65-F5344CB8AC3E}">
        <p14:creationId xmlns:p14="http://schemas.microsoft.com/office/powerpoint/2010/main" val="108878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ront Cov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F0054344-B2A0-D743-BB75-DB952D1E1C8A}"/>
              </a:ext>
            </a:extLst>
          </p:cNvPr>
          <p:cNvSpPr>
            <a:spLocks noGrp="1"/>
          </p:cNvSpPr>
          <p:nvPr>
            <p:ph type="body" sz="quarter" idx="10" hasCustomPrompt="1"/>
          </p:nvPr>
        </p:nvSpPr>
        <p:spPr>
          <a:xfrm>
            <a:off x="280717" y="493605"/>
            <a:ext cx="5377699" cy="1818694"/>
          </a:xfrm>
          <a:prstGeom prst="rect">
            <a:avLst/>
          </a:prstGeom>
        </p:spPr>
        <p:txBody>
          <a:bodyPr/>
          <a:lstStyle>
            <a:lvl1pPr marL="0" indent="0">
              <a:lnSpc>
                <a:spcPct val="82000"/>
              </a:lnSpc>
              <a:spcBef>
                <a:spcPts val="0"/>
              </a:spcBef>
              <a:buNone/>
              <a:defRPr sz="6800" b="0" i="0">
                <a:solidFill>
                  <a:schemeClr val="bg1"/>
                </a:solidFill>
                <a:latin typeface="Calibri" panose="020F0502020204030204" pitchFamily="34" charset="0"/>
                <a:cs typeface="Calibri" panose="020F0502020204030204" pitchFamily="34" charset="0"/>
              </a:defRPr>
            </a:lvl1pPr>
          </a:lstStyle>
          <a:p>
            <a:pPr lvl="0"/>
            <a:r>
              <a:rPr lang="en-US" dirty="0"/>
              <a:t>Presentation title goes here</a:t>
            </a:r>
          </a:p>
        </p:txBody>
      </p:sp>
      <p:sp>
        <p:nvSpPr>
          <p:cNvPr id="25" name="Text Placeholder 23">
            <a:extLst>
              <a:ext uri="{FF2B5EF4-FFF2-40B4-BE49-F238E27FC236}">
                <a16:creationId xmlns:a16="http://schemas.microsoft.com/office/drawing/2014/main" id="{3681626F-FB9B-FD44-A118-0DD26604FD4E}"/>
              </a:ext>
            </a:extLst>
          </p:cNvPr>
          <p:cNvSpPr>
            <a:spLocks noGrp="1"/>
          </p:cNvSpPr>
          <p:nvPr>
            <p:ph type="body" sz="quarter" idx="11" hasCustomPrompt="1"/>
          </p:nvPr>
        </p:nvSpPr>
        <p:spPr>
          <a:xfrm>
            <a:off x="353126" y="2894466"/>
            <a:ext cx="2517484" cy="615535"/>
          </a:xfrm>
          <a:prstGeom prst="rect">
            <a:avLst/>
          </a:prstGeom>
        </p:spPr>
        <p:txBody>
          <a:bodyPr/>
          <a:lstStyle>
            <a:lvl1pPr marL="0" indent="0">
              <a:lnSpc>
                <a:spcPct val="9000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Monday 01 July 2019</a:t>
            </a:r>
            <a:br>
              <a:rPr lang="en-US" dirty="0"/>
            </a:br>
            <a:r>
              <a:rPr lang="en-US" dirty="0"/>
              <a:t>Version 1.0</a:t>
            </a:r>
          </a:p>
        </p:txBody>
      </p:sp>
    </p:spTree>
    <p:extLst>
      <p:ext uri="{BB962C8B-B14F-4D97-AF65-F5344CB8AC3E}">
        <p14:creationId xmlns:p14="http://schemas.microsoft.com/office/powerpoint/2010/main" val="793323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2FEE764-F20A-884C-A06C-6EE5FBA767A4}"/>
              </a:ext>
            </a:extLst>
          </p:cNvPr>
          <p:cNvSpPr txBox="1"/>
          <p:nvPr userDrawn="1"/>
        </p:nvSpPr>
        <p:spPr>
          <a:xfrm>
            <a:off x="308328" y="438150"/>
            <a:ext cx="4816828" cy="1174489"/>
          </a:xfrm>
          <a:prstGeom prst="rect">
            <a:avLst/>
          </a:prstGeom>
          <a:noFill/>
        </p:spPr>
        <p:txBody>
          <a:bodyPr wrap="square" rtlCol="0">
            <a:spAutoFit/>
          </a:bodyPr>
          <a:lstStyle/>
          <a:p>
            <a:pPr>
              <a:lnSpc>
                <a:spcPts val="8400"/>
              </a:lnSpc>
            </a:pPr>
            <a:r>
              <a:rPr lang="en-NZ" sz="8100" dirty="0">
                <a:solidFill>
                  <a:schemeClr val="bg1"/>
                </a:solidFill>
                <a:effectLst/>
                <a:latin typeface="Calibri" panose="020F0502020204030204" pitchFamily="34" charset="0"/>
              </a:rPr>
              <a:t>Thank you</a:t>
            </a:r>
          </a:p>
        </p:txBody>
      </p:sp>
      <p:sp>
        <p:nvSpPr>
          <p:cNvPr id="6" name="Text Placeholder 23">
            <a:extLst>
              <a:ext uri="{FF2B5EF4-FFF2-40B4-BE49-F238E27FC236}">
                <a16:creationId xmlns:a16="http://schemas.microsoft.com/office/drawing/2014/main" id="{12E3B5BF-7FD9-C344-B027-FE09B4C94C1A}"/>
              </a:ext>
            </a:extLst>
          </p:cNvPr>
          <p:cNvSpPr>
            <a:spLocks noGrp="1"/>
          </p:cNvSpPr>
          <p:nvPr>
            <p:ph type="body" sz="quarter" idx="11" hasCustomPrompt="1"/>
          </p:nvPr>
        </p:nvSpPr>
        <p:spPr>
          <a:xfrm>
            <a:off x="353126" y="2894467"/>
            <a:ext cx="2517484" cy="407146"/>
          </a:xfrm>
          <a:prstGeom prst="rect">
            <a:avLst/>
          </a:prstGeom>
        </p:spPr>
        <p:txBody>
          <a:bodyPr/>
          <a:lstStyle>
            <a:lvl1pPr marL="0" indent="0">
              <a:lnSpc>
                <a:spcPct val="9000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Level 2, 110 Stanley Street, Grafton</a:t>
            </a:r>
            <a:br>
              <a:rPr lang="en-US" dirty="0"/>
            </a:br>
            <a:r>
              <a:rPr lang="en-US" dirty="0"/>
              <a:t>PO Box 105 346, Auckland 1143</a:t>
            </a:r>
          </a:p>
        </p:txBody>
      </p:sp>
      <p:sp>
        <p:nvSpPr>
          <p:cNvPr id="7" name="Text Placeholder 23">
            <a:extLst>
              <a:ext uri="{FF2B5EF4-FFF2-40B4-BE49-F238E27FC236}">
                <a16:creationId xmlns:a16="http://schemas.microsoft.com/office/drawing/2014/main" id="{16D0749A-6C4D-1B4E-9AB3-E99BA667D9F5}"/>
              </a:ext>
            </a:extLst>
          </p:cNvPr>
          <p:cNvSpPr>
            <a:spLocks noGrp="1"/>
          </p:cNvSpPr>
          <p:nvPr>
            <p:ph type="body" sz="quarter" idx="12" hasCustomPrompt="1"/>
          </p:nvPr>
        </p:nvSpPr>
        <p:spPr>
          <a:xfrm>
            <a:off x="3145187" y="2894467"/>
            <a:ext cx="2517484" cy="407146"/>
          </a:xfrm>
          <a:prstGeom prst="rect">
            <a:avLst/>
          </a:prstGeom>
        </p:spPr>
        <p:txBody>
          <a:bodyPr/>
          <a:lstStyle>
            <a:lvl1pPr marL="0" indent="0">
              <a:lnSpc>
                <a:spcPct val="9000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First Name Last Name</a:t>
            </a:r>
          </a:p>
          <a:p>
            <a:pPr lvl="0"/>
            <a:r>
              <a:rPr lang="en-US" dirty="0"/>
              <a:t>Job Description</a:t>
            </a:r>
          </a:p>
        </p:txBody>
      </p:sp>
      <p:sp>
        <p:nvSpPr>
          <p:cNvPr id="10" name="Text Placeholder 23">
            <a:extLst>
              <a:ext uri="{FF2B5EF4-FFF2-40B4-BE49-F238E27FC236}">
                <a16:creationId xmlns:a16="http://schemas.microsoft.com/office/drawing/2014/main" id="{7840803C-270A-7F41-A0D6-8ACBACD0DE76}"/>
              </a:ext>
            </a:extLst>
          </p:cNvPr>
          <p:cNvSpPr>
            <a:spLocks noGrp="1"/>
          </p:cNvSpPr>
          <p:nvPr>
            <p:ph type="body" sz="quarter" idx="13" hasCustomPrompt="1"/>
          </p:nvPr>
        </p:nvSpPr>
        <p:spPr>
          <a:xfrm>
            <a:off x="353126" y="3331875"/>
            <a:ext cx="2517484" cy="407146"/>
          </a:xfrm>
          <a:prstGeom prst="rect">
            <a:avLst/>
          </a:prstGeom>
        </p:spPr>
        <p:txBody>
          <a:bodyPr/>
          <a:lstStyle>
            <a:lvl1pPr marL="0" indent="0">
              <a:lnSpc>
                <a:spcPct val="9000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    +64 9 377 7827</a:t>
            </a:r>
            <a:br>
              <a:rPr lang="en-US" dirty="0"/>
            </a:br>
            <a:r>
              <a:rPr lang="en-US" dirty="0"/>
              <a:t>W   </a:t>
            </a:r>
            <a:r>
              <a:rPr lang="en-US" dirty="0" err="1"/>
              <a:t>procare.co.nz</a:t>
            </a:r>
            <a:endParaRPr lang="en-US" dirty="0"/>
          </a:p>
        </p:txBody>
      </p:sp>
      <p:sp>
        <p:nvSpPr>
          <p:cNvPr id="11" name="Text Placeholder 23">
            <a:extLst>
              <a:ext uri="{FF2B5EF4-FFF2-40B4-BE49-F238E27FC236}">
                <a16:creationId xmlns:a16="http://schemas.microsoft.com/office/drawing/2014/main" id="{8BFBEB4D-FF0A-8641-8E5D-9D5E1421E8C5}"/>
              </a:ext>
            </a:extLst>
          </p:cNvPr>
          <p:cNvSpPr>
            <a:spLocks noGrp="1"/>
          </p:cNvSpPr>
          <p:nvPr>
            <p:ph type="body" sz="quarter" idx="14" hasCustomPrompt="1"/>
          </p:nvPr>
        </p:nvSpPr>
        <p:spPr>
          <a:xfrm>
            <a:off x="3145187" y="3331875"/>
            <a:ext cx="2517484" cy="407146"/>
          </a:xfrm>
          <a:prstGeom prst="rect">
            <a:avLst/>
          </a:prstGeom>
        </p:spPr>
        <p:txBody>
          <a:bodyPr/>
          <a:lstStyle>
            <a:lvl1pPr marL="0" indent="0">
              <a:lnSpc>
                <a:spcPct val="9000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M   +64 XX XXX XXXX</a:t>
            </a:r>
            <a:br>
              <a:rPr lang="en-US" dirty="0"/>
            </a:br>
            <a:r>
              <a:rPr lang="en-US" dirty="0"/>
              <a:t>E    </a:t>
            </a:r>
            <a:r>
              <a:rPr lang="en-US" dirty="0" err="1"/>
              <a:t>first.last@procare.co.nz</a:t>
            </a:r>
            <a:endParaRPr lang="en-US" dirty="0"/>
          </a:p>
        </p:txBody>
      </p:sp>
    </p:spTree>
    <p:extLst>
      <p:ext uri="{BB962C8B-B14F-4D97-AF65-F5344CB8AC3E}">
        <p14:creationId xmlns:p14="http://schemas.microsoft.com/office/powerpoint/2010/main" val="3347700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ront Cov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F0054344-B2A0-D743-BB75-DB952D1E1C8A}"/>
              </a:ext>
            </a:extLst>
          </p:cNvPr>
          <p:cNvSpPr>
            <a:spLocks noGrp="1"/>
          </p:cNvSpPr>
          <p:nvPr>
            <p:ph type="body" sz="quarter" idx="10" hasCustomPrompt="1"/>
          </p:nvPr>
        </p:nvSpPr>
        <p:spPr>
          <a:xfrm>
            <a:off x="280717" y="493605"/>
            <a:ext cx="5377699" cy="1818694"/>
          </a:xfrm>
          <a:prstGeom prst="rect">
            <a:avLst/>
          </a:prstGeom>
        </p:spPr>
        <p:txBody>
          <a:bodyPr/>
          <a:lstStyle>
            <a:lvl1pPr marL="0" indent="0">
              <a:lnSpc>
                <a:spcPct val="82000"/>
              </a:lnSpc>
              <a:spcBef>
                <a:spcPts val="0"/>
              </a:spcBef>
              <a:buNone/>
              <a:defRPr sz="6800" b="0" i="0">
                <a:solidFill>
                  <a:schemeClr val="bg1"/>
                </a:solidFill>
                <a:latin typeface="Calibri" panose="020F0502020204030204" pitchFamily="34" charset="0"/>
                <a:cs typeface="Calibri" panose="020F0502020204030204" pitchFamily="34" charset="0"/>
              </a:defRPr>
            </a:lvl1pPr>
          </a:lstStyle>
          <a:p>
            <a:pPr lvl="0"/>
            <a:r>
              <a:rPr lang="en-US" dirty="0"/>
              <a:t>Presentation title goes here</a:t>
            </a:r>
          </a:p>
        </p:txBody>
      </p:sp>
      <p:sp>
        <p:nvSpPr>
          <p:cNvPr id="25" name="Text Placeholder 23">
            <a:extLst>
              <a:ext uri="{FF2B5EF4-FFF2-40B4-BE49-F238E27FC236}">
                <a16:creationId xmlns:a16="http://schemas.microsoft.com/office/drawing/2014/main" id="{3681626F-FB9B-FD44-A118-0DD26604FD4E}"/>
              </a:ext>
            </a:extLst>
          </p:cNvPr>
          <p:cNvSpPr>
            <a:spLocks noGrp="1"/>
          </p:cNvSpPr>
          <p:nvPr>
            <p:ph type="body" sz="quarter" idx="11" hasCustomPrompt="1"/>
          </p:nvPr>
        </p:nvSpPr>
        <p:spPr>
          <a:xfrm>
            <a:off x="353126" y="2894466"/>
            <a:ext cx="2517484" cy="615535"/>
          </a:xfrm>
          <a:prstGeom prst="rect">
            <a:avLst/>
          </a:prstGeom>
        </p:spPr>
        <p:txBody>
          <a:bodyPr/>
          <a:lstStyle>
            <a:lvl1pPr marL="0" indent="0">
              <a:lnSpc>
                <a:spcPct val="9000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Monday 01 July 2019</a:t>
            </a:r>
            <a:br>
              <a:rPr lang="en-US" dirty="0"/>
            </a:br>
            <a:r>
              <a:rPr lang="en-US" dirty="0"/>
              <a:t>Version 1.0</a:t>
            </a:r>
          </a:p>
        </p:txBody>
      </p:sp>
    </p:spTree>
    <p:extLst>
      <p:ext uri="{BB962C8B-B14F-4D97-AF65-F5344CB8AC3E}">
        <p14:creationId xmlns:p14="http://schemas.microsoft.com/office/powerpoint/2010/main" val="286736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2FEE764-F20A-884C-A06C-6EE5FBA767A4}"/>
              </a:ext>
            </a:extLst>
          </p:cNvPr>
          <p:cNvSpPr txBox="1"/>
          <p:nvPr userDrawn="1"/>
        </p:nvSpPr>
        <p:spPr>
          <a:xfrm>
            <a:off x="308328" y="438150"/>
            <a:ext cx="4816828" cy="1174489"/>
          </a:xfrm>
          <a:prstGeom prst="rect">
            <a:avLst/>
          </a:prstGeom>
          <a:noFill/>
        </p:spPr>
        <p:txBody>
          <a:bodyPr wrap="square" rtlCol="0">
            <a:spAutoFit/>
          </a:bodyPr>
          <a:lstStyle/>
          <a:p>
            <a:pPr>
              <a:lnSpc>
                <a:spcPts val="8400"/>
              </a:lnSpc>
            </a:pPr>
            <a:r>
              <a:rPr lang="en-NZ" sz="8100" dirty="0">
                <a:solidFill>
                  <a:schemeClr val="bg1"/>
                </a:solidFill>
                <a:effectLst/>
                <a:latin typeface="Calibri" panose="020F0502020204030204" pitchFamily="34" charset="0"/>
              </a:rPr>
              <a:t>Thank you</a:t>
            </a:r>
          </a:p>
        </p:txBody>
      </p:sp>
      <p:sp>
        <p:nvSpPr>
          <p:cNvPr id="6" name="Text Placeholder 23">
            <a:extLst>
              <a:ext uri="{FF2B5EF4-FFF2-40B4-BE49-F238E27FC236}">
                <a16:creationId xmlns:a16="http://schemas.microsoft.com/office/drawing/2014/main" id="{12E3B5BF-7FD9-C344-B027-FE09B4C94C1A}"/>
              </a:ext>
            </a:extLst>
          </p:cNvPr>
          <p:cNvSpPr>
            <a:spLocks noGrp="1"/>
          </p:cNvSpPr>
          <p:nvPr>
            <p:ph type="body" sz="quarter" idx="11" hasCustomPrompt="1"/>
          </p:nvPr>
        </p:nvSpPr>
        <p:spPr>
          <a:xfrm>
            <a:off x="353126" y="2894467"/>
            <a:ext cx="2517484" cy="407146"/>
          </a:xfrm>
          <a:prstGeom prst="rect">
            <a:avLst/>
          </a:prstGeom>
        </p:spPr>
        <p:txBody>
          <a:bodyPr/>
          <a:lstStyle>
            <a:lvl1pPr marL="0" indent="0">
              <a:lnSpc>
                <a:spcPct val="9000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Level 2, 110 Stanley Street, Grafton</a:t>
            </a:r>
            <a:br>
              <a:rPr lang="en-US" dirty="0"/>
            </a:br>
            <a:r>
              <a:rPr lang="en-US" dirty="0"/>
              <a:t>PO Box 105 346, Auckland 1143</a:t>
            </a:r>
          </a:p>
        </p:txBody>
      </p:sp>
      <p:sp>
        <p:nvSpPr>
          <p:cNvPr id="7" name="Text Placeholder 23">
            <a:extLst>
              <a:ext uri="{FF2B5EF4-FFF2-40B4-BE49-F238E27FC236}">
                <a16:creationId xmlns:a16="http://schemas.microsoft.com/office/drawing/2014/main" id="{16D0749A-6C4D-1B4E-9AB3-E99BA667D9F5}"/>
              </a:ext>
            </a:extLst>
          </p:cNvPr>
          <p:cNvSpPr>
            <a:spLocks noGrp="1"/>
          </p:cNvSpPr>
          <p:nvPr>
            <p:ph type="body" sz="quarter" idx="12" hasCustomPrompt="1"/>
          </p:nvPr>
        </p:nvSpPr>
        <p:spPr>
          <a:xfrm>
            <a:off x="3145187" y="2894467"/>
            <a:ext cx="2517484" cy="407146"/>
          </a:xfrm>
          <a:prstGeom prst="rect">
            <a:avLst/>
          </a:prstGeom>
        </p:spPr>
        <p:txBody>
          <a:bodyPr/>
          <a:lstStyle>
            <a:lvl1pPr marL="0" indent="0">
              <a:lnSpc>
                <a:spcPct val="9000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First Name Last Name</a:t>
            </a:r>
          </a:p>
          <a:p>
            <a:pPr lvl="0"/>
            <a:r>
              <a:rPr lang="en-US" dirty="0"/>
              <a:t>Job Description</a:t>
            </a:r>
          </a:p>
        </p:txBody>
      </p:sp>
      <p:sp>
        <p:nvSpPr>
          <p:cNvPr id="10" name="Text Placeholder 23">
            <a:extLst>
              <a:ext uri="{FF2B5EF4-FFF2-40B4-BE49-F238E27FC236}">
                <a16:creationId xmlns:a16="http://schemas.microsoft.com/office/drawing/2014/main" id="{7840803C-270A-7F41-A0D6-8ACBACD0DE76}"/>
              </a:ext>
            </a:extLst>
          </p:cNvPr>
          <p:cNvSpPr>
            <a:spLocks noGrp="1"/>
          </p:cNvSpPr>
          <p:nvPr>
            <p:ph type="body" sz="quarter" idx="13" hasCustomPrompt="1"/>
          </p:nvPr>
        </p:nvSpPr>
        <p:spPr>
          <a:xfrm>
            <a:off x="353126" y="3331875"/>
            <a:ext cx="2517484" cy="407146"/>
          </a:xfrm>
          <a:prstGeom prst="rect">
            <a:avLst/>
          </a:prstGeom>
        </p:spPr>
        <p:txBody>
          <a:bodyPr/>
          <a:lstStyle>
            <a:lvl1pPr marL="0" indent="0">
              <a:lnSpc>
                <a:spcPct val="9000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    +64 9 377 7827</a:t>
            </a:r>
            <a:br>
              <a:rPr lang="en-US" dirty="0"/>
            </a:br>
            <a:r>
              <a:rPr lang="en-US" dirty="0"/>
              <a:t>W   </a:t>
            </a:r>
            <a:r>
              <a:rPr lang="en-US" dirty="0" err="1"/>
              <a:t>procare.co.nz</a:t>
            </a:r>
            <a:endParaRPr lang="en-US" dirty="0"/>
          </a:p>
        </p:txBody>
      </p:sp>
      <p:sp>
        <p:nvSpPr>
          <p:cNvPr id="11" name="Text Placeholder 23">
            <a:extLst>
              <a:ext uri="{FF2B5EF4-FFF2-40B4-BE49-F238E27FC236}">
                <a16:creationId xmlns:a16="http://schemas.microsoft.com/office/drawing/2014/main" id="{8BFBEB4D-FF0A-8641-8E5D-9D5E1421E8C5}"/>
              </a:ext>
            </a:extLst>
          </p:cNvPr>
          <p:cNvSpPr>
            <a:spLocks noGrp="1"/>
          </p:cNvSpPr>
          <p:nvPr>
            <p:ph type="body" sz="quarter" idx="14" hasCustomPrompt="1"/>
          </p:nvPr>
        </p:nvSpPr>
        <p:spPr>
          <a:xfrm>
            <a:off x="3145187" y="3331875"/>
            <a:ext cx="2517484" cy="407146"/>
          </a:xfrm>
          <a:prstGeom prst="rect">
            <a:avLst/>
          </a:prstGeom>
        </p:spPr>
        <p:txBody>
          <a:bodyPr/>
          <a:lstStyle>
            <a:lvl1pPr marL="0" indent="0">
              <a:lnSpc>
                <a:spcPct val="9000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M   +64 XX XXX XXXX</a:t>
            </a:r>
            <a:br>
              <a:rPr lang="en-US" dirty="0"/>
            </a:br>
            <a:r>
              <a:rPr lang="en-US" dirty="0"/>
              <a:t>E    </a:t>
            </a:r>
            <a:r>
              <a:rPr lang="en-US" dirty="0" err="1"/>
              <a:t>first.last@procare.co.nz</a:t>
            </a:r>
            <a:endParaRPr lang="en-US" dirty="0"/>
          </a:p>
        </p:txBody>
      </p:sp>
    </p:spTree>
    <p:extLst>
      <p:ext uri="{BB962C8B-B14F-4D97-AF65-F5344CB8AC3E}">
        <p14:creationId xmlns:p14="http://schemas.microsoft.com/office/powerpoint/2010/main" val="3536120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ront Cov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F0054344-B2A0-D743-BB75-DB952D1E1C8A}"/>
              </a:ext>
            </a:extLst>
          </p:cNvPr>
          <p:cNvSpPr>
            <a:spLocks noGrp="1"/>
          </p:cNvSpPr>
          <p:nvPr>
            <p:ph type="body" sz="quarter" idx="10" hasCustomPrompt="1"/>
          </p:nvPr>
        </p:nvSpPr>
        <p:spPr>
          <a:xfrm>
            <a:off x="280717" y="493605"/>
            <a:ext cx="5377699" cy="1818694"/>
          </a:xfrm>
          <a:prstGeom prst="rect">
            <a:avLst/>
          </a:prstGeom>
        </p:spPr>
        <p:txBody>
          <a:bodyPr/>
          <a:lstStyle>
            <a:lvl1pPr marL="0" indent="0">
              <a:lnSpc>
                <a:spcPct val="82000"/>
              </a:lnSpc>
              <a:spcBef>
                <a:spcPts val="0"/>
              </a:spcBef>
              <a:buNone/>
              <a:defRPr sz="6800" b="0" i="0">
                <a:solidFill>
                  <a:schemeClr val="bg1"/>
                </a:solidFill>
                <a:latin typeface="Calibri" panose="020F0502020204030204" pitchFamily="34" charset="0"/>
                <a:cs typeface="Calibri" panose="020F0502020204030204" pitchFamily="34" charset="0"/>
              </a:defRPr>
            </a:lvl1pPr>
          </a:lstStyle>
          <a:p>
            <a:pPr lvl="0"/>
            <a:r>
              <a:rPr lang="en-US" dirty="0"/>
              <a:t>Presentation title goes here</a:t>
            </a:r>
          </a:p>
        </p:txBody>
      </p:sp>
      <p:sp>
        <p:nvSpPr>
          <p:cNvPr id="25" name="Text Placeholder 23">
            <a:extLst>
              <a:ext uri="{FF2B5EF4-FFF2-40B4-BE49-F238E27FC236}">
                <a16:creationId xmlns:a16="http://schemas.microsoft.com/office/drawing/2014/main" id="{3681626F-FB9B-FD44-A118-0DD26604FD4E}"/>
              </a:ext>
            </a:extLst>
          </p:cNvPr>
          <p:cNvSpPr>
            <a:spLocks noGrp="1"/>
          </p:cNvSpPr>
          <p:nvPr>
            <p:ph type="body" sz="quarter" idx="11" hasCustomPrompt="1"/>
          </p:nvPr>
        </p:nvSpPr>
        <p:spPr>
          <a:xfrm>
            <a:off x="353126" y="2894466"/>
            <a:ext cx="2517484" cy="615535"/>
          </a:xfrm>
          <a:prstGeom prst="rect">
            <a:avLst/>
          </a:prstGeom>
        </p:spPr>
        <p:txBody>
          <a:bodyPr/>
          <a:lstStyle>
            <a:lvl1pPr marL="0" indent="0">
              <a:lnSpc>
                <a:spcPct val="9000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Monday 01 July 2019</a:t>
            </a:r>
            <a:br>
              <a:rPr lang="en-US" dirty="0"/>
            </a:br>
            <a:r>
              <a:rPr lang="en-US" dirty="0"/>
              <a:t>Version 1.0</a:t>
            </a:r>
          </a:p>
        </p:txBody>
      </p:sp>
    </p:spTree>
    <p:extLst>
      <p:ext uri="{BB962C8B-B14F-4D97-AF65-F5344CB8AC3E}">
        <p14:creationId xmlns:p14="http://schemas.microsoft.com/office/powerpoint/2010/main" val="2162149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0F0D09-A44F-8F4D-8DAC-580F7A79B4E1}"/>
              </a:ext>
            </a:extLst>
          </p:cNvPr>
          <p:cNvSpPr/>
          <p:nvPr userDrawn="1"/>
        </p:nvSpPr>
        <p:spPr>
          <a:xfrm>
            <a:off x="3616960" y="19039840"/>
            <a:ext cx="7528560" cy="194056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2FEE764-F20A-884C-A06C-6EE5FBA767A4}"/>
              </a:ext>
            </a:extLst>
          </p:cNvPr>
          <p:cNvSpPr txBox="1"/>
          <p:nvPr userDrawn="1"/>
        </p:nvSpPr>
        <p:spPr>
          <a:xfrm>
            <a:off x="308328" y="438150"/>
            <a:ext cx="4816828" cy="1174489"/>
          </a:xfrm>
          <a:prstGeom prst="rect">
            <a:avLst/>
          </a:prstGeom>
          <a:noFill/>
        </p:spPr>
        <p:txBody>
          <a:bodyPr wrap="square" rtlCol="0">
            <a:spAutoFit/>
          </a:bodyPr>
          <a:lstStyle/>
          <a:p>
            <a:pPr>
              <a:lnSpc>
                <a:spcPts val="8400"/>
              </a:lnSpc>
            </a:pPr>
            <a:r>
              <a:rPr lang="en-NZ" sz="8100" dirty="0">
                <a:solidFill>
                  <a:schemeClr val="bg1"/>
                </a:solidFill>
                <a:effectLst/>
                <a:latin typeface="Calibri" panose="020F0502020204030204" pitchFamily="34" charset="0"/>
              </a:rPr>
              <a:t>Thank you</a:t>
            </a:r>
          </a:p>
        </p:txBody>
      </p:sp>
      <p:sp>
        <p:nvSpPr>
          <p:cNvPr id="6" name="Text Placeholder 23">
            <a:extLst>
              <a:ext uri="{FF2B5EF4-FFF2-40B4-BE49-F238E27FC236}">
                <a16:creationId xmlns:a16="http://schemas.microsoft.com/office/drawing/2014/main" id="{12E3B5BF-7FD9-C344-B027-FE09B4C94C1A}"/>
              </a:ext>
            </a:extLst>
          </p:cNvPr>
          <p:cNvSpPr>
            <a:spLocks noGrp="1"/>
          </p:cNvSpPr>
          <p:nvPr>
            <p:ph type="body" sz="quarter" idx="11" hasCustomPrompt="1"/>
          </p:nvPr>
        </p:nvSpPr>
        <p:spPr>
          <a:xfrm>
            <a:off x="353126" y="2894467"/>
            <a:ext cx="2517484" cy="407146"/>
          </a:xfrm>
          <a:prstGeom prst="rect">
            <a:avLst/>
          </a:prstGeom>
        </p:spPr>
        <p:txBody>
          <a:bodyPr/>
          <a:lstStyle>
            <a:lvl1pPr marL="0" indent="0">
              <a:lnSpc>
                <a:spcPct val="9000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Level 2, 110 Stanley Street, Grafton</a:t>
            </a:r>
            <a:br>
              <a:rPr lang="en-US" dirty="0"/>
            </a:br>
            <a:r>
              <a:rPr lang="en-US" dirty="0"/>
              <a:t>PO Box 105 346, Auckland 1143</a:t>
            </a:r>
          </a:p>
        </p:txBody>
      </p:sp>
      <p:sp>
        <p:nvSpPr>
          <p:cNvPr id="7" name="Text Placeholder 23">
            <a:extLst>
              <a:ext uri="{FF2B5EF4-FFF2-40B4-BE49-F238E27FC236}">
                <a16:creationId xmlns:a16="http://schemas.microsoft.com/office/drawing/2014/main" id="{16D0749A-6C4D-1B4E-9AB3-E99BA667D9F5}"/>
              </a:ext>
            </a:extLst>
          </p:cNvPr>
          <p:cNvSpPr>
            <a:spLocks noGrp="1"/>
          </p:cNvSpPr>
          <p:nvPr>
            <p:ph type="body" sz="quarter" idx="12" hasCustomPrompt="1"/>
          </p:nvPr>
        </p:nvSpPr>
        <p:spPr>
          <a:xfrm>
            <a:off x="3145187" y="2894467"/>
            <a:ext cx="2517484" cy="407146"/>
          </a:xfrm>
          <a:prstGeom prst="rect">
            <a:avLst/>
          </a:prstGeom>
        </p:spPr>
        <p:txBody>
          <a:bodyPr/>
          <a:lstStyle>
            <a:lvl1pPr marL="0" indent="0">
              <a:lnSpc>
                <a:spcPct val="9000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First Name Last Name</a:t>
            </a:r>
          </a:p>
          <a:p>
            <a:pPr lvl="0"/>
            <a:r>
              <a:rPr lang="en-US" dirty="0"/>
              <a:t>Job Description</a:t>
            </a:r>
          </a:p>
        </p:txBody>
      </p:sp>
      <p:sp>
        <p:nvSpPr>
          <p:cNvPr id="10" name="Text Placeholder 23">
            <a:extLst>
              <a:ext uri="{FF2B5EF4-FFF2-40B4-BE49-F238E27FC236}">
                <a16:creationId xmlns:a16="http://schemas.microsoft.com/office/drawing/2014/main" id="{7840803C-270A-7F41-A0D6-8ACBACD0DE76}"/>
              </a:ext>
            </a:extLst>
          </p:cNvPr>
          <p:cNvSpPr>
            <a:spLocks noGrp="1"/>
          </p:cNvSpPr>
          <p:nvPr>
            <p:ph type="body" sz="quarter" idx="13" hasCustomPrompt="1"/>
          </p:nvPr>
        </p:nvSpPr>
        <p:spPr>
          <a:xfrm>
            <a:off x="353126" y="3331875"/>
            <a:ext cx="2517484" cy="407146"/>
          </a:xfrm>
          <a:prstGeom prst="rect">
            <a:avLst/>
          </a:prstGeom>
        </p:spPr>
        <p:txBody>
          <a:bodyPr/>
          <a:lstStyle>
            <a:lvl1pPr marL="0" indent="0">
              <a:lnSpc>
                <a:spcPct val="9000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    +64 9 377 7827</a:t>
            </a:r>
            <a:br>
              <a:rPr lang="en-US" dirty="0"/>
            </a:br>
            <a:r>
              <a:rPr lang="en-US" dirty="0"/>
              <a:t>W   </a:t>
            </a:r>
            <a:r>
              <a:rPr lang="en-US" dirty="0" err="1"/>
              <a:t>procare.co.nz</a:t>
            </a:r>
            <a:endParaRPr lang="en-US" dirty="0"/>
          </a:p>
        </p:txBody>
      </p:sp>
      <p:sp>
        <p:nvSpPr>
          <p:cNvPr id="11" name="Text Placeholder 23">
            <a:extLst>
              <a:ext uri="{FF2B5EF4-FFF2-40B4-BE49-F238E27FC236}">
                <a16:creationId xmlns:a16="http://schemas.microsoft.com/office/drawing/2014/main" id="{8BFBEB4D-FF0A-8641-8E5D-9D5E1421E8C5}"/>
              </a:ext>
            </a:extLst>
          </p:cNvPr>
          <p:cNvSpPr>
            <a:spLocks noGrp="1"/>
          </p:cNvSpPr>
          <p:nvPr>
            <p:ph type="body" sz="quarter" idx="14" hasCustomPrompt="1"/>
          </p:nvPr>
        </p:nvSpPr>
        <p:spPr>
          <a:xfrm>
            <a:off x="3145187" y="3331875"/>
            <a:ext cx="2517484" cy="407146"/>
          </a:xfrm>
          <a:prstGeom prst="rect">
            <a:avLst/>
          </a:prstGeom>
        </p:spPr>
        <p:txBody>
          <a:bodyPr/>
          <a:lstStyle>
            <a:lvl1pPr marL="0" indent="0">
              <a:lnSpc>
                <a:spcPct val="9000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M   +64 XX XXX XXXX</a:t>
            </a:r>
            <a:br>
              <a:rPr lang="en-US" dirty="0"/>
            </a:br>
            <a:r>
              <a:rPr lang="en-US" dirty="0"/>
              <a:t>E    </a:t>
            </a:r>
            <a:r>
              <a:rPr lang="en-US" dirty="0" err="1"/>
              <a:t>first.last@procare.co.nz</a:t>
            </a:r>
            <a:endParaRPr lang="en-US" dirty="0"/>
          </a:p>
        </p:txBody>
      </p:sp>
    </p:spTree>
    <p:extLst>
      <p:ext uri="{BB962C8B-B14F-4D97-AF65-F5344CB8AC3E}">
        <p14:creationId xmlns:p14="http://schemas.microsoft.com/office/powerpoint/2010/main" val="13890035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10.xml"/><Relationship Id="rId1" Type="http://schemas.openxmlformats.org/officeDocument/2006/relationships/slideLayout" Target="../slideLayouts/slideLayout17.xml"/><Relationship Id="rId4" Type="http://schemas.openxmlformats.org/officeDocument/2006/relationships/image" Target="../media/image10.e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11.emf"/><Relationship Id="rId4" Type="http://schemas.openxmlformats.org/officeDocument/2006/relationships/slideLayout" Target="../slideLayouts/slideLayout21.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1.emf"/><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1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theme" Target="../theme/theme13.xml"/><Relationship Id="rId1" Type="http://schemas.openxmlformats.org/officeDocument/2006/relationships/slideLayout" Target="../slideLayouts/slideLayout37.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38.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5.xml"/><Relationship Id="rId1" Type="http://schemas.openxmlformats.org/officeDocument/2006/relationships/slideLayout" Target="../slideLayouts/slideLayout39.xml"/><Relationship Id="rId4" Type="http://schemas.openxmlformats.org/officeDocument/2006/relationships/image" Target="../media/image10.em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2.emf"/><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5.emf"/><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7.emf"/><Relationship Id="rId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9.emf"/><Relationship Id="rId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0.emf"/><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7.xml"/><Relationship Id="rId1" Type="http://schemas.openxmlformats.org/officeDocument/2006/relationships/slideLayout" Target="../slideLayouts/slideLayout14.xml"/><Relationship Id="rId4" Type="http://schemas.openxmlformats.org/officeDocument/2006/relationships/image" Target="../media/image10.emf"/></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10.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9.xml"/><Relationship Id="rId1" Type="http://schemas.openxmlformats.org/officeDocument/2006/relationships/slideLayout" Target="../slideLayouts/slideLayout16.xml"/><Relationship Id="rId4" Type="http://schemas.openxmlformats.org/officeDocument/2006/relationships/image" Target="../media/image10.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F76F6D-8D4F-D344-A520-25432CB8605C}"/>
              </a:ext>
            </a:extLst>
          </p:cNvPr>
          <p:cNvPicPr>
            <a:picLocks noChangeAspect="1"/>
          </p:cNvPicPr>
          <p:nvPr userDrawn="1"/>
        </p:nvPicPr>
        <p:blipFill>
          <a:blip r:embed="rId5"/>
          <a:stretch>
            <a:fillRect/>
          </a:stretch>
        </p:blipFill>
        <p:spPr>
          <a:xfrm>
            <a:off x="0" y="0"/>
            <a:ext cx="12192000" cy="6858000"/>
          </a:xfrm>
          <a:prstGeom prst="rect">
            <a:avLst/>
          </a:prstGeom>
        </p:spPr>
      </p:pic>
      <p:sp>
        <p:nvSpPr>
          <p:cNvPr id="9" name="Text Placeholder 23">
            <a:extLst>
              <a:ext uri="{FF2B5EF4-FFF2-40B4-BE49-F238E27FC236}">
                <a16:creationId xmlns:a16="http://schemas.microsoft.com/office/drawing/2014/main" id="{00DA7271-3192-C24A-85F6-DDAE873388DB}"/>
              </a:ext>
            </a:extLst>
          </p:cNvPr>
          <p:cNvSpPr txBox="1">
            <a:spLocks/>
          </p:cNvSpPr>
          <p:nvPr userDrawn="1"/>
        </p:nvSpPr>
        <p:spPr>
          <a:xfrm>
            <a:off x="7829005" y="5974080"/>
            <a:ext cx="4017917" cy="329291"/>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12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000" dirty="0">
                <a:solidFill>
                  <a:schemeClr val="bg1"/>
                </a:solidFill>
              </a:rPr>
              <a:t>Excellence delivered with humanity</a:t>
            </a:r>
          </a:p>
        </p:txBody>
      </p:sp>
      <p:pic>
        <p:nvPicPr>
          <p:cNvPr id="15" name="Picture 14">
            <a:extLst>
              <a:ext uri="{FF2B5EF4-FFF2-40B4-BE49-F238E27FC236}">
                <a16:creationId xmlns:a16="http://schemas.microsoft.com/office/drawing/2014/main" id="{D6DAA7D3-04A3-2B44-A683-E144A77F9F51}"/>
              </a:ext>
            </a:extLst>
          </p:cNvPr>
          <p:cNvPicPr>
            <a:picLocks noChangeAspect="1"/>
          </p:cNvPicPr>
          <p:nvPr userDrawn="1"/>
        </p:nvPicPr>
        <p:blipFill rotWithShape="1">
          <a:blip r:embed="rId6">
            <a:alphaModFix/>
          </a:blip>
          <a:srcRect t="-4084" r="36576" b="-142"/>
          <a:stretch/>
        </p:blipFill>
        <p:spPr>
          <a:xfrm>
            <a:off x="441472" y="5834259"/>
            <a:ext cx="2299549" cy="427740"/>
          </a:xfrm>
          <a:prstGeom prst="rect">
            <a:avLst/>
          </a:prstGeom>
        </p:spPr>
      </p:pic>
    </p:spTree>
    <p:extLst>
      <p:ext uri="{BB962C8B-B14F-4D97-AF65-F5344CB8AC3E}">
        <p14:creationId xmlns:p14="http://schemas.microsoft.com/office/powerpoint/2010/main" val="541785212"/>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70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7E000-2ADF-C343-BB1A-6B1D51AEC576}"/>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2EAA9D37-9379-4C4C-8525-7FFDC629E0F3}"/>
              </a:ext>
            </a:extLst>
          </p:cNvPr>
          <p:cNvPicPr>
            <a:picLocks noChangeAspect="1"/>
          </p:cNvPicPr>
          <p:nvPr userDrawn="1"/>
        </p:nvPicPr>
        <p:blipFill rotWithShape="1">
          <a:blip r:embed="rId4"/>
          <a:srcRect l="23064"/>
          <a:stretch/>
        </p:blipFill>
        <p:spPr>
          <a:xfrm>
            <a:off x="442255" y="6311813"/>
            <a:ext cx="443570" cy="107782"/>
          </a:xfrm>
          <a:prstGeom prst="rect">
            <a:avLst/>
          </a:prstGeom>
        </p:spPr>
      </p:pic>
      <p:sp>
        <p:nvSpPr>
          <p:cNvPr id="12" name="Text Placeholder 23">
            <a:extLst>
              <a:ext uri="{FF2B5EF4-FFF2-40B4-BE49-F238E27FC236}">
                <a16:creationId xmlns:a16="http://schemas.microsoft.com/office/drawing/2014/main" id="{00B880F8-4001-C146-8A07-1D14BEA02D76}"/>
              </a:ext>
            </a:extLst>
          </p:cNvPr>
          <p:cNvSpPr txBox="1">
            <a:spLocks/>
          </p:cNvSpPr>
          <p:nvPr userDrawn="1"/>
        </p:nvSpPr>
        <p:spPr>
          <a:xfrm>
            <a:off x="2635393" y="6283886"/>
            <a:ext cx="1822808"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Presentation Title</a:t>
            </a:r>
            <a:endParaRPr lang="en-US" dirty="0"/>
          </a:p>
        </p:txBody>
      </p:sp>
      <p:sp>
        <p:nvSpPr>
          <p:cNvPr id="14" name="Text Placeholder 23">
            <a:extLst>
              <a:ext uri="{FF2B5EF4-FFF2-40B4-BE49-F238E27FC236}">
                <a16:creationId xmlns:a16="http://schemas.microsoft.com/office/drawing/2014/main" id="{641B1BBE-2803-D04A-A578-89C61D76A351}"/>
              </a:ext>
            </a:extLst>
          </p:cNvPr>
          <p:cNvSpPr txBox="1">
            <a:spLocks/>
          </p:cNvSpPr>
          <p:nvPr userDrawn="1"/>
        </p:nvSpPr>
        <p:spPr>
          <a:xfrm>
            <a:off x="4935793" y="6283886"/>
            <a:ext cx="1822808"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Version 1.0</a:t>
            </a:r>
          </a:p>
        </p:txBody>
      </p:sp>
      <p:sp>
        <p:nvSpPr>
          <p:cNvPr id="6" name="Text Placeholder 23">
            <a:extLst>
              <a:ext uri="{FF2B5EF4-FFF2-40B4-BE49-F238E27FC236}">
                <a16:creationId xmlns:a16="http://schemas.microsoft.com/office/drawing/2014/main" id="{558CB604-5E04-524B-9C8E-15F0450BB6B2}"/>
              </a:ext>
            </a:extLst>
          </p:cNvPr>
          <p:cNvSpPr txBox="1">
            <a:spLocks/>
          </p:cNvSpPr>
          <p:nvPr userDrawn="1"/>
        </p:nvSpPr>
        <p:spPr>
          <a:xfrm>
            <a:off x="11343965" y="6283886"/>
            <a:ext cx="519949"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chemeClr val="bg1"/>
                </a:solidFill>
              </a:rPr>
              <a:t>p. </a:t>
            </a:r>
            <a:fld id="{B20BE0F2-10A3-F347-B9A2-4B21C027E859}" type="slidenum">
              <a:rPr lang="en-US" smtClean="0">
                <a:solidFill>
                  <a:schemeClr val="bg1"/>
                </a:solidFill>
              </a:rPr>
              <a:pPr algn="r"/>
              <a:t>‹#›</a:t>
            </a:fld>
            <a:endParaRPr lang="en-US" dirty="0">
              <a:solidFill>
                <a:schemeClr val="bg1"/>
              </a:solidFill>
            </a:endParaRPr>
          </a:p>
        </p:txBody>
      </p:sp>
    </p:spTree>
    <p:extLst>
      <p:ext uri="{BB962C8B-B14F-4D97-AF65-F5344CB8AC3E}">
        <p14:creationId xmlns:p14="http://schemas.microsoft.com/office/powerpoint/2010/main" val="2941284427"/>
      </p:ext>
    </p:extLst>
  </p:cSld>
  <p:clrMap bg1="lt1" tx1="dk1" bg2="lt2" tx2="dk2" accent1="accent1" accent2="accent2" accent3="accent3" accent4="accent4" accent5="accent5" accent6="accent6" hlink="hlink" folHlink="folHlink"/>
  <p:sldLayoutIdLst>
    <p:sldLayoutId id="214748370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1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41B8B1-5ECC-496F-9A92-B5A788002A1D}"/>
              </a:ext>
            </a:extLst>
          </p:cNvPr>
          <p:cNvPicPr>
            <a:picLocks noChangeAspect="1"/>
          </p:cNvPicPr>
          <p:nvPr userDrawn="1"/>
        </p:nvPicPr>
        <p:blipFill>
          <a:blip r:embed="rId10"/>
          <a:srcRect/>
          <a:stretch/>
        </p:blipFill>
        <p:spPr>
          <a:xfrm>
            <a:off x="442255" y="6318055"/>
            <a:ext cx="443570" cy="95298"/>
          </a:xfrm>
          <a:prstGeom prst="rect">
            <a:avLst/>
          </a:prstGeom>
        </p:spPr>
      </p:pic>
    </p:spTree>
    <p:extLst>
      <p:ext uri="{BB962C8B-B14F-4D97-AF65-F5344CB8AC3E}">
        <p14:creationId xmlns:p14="http://schemas.microsoft.com/office/powerpoint/2010/main" val="929159786"/>
      </p:ext>
    </p:extLst>
  </p:cSld>
  <p:clrMap bg1="lt1" tx1="dk1" bg2="lt2" tx2="dk2" accent1="accent1" accent2="accent2" accent3="accent3" accent4="accent4" accent5="accent5" accent6="accent6" hlink="hlink" folHlink="folHlink"/>
  <p:sldLayoutIdLst>
    <p:sldLayoutId id="2147483655" r:id="rId1"/>
    <p:sldLayoutId id="2147483688" r:id="rId2"/>
    <p:sldLayoutId id="2147483689" r:id="rId3"/>
    <p:sldLayoutId id="2147483690" r:id="rId4"/>
    <p:sldLayoutId id="2147483691" r:id="rId5"/>
    <p:sldLayoutId id="2147483705" r:id="rId6"/>
    <p:sldLayoutId id="2147483707" r:id="rId7"/>
    <p:sldLayoutId id="214748370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EAA9D37-9379-4C4C-8525-7FFDC629E0F3}"/>
              </a:ext>
            </a:extLst>
          </p:cNvPr>
          <p:cNvPicPr>
            <a:picLocks noChangeAspect="1"/>
          </p:cNvPicPr>
          <p:nvPr userDrawn="1"/>
        </p:nvPicPr>
        <p:blipFill>
          <a:blip r:embed="rId13"/>
          <a:srcRect/>
          <a:stretch/>
        </p:blipFill>
        <p:spPr>
          <a:xfrm>
            <a:off x="442255" y="6318055"/>
            <a:ext cx="443570" cy="95298"/>
          </a:xfrm>
          <a:prstGeom prst="rect">
            <a:avLst/>
          </a:prstGeom>
        </p:spPr>
      </p:pic>
      <p:sp>
        <p:nvSpPr>
          <p:cNvPr id="15" name="Text Placeholder 23">
            <a:extLst>
              <a:ext uri="{FF2B5EF4-FFF2-40B4-BE49-F238E27FC236}">
                <a16:creationId xmlns:a16="http://schemas.microsoft.com/office/drawing/2014/main" id="{6438EA4C-6EDF-FC41-AFE4-10BC18207991}"/>
              </a:ext>
            </a:extLst>
          </p:cNvPr>
          <p:cNvSpPr txBox="1">
            <a:spLocks/>
          </p:cNvSpPr>
          <p:nvPr userDrawn="1"/>
        </p:nvSpPr>
        <p:spPr>
          <a:xfrm>
            <a:off x="11343965" y="6283886"/>
            <a:ext cx="519949"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chemeClr val="tx1"/>
                </a:solidFill>
              </a:rPr>
              <a:t>p. </a:t>
            </a:r>
            <a:fld id="{B20BE0F2-10A3-F347-B9A2-4B21C027E859}" type="slidenum">
              <a:rPr lang="en-US" smtClean="0">
                <a:solidFill>
                  <a:schemeClr val="tx1"/>
                </a:solidFill>
              </a:rPr>
              <a:pPr algn="r"/>
              <a:t>‹#›</a:t>
            </a:fld>
            <a:endParaRPr lang="en-US" dirty="0">
              <a:solidFill>
                <a:schemeClr val="tx1"/>
              </a:solidFill>
            </a:endParaRPr>
          </a:p>
        </p:txBody>
      </p:sp>
    </p:spTree>
    <p:extLst>
      <p:ext uri="{BB962C8B-B14F-4D97-AF65-F5344CB8AC3E}">
        <p14:creationId xmlns:p14="http://schemas.microsoft.com/office/powerpoint/2010/main" val="4263779139"/>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92" r:id="rId4"/>
    <p:sldLayoutId id="2147483660" r:id="rId5"/>
    <p:sldLayoutId id="2147483693" r:id="rId6"/>
    <p:sldLayoutId id="2147483661" r:id="rId7"/>
    <p:sldLayoutId id="2147483662" r:id="rId8"/>
    <p:sldLayoutId id="2147483663" r:id="rId9"/>
    <p:sldLayoutId id="2147483664"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1CF891-1F18-DA49-A397-44A408D871A4}"/>
              </a:ext>
            </a:extLst>
          </p:cNvPr>
          <p:cNvSpPr/>
          <p:nvPr userDrawn="1"/>
        </p:nvSpPr>
        <p:spPr>
          <a:xfrm>
            <a:off x="-1" y="0"/>
            <a:ext cx="43859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 Placeholder 23">
            <a:extLst>
              <a:ext uri="{FF2B5EF4-FFF2-40B4-BE49-F238E27FC236}">
                <a16:creationId xmlns:a16="http://schemas.microsoft.com/office/drawing/2014/main" id="{6438EA4C-6EDF-FC41-AFE4-10BC18207991}"/>
              </a:ext>
            </a:extLst>
          </p:cNvPr>
          <p:cNvSpPr txBox="1">
            <a:spLocks/>
          </p:cNvSpPr>
          <p:nvPr userDrawn="1"/>
        </p:nvSpPr>
        <p:spPr>
          <a:xfrm>
            <a:off x="11343965" y="6283886"/>
            <a:ext cx="519949"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chemeClr val="tx1"/>
                </a:solidFill>
              </a:rPr>
              <a:t>p. </a:t>
            </a:r>
            <a:fld id="{B20BE0F2-10A3-F347-B9A2-4B21C027E859}" type="slidenum">
              <a:rPr lang="en-US" smtClean="0">
                <a:solidFill>
                  <a:schemeClr val="tx1"/>
                </a:solidFill>
              </a:rPr>
              <a:pPr algn="r"/>
              <a:t>‹#›</a:t>
            </a:fld>
            <a:endParaRPr lang="en-US" dirty="0">
              <a:solidFill>
                <a:schemeClr val="tx1"/>
              </a:solidFill>
            </a:endParaRPr>
          </a:p>
        </p:txBody>
      </p:sp>
      <p:pic>
        <p:nvPicPr>
          <p:cNvPr id="8" name="Picture 7">
            <a:extLst>
              <a:ext uri="{FF2B5EF4-FFF2-40B4-BE49-F238E27FC236}">
                <a16:creationId xmlns:a16="http://schemas.microsoft.com/office/drawing/2014/main" id="{FF7EB86A-BEC0-1A43-9084-D3253B2B719E}"/>
              </a:ext>
            </a:extLst>
          </p:cNvPr>
          <p:cNvPicPr>
            <a:picLocks noChangeAspect="1"/>
          </p:cNvPicPr>
          <p:nvPr userDrawn="1"/>
        </p:nvPicPr>
        <p:blipFill rotWithShape="1">
          <a:blip r:embed="rId3"/>
          <a:srcRect l="23064"/>
          <a:stretch/>
        </p:blipFill>
        <p:spPr>
          <a:xfrm>
            <a:off x="442255" y="6311813"/>
            <a:ext cx="443570" cy="107782"/>
          </a:xfrm>
          <a:prstGeom prst="rect">
            <a:avLst/>
          </a:prstGeom>
        </p:spPr>
      </p:pic>
    </p:spTree>
    <p:extLst>
      <p:ext uri="{BB962C8B-B14F-4D97-AF65-F5344CB8AC3E}">
        <p14:creationId xmlns:p14="http://schemas.microsoft.com/office/powerpoint/2010/main" val="1618585266"/>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45985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6BF5FF-D678-9348-8D59-7B973AFC7625}"/>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2EAA9D37-9379-4C4C-8525-7FFDC629E0F3}"/>
              </a:ext>
            </a:extLst>
          </p:cNvPr>
          <p:cNvPicPr>
            <a:picLocks noChangeAspect="1"/>
          </p:cNvPicPr>
          <p:nvPr userDrawn="1"/>
        </p:nvPicPr>
        <p:blipFill rotWithShape="1">
          <a:blip r:embed="rId4"/>
          <a:srcRect l="23064"/>
          <a:stretch/>
        </p:blipFill>
        <p:spPr>
          <a:xfrm>
            <a:off x="442255" y="6311813"/>
            <a:ext cx="443570" cy="107782"/>
          </a:xfrm>
          <a:prstGeom prst="rect">
            <a:avLst/>
          </a:prstGeom>
        </p:spPr>
      </p:pic>
      <p:sp>
        <p:nvSpPr>
          <p:cNvPr id="7" name="Text Placeholder 23">
            <a:extLst>
              <a:ext uri="{FF2B5EF4-FFF2-40B4-BE49-F238E27FC236}">
                <a16:creationId xmlns:a16="http://schemas.microsoft.com/office/drawing/2014/main" id="{C3C13E9A-DE76-6F49-A7B8-C66374C3AF20}"/>
              </a:ext>
            </a:extLst>
          </p:cNvPr>
          <p:cNvSpPr txBox="1">
            <a:spLocks/>
          </p:cNvSpPr>
          <p:nvPr userDrawn="1"/>
        </p:nvSpPr>
        <p:spPr>
          <a:xfrm>
            <a:off x="11343965" y="6283886"/>
            <a:ext cx="519949"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chemeClr val="bg1"/>
                </a:solidFill>
              </a:rPr>
              <a:t>p. </a:t>
            </a:r>
            <a:fld id="{B20BE0F2-10A3-F347-B9A2-4B21C027E859}" type="slidenum">
              <a:rPr lang="en-US" smtClean="0">
                <a:solidFill>
                  <a:schemeClr val="bg1"/>
                </a:solidFill>
              </a:rPr>
              <a:pPr algn="r"/>
              <a:t>‹#›</a:t>
            </a:fld>
            <a:endParaRPr lang="en-US" dirty="0">
              <a:solidFill>
                <a:schemeClr val="bg1"/>
              </a:solidFill>
            </a:endParaRPr>
          </a:p>
        </p:txBody>
      </p:sp>
    </p:spTree>
    <p:extLst>
      <p:ext uri="{BB962C8B-B14F-4D97-AF65-F5344CB8AC3E}">
        <p14:creationId xmlns:p14="http://schemas.microsoft.com/office/powerpoint/2010/main" val="1756405316"/>
      </p:ext>
    </p:extLst>
  </p:cSld>
  <p:clrMap bg1="lt1" tx1="dk1" bg2="lt2" tx2="dk2" accent1="accent1" accent2="accent2" accent3="accent3" accent4="accent4" accent5="accent5" accent6="accent6" hlink="hlink" folHlink="folHlink"/>
  <p:sldLayoutIdLst>
    <p:sldLayoutId id="214748370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547A06-45AA-374F-AE64-E386EBE21342}"/>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23">
            <a:extLst>
              <a:ext uri="{FF2B5EF4-FFF2-40B4-BE49-F238E27FC236}">
                <a16:creationId xmlns:a16="http://schemas.microsoft.com/office/drawing/2014/main" id="{00DA7271-3192-C24A-85F6-DDAE873388DB}"/>
              </a:ext>
            </a:extLst>
          </p:cNvPr>
          <p:cNvSpPr txBox="1">
            <a:spLocks/>
          </p:cNvSpPr>
          <p:nvPr userDrawn="1"/>
        </p:nvSpPr>
        <p:spPr>
          <a:xfrm>
            <a:off x="7829005" y="5974080"/>
            <a:ext cx="4017917" cy="329291"/>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12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000" dirty="0">
                <a:solidFill>
                  <a:schemeClr val="bg1"/>
                </a:solidFill>
              </a:rPr>
              <a:t>Excellence delivered with humanity</a:t>
            </a:r>
          </a:p>
        </p:txBody>
      </p:sp>
      <p:pic>
        <p:nvPicPr>
          <p:cNvPr id="12" name="Picture 11">
            <a:extLst>
              <a:ext uri="{FF2B5EF4-FFF2-40B4-BE49-F238E27FC236}">
                <a16:creationId xmlns:a16="http://schemas.microsoft.com/office/drawing/2014/main" id="{D8F5C809-355B-E943-B023-CBA1ABC57DAA}"/>
              </a:ext>
            </a:extLst>
          </p:cNvPr>
          <p:cNvPicPr>
            <a:picLocks noChangeAspect="1"/>
          </p:cNvPicPr>
          <p:nvPr userDrawn="1"/>
        </p:nvPicPr>
        <p:blipFill>
          <a:blip r:embed="rId5"/>
          <a:stretch>
            <a:fillRect/>
          </a:stretch>
        </p:blipFill>
        <p:spPr>
          <a:xfrm>
            <a:off x="443651" y="5847483"/>
            <a:ext cx="3625668" cy="411562"/>
          </a:xfrm>
          <a:prstGeom prst="rect">
            <a:avLst/>
          </a:prstGeom>
        </p:spPr>
      </p:pic>
    </p:spTree>
    <p:extLst>
      <p:ext uri="{BB962C8B-B14F-4D97-AF65-F5344CB8AC3E}">
        <p14:creationId xmlns:p14="http://schemas.microsoft.com/office/powerpoint/2010/main" val="140834386"/>
      </p:ext>
    </p:extLst>
  </p:cSld>
  <p:clrMap bg1="lt1" tx1="dk1" bg2="lt2" tx2="dk2" accent1="accent1" accent2="accent2" accent3="accent3" accent4="accent4" accent5="accent5" accent6="accent6" hlink="hlink" folHlink="folHlink"/>
  <p:sldLayoutIdLst>
    <p:sldLayoutId id="2147483673" r:id="rId1"/>
    <p:sldLayoutId id="214748367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961ED7-BD75-3243-890D-2DC2E322B81A}"/>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23">
            <a:extLst>
              <a:ext uri="{FF2B5EF4-FFF2-40B4-BE49-F238E27FC236}">
                <a16:creationId xmlns:a16="http://schemas.microsoft.com/office/drawing/2014/main" id="{00DA7271-3192-C24A-85F6-DDAE873388DB}"/>
              </a:ext>
            </a:extLst>
          </p:cNvPr>
          <p:cNvSpPr txBox="1">
            <a:spLocks/>
          </p:cNvSpPr>
          <p:nvPr userDrawn="1"/>
        </p:nvSpPr>
        <p:spPr>
          <a:xfrm>
            <a:off x="7829005" y="5974080"/>
            <a:ext cx="4017917" cy="329291"/>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12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000" dirty="0">
                <a:solidFill>
                  <a:schemeClr val="bg1"/>
                </a:solidFill>
              </a:rPr>
              <a:t>Excellence delivered with humanity</a:t>
            </a:r>
          </a:p>
        </p:txBody>
      </p:sp>
      <p:pic>
        <p:nvPicPr>
          <p:cNvPr id="12" name="Picture 11">
            <a:extLst>
              <a:ext uri="{FF2B5EF4-FFF2-40B4-BE49-F238E27FC236}">
                <a16:creationId xmlns:a16="http://schemas.microsoft.com/office/drawing/2014/main" id="{12E49E23-28ED-FD47-9B17-02261DEB2036}"/>
              </a:ext>
            </a:extLst>
          </p:cNvPr>
          <p:cNvPicPr>
            <a:picLocks noChangeAspect="1"/>
          </p:cNvPicPr>
          <p:nvPr userDrawn="1"/>
        </p:nvPicPr>
        <p:blipFill rotWithShape="1">
          <a:blip r:embed="rId5">
            <a:alphaModFix/>
          </a:blip>
          <a:srcRect r="26"/>
          <a:stretch/>
        </p:blipFill>
        <p:spPr>
          <a:xfrm>
            <a:off x="443651" y="5848646"/>
            <a:ext cx="4024800" cy="410399"/>
          </a:xfrm>
          <a:prstGeom prst="rect">
            <a:avLst/>
          </a:prstGeom>
        </p:spPr>
      </p:pic>
    </p:spTree>
    <p:extLst>
      <p:ext uri="{BB962C8B-B14F-4D97-AF65-F5344CB8AC3E}">
        <p14:creationId xmlns:p14="http://schemas.microsoft.com/office/powerpoint/2010/main" val="651914906"/>
      </p:ext>
    </p:extLst>
  </p:cSld>
  <p:clrMap bg1="lt1" tx1="dk1" bg2="lt2" tx2="dk2" accent1="accent1" accent2="accent2" accent3="accent3" accent4="accent4" accent5="accent5" accent6="accent6" hlink="hlink" folHlink="folHlink"/>
  <p:sldLayoutIdLst>
    <p:sldLayoutId id="2147483677" r:id="rId1"/>
    <p:sldLayoutId id="214748367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BC3035-CF02-E341-8934-6D6622088FE3}"/>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23">
            <a:extLst>
              <a:ext uri="{FF2B5EF4-FFF2-40B4-BE49-F238E27FC236}">
                <a16:creationId xmlns:a16="http://schemas.microsoft.com/office/drawing/2014/main" id="{00DA7271-3192-C24A-85F6-DDAE873388DB}"/>
              </a:ext>
            </a:extLst>
          </p:cNvPr>
          <p:cNvSpPr txBox="1">
            <a:spLocks/>
          </p:cNvSpPr>
          <p:nvPr userDrawn="1"/>
        </p:nvSpPr>
        <p:spPr>
          <a:xfrm>
            <a:off x="7829005" y="5974080"/>
            <a:ext cx="4017917" cy="329291"/>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12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000" dirty="0">
                <a:solidFill>
                  <a:schemeClr val="bg1"/>
                </a:solidFill>
              </a:rPr>
              <a:t>Excellence delivered with humanity</a:t>
            </a:r>
          </a:p>
        </p:txBody>
      </p:sp>
      <p:pic>
        <p:nvPicPr>
          <p:cNvPr id="11" name="Picture 10">
            <a:extLst>
              <a:ext uri="{FF2B5EF4-FFF2-40B4-BE49-F238E27FC236}">
                <a16:creationId xmlns:a16="http://schemas.microsoft.com/office/drawing/2014/main" id="{1144E9B5-D9AB-DE40-AFCD-9AB3606A8EEE}"/>
              </a:ext>
            </a:extLst>
          </p:cNvPr>
          <p:cNvPicPr>
            <a:picLocks noChangeAspect="1"/>
          </p:cNvPicPr>
          <p:nvPr userDrawn="1"/>
        </p:nvPicPr>
        <p:blipFill>
          <a:blip r:embed="rId5">
            <a:alphaModFix/>
          </a:blip>
          <a:srcRect/>
          <a:stretch/>
        </p:blipFill>
        <p:spPr>
          <a:xfrm>
            <a:off x="443651" y="5848646"/>
            <a:ext cx="4782853" cy="473099"/>
          </a:xfrm>
          <a:prstGeom prst="rect">
            <a:avLst/>
          </a:prstGeom>
          <a:effectLst/>
        </p:spPr>
      </p:pic>
    </p:spTree>
    <p:extLst>
      <p:ext uri="{BB962C8B-B14F-4D97-AF65-F5344CB8AC3E}">
        <p14:creationId xmlns:p14="http://schemas.microsoft.com/office/powerpoint/2010/main" val="2565846155"/>
      </p:ext>
    </p:extLst>
  </p:cSld>
  <p:clrMap bg1="lt1" tx1="dk1" bg2="lt2" tx2="dk2" accent1="accent1" accent2="accent2" accent3="accent3" accent4="accent4" accent5="accent5" accent6="accent6" hlink="hlink" folHlink="folHlink"/>
  <p:sldLayoutIdLst>
    <p:sldLayoutId id="2147483681" r:id="rId1"/>
    <p:sldLayoutId id="214748368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7E5B9D-0C9A-854D-9DFA-9F41E17CB537}"/>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23">
            <a:extLst>
              <a:ext uri="{FF2B5EF4-FFF2-40B4-BE49-F238E27FC236}">
                <a16:creationId xmlns:a16="http://schemas.microsoft.com/office/drawing/2014/main" id="{00DA7271-3192-C24A-85F6-DDAE873388DB}"/>
              </a:ext>
            </a:extLst>
          </p:cNvPr>
          <p:cNvSpPr txBox="1">
            <a:spLocks/>
          </p:cNvSpPr>
          <p:nvPr userDrawn="1"/>
        </p:nvSpPr>
        <p:spPr>
          <a:xfrm>
            <a:off x="7829005" y="5974080"/>
            <a:ext cx="4017917" cy="329291"/>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12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000" dirty="0">
                <a:solidFill>
                  <a:schemeClr val="bg1"/>
                </a:solidFill>
              </a:rPr>
              <a:t>Excellence delivered with humanity</a:t>
            </a:r>
          </a:p>
        </p:txBody>
      </p:sp>
      <p:pic>
        <p:nvPicPr>
          <p:cNvPr id="10" name="Picture 9">
            <a:extLst>
              <a:ext uri="{FF2B5EF4-FFF2-40B4-BE49-F238E27FC236}">
                <a16:creationId xmlns:a16="http://schemas.microsoft.com/office/drawing/2014/main" id="{854E9148-8D71-AF49-9F5E-F97081E515E5}"/>
              </a:ext>
            </a:extLst>
          </p:cNvPr>
          <p:cNvPicPr>
            <a:picLocks noChangeAspect="1"/>
          </p:cNvPicPr>
          <p:nvPr userDrawn="1"/>
        </p:nvPicPr>
        <p:blipFill>
          <a:blip r:embed="rId5">
            <a:alphaModFix/>
          </a:blip>
          <a:srcRect/>
          <a:stretch/>
        </p:blipFill>
        <p:spPr>
          <a:xfrm>
            <a:off x="442800" y="5849575"/>
            <a:ext cx="4605592" cy="410399"/>
          </a:xfrm>
          <a:prstGeom prst="rect">
            <a:avLst/>
          </a:prstGeom>
        </p:spPr>
      </p:pic>
    </p:spTree>
    <p:extLst>
      <p:ext uri="{BB962C8B-B14F-4D97-AF65-F5344CB8AC3E}">
        <p14:creationId xmlns:p14="http://schemas.microsoft.com/office/powerpoint/2010/main" val="4192110834"/>
      </p:ext>
    </p:extLst>
  </p:cSld>
  <p:clrMap bg1="lt1" tx1="dk1" bg2="lt2" tx2="dk2" accent1="accent1" accent2="accent2" accent3="accent3" accent4="accent4" accent5="accent5" accent6="accent6" hlink="hlink" folHlink="folHlink"/>
  <p:sldLayoutIdLst>
    <p:sldLayoutId id="2147483685" r:id="rId1"/>
    <p:sldLayoutId id="214748368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3FECE3-5C2D-DA44-8E94-1667A2F6C936}"/>
              </a:ext>
            </a:extLst>
          </p:cNvPr>
          <p:cNvPicPr>
            <a:picLocks noChangeAspect="1"/>
          </p:cNvPicPr>
          <p:nvPr userDrawn="1"/>
        </p:nvPicPr>
        <p:blipFill>
          <a:blip r:embed="rId4"/>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2EAA9D37-9379-4C4C-8525-7FFDC629E0F3}"/>
              </a:ext>
            </a:extLst>
          </p:cNvPr>
          <p:cNvPicPr>
            <a:picLocks noChangeAspect="1"/>
          </p:cNvPicPr>
          <p:nvPr userDrawn="1"/>
        </p:nvPicPr>
        <p:blipFill rotWithShape="1">
          <a:blip r:embed="rId5"/>
          <a:srcRect l="23064"/>
          <a:stretch/>
        </p:blipFill>
        <p:spPr>
          <a:xfrm>
            <a:off x="442255" y="6311813"/>
            <a:ext cx="443570" cy="107782"/>
          </a:xfrm>
          <a:prstGeom prst="rect">
            <a:avLst/>
          </a:prstGeom>
        </p:spPr>
      </p:pic>
      <p:sp>
        <p:nvSpPr>
          <p:cNvPr id="6" name="Text Placeholder 23">
            <a:extLst>
              <a:ext uri="{FF2B5EF4-FFF2-40B4-BE49-F238E27FC236}">
                <a16:creationId xmlns:a16="http://schemas.microsoft.com/office/drawing/2014/main" id="{565EF103-3964-BF47-83B3-6B17EFE97EBC}"/>
              </a:ext>
            </a:extLst>
          </p:cNvPr>
          <p:cNvSpPr txBox="1">
            <a:spLocks/>
          </p:cNvSpPr>
          <p:nvPr userDrawn="1"/>
        </p:nvSpPr>
        <p:spPr>
          <a:xfrm>
            <a:off x="11343965" y="6283886"/>
            <a:ext cx="519949"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chemeClr val="bg1"/>
                </a:solidFill>
              </a:rPr>
              <a:t>p. </a:t>
            </a:r>
            <a:fld id="{B20BE0F2-10A3-F347-B9A2-4B21C027E859}" type="slidenum">
              <a:rPr lang="en-US" smtClean="0">
                <a:solidFill>
                  <a:schemeClr val="bg1"/>
                </a:solidFill>
              </a:rPr>
              <a:pPr algn="r"/>
              <a:t>‹#›</a:t>
            </a:fld>
            <a:endParaRPr lang="en-US" dirty="0">
              <a:solidFill>
                <a:schemeClr val="bg1"/>
              </a:solidFill>
            </a:endParaRPr>
          </a:p>
        </p:txBody>
      </p:sp>
    </p:spTree>
    <p:extLst>
      <p:ext uri="{BB962C8B-B14F-4D97-AF65-F5344CB8AC3E}">
        <p14:creationId xmlns:p14="http://schemas.microsoft.com/office/powerpoint/2010/main" val="4127613929"/>
      </p:ext>
    </p:extLst>
  </p:cSld>
  <p:clrMap bg1="lt1" tx1="dk1" bg2="lt2" tx2="dk2" accent1="accent1" accent2="accent2" accent3="accent3" accent4="accent4" accent5="accent5" accent6="accent6" hlink="hlink" folHlink="folHlink"/>
  <p:sldLayoutIdLst>
    <p:sldLayoutId id="2147483653" r:id="rId1"/>
    <p:sldLayoutId id="214748366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2710C5-92F6-5841-AAF2-F4CE0E2E319A}"/>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2EAA9D37-9379-4C4C-8525-7FFDC629E0F3}"/>
              </a:ext>
            </a:extLst>
          </p:cNvPr>
          <p:cNvPicPr>
            <a:picLocks noChangeAspect="1"/>
          </p:cNvPicPr>
          <p:nvPr userDrawn="1"/>
        </p:nvPicPr>
        <p:blipFill rotWithShape="1">
          <a:blip r:embed="rId4"/>
          <a:srcRect l="23064"/>
          <a:stretch/>
        </p:blipFill>
        <p:spPr>
          <a:xfrm>
            <a:off x="442255" y="6311813"/>
            <a:ext cx="443570" cy="107782"/>
          </a:xfrm>
          <a:prstGeom prst="rect">
            <a:avLst/>
          </a:prstGeom>
        </p:spPr>
      </p:pic>
      <p:sp>
        <p:nvSpPr>
          <p:cNvPr id="7" name="Text Placeholder 23">
            <a:extLst>
              <a:ext uri="{FF2B5EF4-FFF2-40B4-BE49-F238E27FC236}">
                <a16:creationId xmlns:a16="http://schemas.microsoft.com/office/drawing/2014/main" id="{4B569629-0830-6845-A2E1-7F80CC3330A2}"/>
              </a:ext>
            </a:extLst>
          </p:cNvPr>
          <p:cNvSpPr txBox="1">
            <a:spLocks/>
          </p:cNvSpPr>
          <p:nvPr userDrawn="1"/>
        </p:nvSpPr>
        <p:spPr>
          <a:xfrm>
            <a:off x="11343965" y="6283886"/>
            <a:ext cx="519949"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chemeClr val="bg1"/>
                </a:solidFill>
              </a:rPr>
              <a:t>p. </a:t>
            </a:r>
            <a:fld id="{B20BE0F2-10A3-F347-B9A2-4B21C027E859}" type="slidenum">
              <a:rPr lang="en-US" smtClean="0">
                <a:solidFill>
                  <a:schemeClr val="bg1"/>
                </a:solidFill>
              </a:rPr>
              <a:pPr algn="r"/>
              <a:t>‹#›</a:t>
            </a:fld>
            <a:endParaRPr lang="en-US" dirty="0">
              <a:solidFill>
                <a:schemeClr val="bg1"/>
              </a:solidFill>
            </a:endParaRPr>
          </a:p>
        </p:txBody>
      </p:sp>
    </p:spTree>
    <p:extLst>
      <p:ext uri="{BB962C8B-B14F-4D97-AF65-F5344CB8AC3E}">
        <p14:creationId xmlns:p14="http://schemas.microsoft.com/office/powerpoint/2010/main" val="3150459043"/>
      </p:ext>
    </p:extLst>
  </p:cSld>
  <p:clrMap bg1="lt1" tx1="dk1" bg2="lt2" tx2="dk2" accent1="accent1" accent2="accent2" accent3="accent3" accent4="accent4" accent5="accent5" accent6="accent6" hlink="hlink" folHlink="folHlink"/>
  <p:sldLayoutIdLst>
    <p:sldLayoutId id="21474836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FBF591-7815-8840-BEF5-A9B6BEC0F34F}"/>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2EAA9D37-9379-4C4C-8525-7FFDC629E0F3}"/>
              </a:ext>
            </a:extLst>
          </p:cNvPr>
          <p:cNvPicPr>
            <a:picLocks noChangeAspect="1"/>
          </p:cNvPicPr>
          <p:nvPr userDrawn="1"/>
        </p:nvPicPr>
        <p:blipFill rotWithShape="1">
          <a:blip r:embed="rId4"/>
          <a:srcRect l="23064"/>
          <a:stretch/>
        </p:blipFill>
        <p:spPr>
          <a:xfrm>
            <a:off x="442255" y="6311813"/>
            <a:ext cx="443570" cy="107782"/>
          </a:xfrm>
          <a:prstGeom prst="rect">
            <a:avLst/>
          </a:prstGeom>
        </p:spPr>
      </p:pic>
      <p:sp>
        <p:nvSpPr>
          <p:cNvPr id="6" name="Text Placeholder 23">
            <a:extLst>
              <a:ext uri="{FF2B5EF4-FFF2-40B4-BE49-F238E27FC236}">
                <a16:creationId xmlns:a16="http://schemas.microsoft.com/office/drawing/2014/main" id="{F2681D2B-F33D-144D-BF51-B9E108D11DD4}"/>
              </a:ext>
            </a:extLst>
          </p:cNvPr>
          <p:cNvSpPr txBox="1">
            <a:spLocks/>
          </p:cNvSpPr>
          <p:nvPr userDrawn="1"/>
        </p:nvSpPr>
        <p:spPr>
          <a:xfrm>
            <a:off x="11343965" y="6283886"/>
            <a:ext cx="519949"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chemeClr val="bg1"/>
                </a:solidFill>
              </a:rPr>
              <a:t>p. </a:t>
            </a:r>
            <a:fld id="{B20BE0F2-10A3-F347-B9A2-4B21C027E859}" type="slidenum">
              <a:rPr lang="en-US" smtClean="0">
                <a:solidFill>
                  <a:schemeClr val="bg1"/>
                </a:solidFill>
              </a:rPr>
              <a:pPr algn="r"/>
              <a:t>‹#›</a:t>
            </a:fld>
            <a:endParaRPr lang="en-US" dirty="0">
              <a:solidFill>
                <a:schemeClr val="bg1"/>
              </a:solidFill>
            </a:endParaRPr>
          </a:p>
        </p:txBody>
      </p:sp>
    </p:spTree>
    <p:extLst>
      <p:ext uri="{BB962C8B-B14F-4D97-AF65-F5344CB8AC3E}">
        <p14:creationId xmlns:p14="http://schemas.microsoft.com/office/powerpoint/2010/main" val="4192437426"/>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6BF5FF-D678-9348-8D59-7B973AFC7625}"/>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2EAA9D37-9379-4C4C-8525-7FFDC629E0F3}"/>
              </a:ext>
            </a:extLst>
          </p:cNvPr>
          <p:cNvPicPr>
            <a:picLocks noChangeAspect="1"/>
          </p:cNvPicPr>
          <p:nvPr userDrawn="1"/>
        </p:nvPicPr>
        <p:blipFill rotWithShape="1">
          <a:blip r:embed="rId4"/>
          <a:srcRect l="23064"/>
          <a:stretch/>
        </p:blipFill>
        <p:spPr>
          <a:xfrm>
            <a:off x="442255" y="6311813"/>
            <a:ext cx="443570" cy="107782"/>
          </a:xfrm>
          <a:prstGeom prst="rect">
            <a:avLst/>
          </a:prstGeom>
        </p:spPr>
      </p:pic>
      <p:sp>
        <p:nvSpPr>
          <p:cNvPr id="12" name="Text Placeholder 23">
            <a:extLst>
              <a:ext uri="{FF2B5EF4-FFF2-40B4-BE49-F238E27FC236}">
                <a16:creationId xmlns:a16="http://schemas.microsoft.com/office/drawing/2014/main" id="{00B880F8-4001-C146-8A07-1D14BEA02D76}"/>
              </a:ext>
            </a:extLst>
          </p:cNvPr>
          <p:cNvSpPr txBox="1">
            <a:spLocks/>
          </p:cNvSpPr>
          <p:nvPr userDrawn="1"/>
        </p:nvSpPr>
        <p:spPr>
          <a:xfrm>
            <a:off x="2635393" y="6283886"/>
            <a:ext cx="1822808"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Presentation Title</a:t>
            </a:r>
            <a:endParaRPr lang="en-US" dirty="0"/>
          </a:p>
        </p:txBody>
      </p:sp>
      <p:sp>
        <p:nvSpPr>
          <p:cNvPr id="14" name="Text Placeholder 23">
            <a:extLst>
              <a:ext uri="{FF2B5EF4-FFF2-40B4-BE49-F238E27FC236}">
                <a16:creationId xmlns:a16="http://schemas.microsoft.com/office/drawing/2014/main" id="{641B1BBE-2803-D04A-A578-89C61D76A351}"/>
              </a:ext>
            </a:extLst>
          </p:cNvPr>
          <p:cNvSpPr txBox="1">
            <a:spLocks/>
          </p:cNvSpPr>
          <p:nvPr userDrawn="1"/>
        </p:nvSpPr>
        <p:spPr>
          <a:xfrm>
            <a:off x="4935793" y="6283886"/>
            <a:ext cx="1822808"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Version 1.0</a:t>
            </a:r>
          </a:p>
        </p:txBody>
      </p:sp>
      <p:sp>
        <p:nvSpPr>
          <p:cNvPr id="7" name="Text Placeholder 23">
            <a:extLst>
              <a:ext uri="{FF2B5EF4-FFF2-40B4-BE49-F238E27FC236}">
                <a16:creationId xmlns:a16="http://schemas.microsoft.com/office/drawing/2014/main" id="{C3C13E9A-DE76-6F49-A7B8-C66374C3AF20}"/>
              </a:ext>
            </a:extLst>
          </p:cNvPr>
          <p:cNvSpPr txBox="1">
            <a:spLocks/>
          </p:cNvSpPr>
          <p:nvPr userDrawn="1"/>
        </p:nvSpPr>
        <p:spPr>
          <a:xfrm>
            <a:off x="11343965" y="6283886"/>
            <a:ext cx="519949" cy="172722"/>
          </a:xfrm>
          <a:prstGeom prst="rect">
            <a:avLst/>
          </a:prstGeom>
        </p:spPr>
        <p:txBody>
          <a:bodyPr/>
          <a:lstStyle>
            <a:lvl1pPr marL="0" indent="0" algn="l" defTabSz="914400" rtl="0" eaLnBrk="1" latinLnBrk="0" hangingPunct="1">
              <a:lnSpc>
                <a:spcPct val="85000"/>
              </a:lnSpc>
              <a:spcBef>
                <a:spcPts val="0"/>
              </a:spcBef>
              <a:buFont typeface="Arial" panose="020B0604020202020204" pitchFamily="34" charset="0"/>
              <a:buNone/>
              <a:defRPr sz="9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solidFill>
                  <a:schemeClr val="bg1"/>
                </a:solidFill>
              </a:rPr>
              <a:t>p. </a:t>
            </a:r>
            <a:fld id="{B20BE0F2-10A3-F347-B9A2-4B21C027E859}" type="slidenum">
              <a:rPr lang="en-US" smtClean="0">
                <a:solidFill>
                  <a:schemeClr val="bg1"/>
                </a:solidFill>
              </a:rPr>
              <a:pPr algn="r"/>
              <a:t>‹#›</a:t>
            </a:fld>
            <a:endParaRPr lang="en-US" dirty="0">
              <a:solidFill>
                <a:schemeClr val="bg1"/>
              </a:solidFill>
            </a:endParaRPr>
          </a:p>
        </p:txBody>
      </p:sp>
    </p:spTree>
    <p:extLst>
      <p:ext uri="{BB962C8B-B14F-4D97-AF65-F5344CB8AC3E}">
        <p14:creationId xmlns:p14="http://schemas.microsoft.com/office/powerpoint/2010/main" val="71815985"/>
      </p:ext>
    </p:extLst>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hyperlink" Target="https://members.mauriora.co.nz/treaty-time-line/" TargetMode="External"/><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36.xml"/><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hyperlink" Target="https://www.nzma.org.nz/journal-articles/estimated-inequities-in-covid-19-infection-fatality-rates-by-ethnicity-for-aotearoa-new-zealand"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theconversation.com/research-shows-maori-are-more-likely-to-die-from-covid-19-than-other-new-zealanders-145453" TargetMode="External"/><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hyperlink" Target="https://www.teaomaori.news/1918-influenza-pandemics-devastating-impact-on-maori"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24.png"/><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47.jpe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4.xml"/><Relationship Id="rId5" Type="http://schemas.openxmlformats.org/officeDocument/2006/relationships/image" Target="../media/image54.png"/><Relationship Id="rId4" Type="http://schemas.openxmlformats.org/officeDocument/2006/relationships/image" Target="../media/image53.jpg"/></Relationships>
</file>

<file path=ppt/slides/_rels/slide3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58.pn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g"/><Relationship Id="rId7" Type="http://schemas.openxmlformats.org/officeDocument/2006/relationships/image" Target="../media/image68.jpeg"/><Relationship Id="rId2" Type="http://schemas.openxmlformats.org/officeDocument/2006/relationships/image" Target="../media/image63.jpg"/><Relationship Id="rId1" Type="http://schemas.openxmlformats.org/officeDocument/2006/relationships/slideLayout" Target="../slideLayouts/slideLayout26.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41.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9.jpeg"/><Relationship Id="rId3" Type="http://schemas.openxmlformats.org/officeDocument/2006/relationships/image" Target="../media/image70.jpeg"/><Relationship Id="rId7" Type="http://schemas.openxmlformats.org/officeDocument/2006/relationships/image" Target="../media/image73.jpeg"/><Relationship Id="rId12" Type="http://schemas.openxmlformats.org/officeDocument/2006/relationships/image" Target="../media/image78.jpeg"/><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66.jpg"/><Relationship Id="rId9" Type="http://schemas.openxmlformats.org/officeDocument/2006/relationships/image" Target="../media/image75.jpeg"/><Relationship Id="rId14" Type="http://schemas.openxmlformats.org/officeDocument/2006/relationships/image" Target="../media/image80.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g"/><Relationship Id="rId7"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84.png"/><Relationship Id="rId11" Type="http://schemas.openxmlformats.org/officeDocument/2006/relationships/image" Target="../media/image89.jpeg"/><Relationship Id="rId5" Type="http://schemas.openxmlformats.org/officeDocument/2006/relationships/image" Target="../media/image83.png"/><Relationship Id="rId10" Type="http://schemas.openxmlformats.org/officeDocument/2006/relationships/image" Target="../media/image88.jpeg"/><Relationship Id="rId4" Type="http://schemas.openxmlformats.org/officeDocument/2006/relationships/image" Target="../media/image82.png"/><Relationship Id="rId9" Type="http://schemas.openxmlformats.org/officeDocument/2006/relationships/image" Target="../media/image87.jpeg"/></Relationships>
</file>

<file path=ppt/slides/_rels/slide44.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93.jpeg"/><Relationship Id="rId5" Type="http://schemas.openxmlformats.org/officeDocument/2006/relationships/image" Target="../media/image92.jpeg"/><Relationship Id="rId10" Type="http://schemas.openxmlformats.org/officeDocument/2006/relationships/image" Target="../media/image97.jpeg"/><Relationship Id="rId4" Type="http://schemas.openxmlformats.org/officeDocument/2006/relationships/image" Target="../media/image91.jpeg"/><Relationship Id="rId9" Type="http://schemas.openxmlformats.org/officeDocument/2006/relationships/image" Target="../media/image9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7.xml"/><Relationship Id="rId4" Type="http://schemas.openxmlformats.org/officeDocument/2006/relationships/image" Target="../media/image100.jpeg"/></Relationships>
</file>

<file path=ppt/slides/_rels/slide4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4.xml"/><Relationship Id="rId1" Type="http://schemas.openxmlformats.org/officeDocument/2006/relationships/slideLayout" Target="../slideLayouts/slideLayout27.xml"/><Relationship Id="rId4" Type="http://schemas.openxmlformats.org/officeDocument/2006/relationships/hyperlink" Target="https://aus01.safelinks.protection.outlook.com/?url=https%3A%2F%2Fwww.health.govt.nz%2Fpublication%2Fwhakamaua-maori-health-action-plan-2020-2025&amp;data=04%7C01%7CNive.Sharat%40procare.co.nz%7Cb51fcc0366c44c16aef108d873baa365%7Ca164ca1632994ce38cea2b8c4fcd3257%7C0%7C0%7C637386592726365358%7CUnknown%7CTWFpbGZsb3d8eyJWIjoiMC4wLjAwMDAiLCJQIjoiV2luMzIiLCJBTiI6Ik1haWwiLCJXVCI6Mn0%3D%7C1000&amp;sdata=oHM%2BaaPybydpOVrtpckunnYgaJRtdDJp%2B9Njy7pZQA0%3D&amp;reserved=0"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healthcarehome.org.nz/download/enhanced-hch-moc-october-2020-final.pdf?inline" TargetMode="External"/><Relationship Id="rId2" Type="http://schemas.openxmlformats.org/officeDocument/2006/relationships/notesSlide" Target="../notesSlides/notesSlide25.xml"/><Relationship Id="rId1" Type="http://schemas.openxmlformats.org/officeDocument/2006/relationships/slideLayout" Target="../slideLayouts/slideLayout27.xml"/><Relationship Id="rId4" Type="http://schemas.openxmlformats.org/officeDocument/2006/relationships/image" Target="../media/image10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building, outdoor, person, suit&#10;&#10;Description automatically generated">
            <a:extLst>
              <a:ext uri="{FF2B5EF4-FFF2-40B4-BE49-F238E27FC236}">
                <a16:creationId xmlns:a16="http://schemas.microsoft.com/office/drawing/2014/main" id="{085072DC-3210-4F8A-BDDE-13F8F2BF934C}"/>
              </a:ext>
            </a:extLst>
          </p:cNvPr>
          <p:cNvPicPr>
            <a:picLocks noGrp="1" noChangeAspect="1"/>
          </p:cNvPicPr>
          <p:nvPr>
            <p:ph type="pic" sz="quarter" idx="10"/>
          </p:nvPr>
        </p:nvPicPr>
        <p:blipFill>
          <a:blip r:embed="rId2"/>
          <a:srcRect t="7514" b="7514"/>
          <a:stretch>
            <a:fillRect/>
          </a:stretch>
        </p:blipFill>
        <p:spPr/>
      </p:pic>
      <p:sp>
        <p:nvSpPr>
          <p:cNvPr id="3" name="Text Placeholder 2">
            <a:extLst>
              <a:ext uri="{FF2B5EF4-FFF2-40B4-BE49-F238E27FC236}">
                <a16:creationId xmlns:a16="http://schemas.microsoft.com/office/drawing/2014/main" id="{1B76FA6F-4162-034F-B21F-96DCDB5A22DD}"/>
              </a:ext>
            </a:extLst>
          </p:cNvPr>
          <p:cNvSpPr>
            <a:spLocks noGrp="1"/>
          </p:cNvSpPr>
          <p:nvPr>
            <p:ph type="body" sz="quarter" idx="11"/>
          </p:nvPr>
        </p:nvSpPr>
        <p:spPr>
          <a:xfrm>
            <a:off x="280717" y="4725137"/>
            <a:ext cx="11719694" cy="1910794"/>
          </a:xfrm>
        </p:spPr>
        <p:txBody>
          <a:bodyPr/>
          <a:lstStyle/>
          <a:p>
            <a:endParaRPr lang="en-US" sz="5000" b="1" dirty="0"/>
          </a:p>
          <a:p>
            <a:r>
              <a:rPr lang="en-US" sz="5000" b="1" dirty="0"/>
              <a:t>Lance Norman</a:t>
            </a:r>
          </a:p>
          <a:p>
            <a:r>
              <a:rPr lang="en-US" sz="5000" b="1" dirty="0" err="1"/>
              <a:t>Ngāti</a:t>
            </a:r>
            <a:r>
              <a:rPr lang="en-US" sz="5000" b="1" dirty="0"/>
              <a:t> </a:t>
            </a:r>
            <a:r>
              <a:rPr lang="en-US" sz="5000" b="1" dirty="0" err="1"/>
              <a:t>Kuri</a:t>
            </a:r>
            <a:endParaRPr lang="en-US" sz="5000" b="1" dirty="0"/>
          </a:p>
        </p:txBody>
      </p:sp>
    </p:spTree>
    <p:extLst>
      <p:ext uri="{BB962C8B-B14F-4D97-AF65-F5344CB8AC3E}">
        <p14:creationId xmlns:p14="http://schemas.microsoft.com/office/powerpoint/2010/main" val="1413597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31D909-52B5-47BD-9C97-33F82D92FA6F}"/>
              </a:ext>
            </a:extLst>
          </p:cNvPr>
          <p:cNvSpPr>
            <a:spLocks noGrp="1"/>
          </p:cNvSpPr>
          <p:nvPr>
            <p:ph type="body" sz="quarter" idx="11"/>
          </p:nvPr>
        </p:nvSpPr>
        <p:spPr>
          <a:xfrm>
            <a:off x="6378663" y="5282322"/>
            <a:ext cx="4970655" cy="677414"/>
          </a:xfrm>
        </p:spPr>
        <p:txBody>
          <a:bodyPr/>
          <a:lstStyle/>
          <a:p>
            <a:r>
              <a:rPr lang="en-NZ" sz="2800" dirty="0" err="1">
                <a:latin typeface="+mj-lt"/>
              </a:rPr>
              <a:t>Tohunga</a:t>
            </a:r>
            <a:r>
              <a:rPr lang="en-NZ" sz="2800" dirty="0">
                <a:latin typeface="+mj-lt"/>
              </a:rPr>
              <a:t> Suppression Act 1907</a:t>
            </a:r>
          </a:p>
          <a:p>
            <a:endParaRPr lang="en-NZ" dirty="0"/>
          </a:p>
        </p:txBody>
      </p:sp>
      <p:sp>
        <p:nvSpPr>
          <p:cNvPr id="3" name="Text Placeholder 2">
            <a:extLst>
              <a:ext uri="{FF2B5EF4-FFF2-40B4-BE49-F238E27FC236}">
                <a16:creationId xmlns:a16="http://schemas.microsoft.com/office/drawing/2014/main" id="{A9BF15B6-3005-4502-B654-1B671C694939}"/>
              </a:ext>
            </a:extLst>
          </p:cNvPr>
          <p:cNvSpPr>
            <a:spLocks noGrp="1"/>
          </p:cNvSpPr>
          <p:nvPr>
            <p:ph type="body" sz="quarter" idx="10"/>
          </p:nvPr>
        </p:nvSpPr>
        <p:spPr>
          <a:xfrm>
            <a:off x="590361" y="445523"/>
            <a:ext cx="10758957" cy="4567541"/>
          </a:xfrm>
        </p:spPr>
        <p:txBody>
          <a:bodyPr>
            <a:normAutofit fontScale="40000" lnSpcReduction="20000"/>
          </a:bodyPr>
          <a:lstStyle/>
          <a:p>
            <a:pPr>
              <a:lnSpc>
                <a:spcPct val="120000"/>
              </a:lnSpc>
            </a:pPr>
            <a:r>
              <a:rPr lang="en-NZ" b="1" dirty="0">
                <a:latin typeface="+mj-lt"/>
              </a:rPr>
              <a:t>The Act contained only four clauses, the first of which simply gave the short title. The second clause stated that “every person who gathers Māori around him by practising on their superstition or credulity, or who misleads or attempts to mislead any Māori by professing or pretending to possess supernatural powers in the treatment or cure of any disease, or in the foretelling of future events, or otherwise," was liable for prosecution. The first offence could be subject to a fine of up to 25 pounds or up to six months imprisonment.”</a:t>
            </a:r>
          </a:p>
        </p:txBody>
      </p:sp>
    </p:spTree>
    <p:extLst>
      <p:ext uri="{BB962C8B-B14F-4D97-AF65-F5344CB8AC3E}">
        <p14:creationId xmlns:p14="http://schemas.microsoft.com/office/powerpoint/2010/main" val="2763263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95CFFD-2C15-5A48-8D00-4D213EC9E977}"/>
              </a:ext>
            </a:extLst>
          </p:cNvPr>
          <p:cNvSpPr>
            <a:spLocks noGrp="1"/>
          </p:cNvSpPr>
          <p:nvPr>
            <p:ph type="body" sz="quarter" idx="11"/>
          </p:nvPr>
        </p:nvSpPr>
        <p:spPr>
          <a:xfrm>
            <a:off x="590361" y="2888746"/>
            <a:ext cx="11119563" cy="1427222"/>
          </a:xfrm>
          <a:prstGeom prst="rect">
            <a:avLst/>
          </a:prstGeom>
        </p:spPr>
        <p:txBody>
          <a:bodyPr/>
          <a:lstStyle/>
          <a:p>
            <a:pPr marL="0" indent="0">
              <a:buNone/>
            </a:pPr>
            <a:r>
              <a:rPr lang="en-NZ" sz="3600" b="1" dirty="0">
                <a:latin typeface="+mj-lt"/>
              </a:rPr>
              <a:t>1907 – Māori infants refused access to adequate healthcare services.</a:t>
            </a:r>
          </a:p>
        </p:txBody>
      </p:sp>
      <p:sp>
        <p:nvSpPr>
          <p:cNvPr id="5" name="Text Placeholder 2">
            <a:extLst>
              <a:ext uri="{FF2B5EF4-FFF2-40B4-BE49-F238E27FC236}">
                <a16:creationId xmlns:a16="http://schemas.microsoft.com/office/drawing/2014/main" id="{97B8FF5E-3AD5-450B-9530-FED8BDD0926B}"/>
              </a:ext>
            </a:extLst>
          </p:cNvPr>
          <p:cNvSpPr>
            <a:spLocks noGrp="1"/>
          </p:cNvSpPr>
          <p:nvPr>
            <p:ph type="body" sz="quarter" idx="10"/>
          </p:nvPr>
        </p:nvSpPr>
        <p:spPr>
          <a:xfrm>
            <a:off x="590361" y="445525"/>
            <a:ext cx="11443143" cy="2590284"/>
          </a:xfrm>
        </p:spPr>
        <p:txBody>
          <a:bodyPr>
            <a:noAutofit/>
          </a:bodyPr>
          <a:lstStyle/>
          <a:p>
            <a:pPr>
              <a:lnSpc>
                <a:spcPct val="150000"/>
              </a:lnSpc>
            </a:pPr>
            <a:r>
              <a:rPr lang="en-NZ" sz="2400" dirty="0">
                <a:latin typeface="+mj-lt"/>
              </a:rPr>
              <a:t>Plunket Society Established. From its establishment, the Plunket Society specifically excluded Māori from its client base, despite their arguably having the highest need for such services. Māori were not provided with full access to Plunket services until some 70 years later.”</a:t>
            </a:r>
          </a:p>
          <a:p>
            <a:pPr>
              <a:lnSpc>
                <a:spcPct val="100000"/>
              </a:lnSpc>
            </a:pPr>
            <a:endParaRPr lang="en-NZ" sz="2400" b="1" dirty="0"/>
          </a:p>
        </p:txBody>
      </p:sp>
      <p:sp>
        <p:nvSpPr>
          <p:cNvPr id="4" name="Rectangle 3">
            <a:extLst>
              <a:ext uri="{FF2B5EF4-FFF2-40B4-BE49-F238E27FC236}">
                <a16:creationId xmlns:a16="http://schemas.microsoft.com/office/drawing/2014/main" id="{9AC13003-A80F-4874-97C6-A2010444D892}"/>
              </a:ext>
            </a:extLst>
          </p:cNvPr>
          <p:cNvSpPr/>
          <p:nvPr/>
        </p:nvSpPr>
        <p:spPr>
          <a:xfrm>
            <a:off x="5630945" y="4426763"/>
            <a:ext cx="5778505" cy="276999"/>
          </a:xfrm>
          <a:prstGeom prst="rect">
            <a:avLst/>
          </a:prstGeom>
        </p:spPr>
        <p:txBody>
          <a:bodyPr wrap="none">
            <a:spAutoFit/>
          </a:bodyPr>
          <a:lstStyle/>
          <a:p>
            <a:r>
              <a:rPr lang="en-NZ" sz="1200" dirty="0">
                <a:solidFill>
                  <a:schemeClr val="bg1"/>
                </a:solidFill>
                <a:latin typeface="+mj-lt"/>
              </a:rPr>
              <a:t>Mauri Ora Health Education Research: </a:t>
            </a:r>
            <a:r>
              <a:rPr lang="en-NZ" sz="1200" dirty="0">
                <a:solidFill>
                  <a:schemeClr val="bg1"/>
                </a:solidFill>
                <a:latin typeface="+mj-lt"/>
                <a:hlinkClick r:id="rId3">
                  <a:extLst>
                    <a:ext uri="{A12FA001-AC4F-418D-AE19-62706E023703}">
                      <ahyp:hlinkClr xmlns:ahyp="http://schemas.microsoft.com/office/drawing/2018/hyperlinkcolor" val="tx"/>
                    </a:ext>
                  </a:extLst>
                </a:hlinkClick>
              </a:rPr>
              <a:t>https://members.mauriora.co.nz/treaty-time-line/</a:t>
            </a:r>
            <a:r>
              <a:rPr lang="en-NZ" sz="1200" dirty="0">
                <a:solidFill>
                  <a:schemeClr val="bg1"/>
                </a:solidFill>
                <a:latin typeface="+mj-lt"/>
              </a:rPr>
              <a:t> </a:t>
            </a:r>
          </a:p>
        </p:txBody>
      </p:sp>
    </p:spTree>
    <p:extLst>
      <p:ext uri="{BB962C8B-B14F-4D97-AF65-F5344CB8AC3E}">
        <p14:creationId xmlns:p14="http://schemas.microsoft.com/office/powerpoint/2010/main" val="1065585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55E18F-E042-479C-8AE2-B486B0C8A8AF}"/>
              </a:ext>
            </a:extLst>
          </p:cNvPr>
          <p:cNvSpPr>
            <a:spLocks noGrp="1"/>
          </p:cNvSpPr>
          <p:nvPr>
            <p:ph type="body" sz="quarter" idx="11"/>
          </p:nvPr>
        </p:nvSpPr>
        <p:spPr/>
        <p:txBody>
          <a:bodyPr/>
          <a:lstStyle/>
          <a:p>
            <a:r>
              <a:rPr lang="en-NZ" b="1" dirty="0">
                <a:latin typeface="+mj-lt"/>
              </a:rPr>
              <a:t>Urbanisation</a:t>
            </a:r>
          </a:p>
        </p:txBody>
      </p:sp>
      <p:pic>
        <p:nvPicPr>
          <p:cNvPr id="1026" name="Picture 2" descr="Dancing at the community centre">
            <a:extLst>
              <a:ext uri="{FF2B5EF4-FFF2-40B4-BE49-F238E27FC236}">
                <a16:creationId xmlns:a16="http://schemas.microsoft.com/office/drawing/2014/main" id="{B070E1DE-2D41-47C6-BAC1-DAF979555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2761" y="1034034"/>
            <a:ext cx="5648505" cy="4789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835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4C2900-864E-4CE5-AD02-3863E6AFEF7C}"/>
              </a:ext>
            </a:extLst>
          </p:cNvPr>
          <p:cNvSpPr>
            <a:spLocks noGrp="1"/>
          </p:cNvSpPr>
          <p:nvPr>
            <p:ph type="body" sz="quarter" idx="13"/>
          </p:nvPr>
        </p:nvSpPr>
        <p:spPr>
          <a:xfrm>
            <a:off x="354858" y="1246288"/>
            <a:ext cx="5572606" cy="4754462"/>
          </a:xfrm>
        </p:spPr>
        <p:txBody>
          <a:bodyPr/>
          <a:lstStyle/>
          <a:p>
            <a:pPr marL="342900" indent="-342900">
              <a:lnSpc>
                <a:spcPct val="100000"/>
              </a:lnSpc>
              <a:spcBef>
                <a:spcPts val="600"/>
              </a:spcBef>
              <a:spcAft>
                <a:spcPts val="0"/>
              </a:spcAft>
              <a:buFont typeface="+mj-lt"/>
              <a:buAutoNum type="arabicPeriod"/>
            </a:pPr>
            <a:r>
              <a:rPr lang="en-NZ" sz="2000" dirty="0"/>
              <a:t>Māori urbanised faster than any other indigenous group on the planet.</a:t>
            </a:r>
          </a:p>
          <a:p>
            <a:pPr marL="342900" indent="-342900">
              <a:lnSpc>
                <a:spcPct val="100000"/>
              </a:lnSpc>
              <a:spcBef>
                <a:spcPts val="600"/>
              </a:spcBef>
              <a:spcAft>
                <a:spcPts val="0"/>
              </a:spcAft>
              <a:buFont typeface="+mj-lt"/>
              <a:buAutoNum type="arabicPeriod"/>
            </a:pPr>
            <a:endParaRPr lang="en-NZ" sz="2000" dirty="0"/>
          </a:p>
          <a:p>
            <a:pPr marL="342900" indent="-342900">
              <a:lnSpc>
                <a:spcPct val="100000"/>
              </a:lnSpc>
              <a:spcBef>
                <a:spcPts val="600"/>
              </a:spcBef>
              <a:spcAft>
                <a:spcPts val="0"/>
              </a:spcAft>
              <a:buFont typeface="+mj-lt"/>
              <a:buAutoNum type="arabicPeriod"/>
            </a:pPr>
            <a:r>
              <a:rPr lang="en-NZ" sz="2000" dirty="0"/>
              <a:t>Prior to 1966, more Māori lived in rural areas – Far North, East Coast, Whanganui.</a:t>
            </a:r>
          </a:p>
          <a:p>
            <a:pPr marL="342900" indent="-342900">
              <a:lnSpc>
                <a:spcPct val="100000"/>
              </a:lnSpc>
              <a:spcBef>
                <a:spcPts val="600"/>
              </a:spcBef>
              <a:spcAft>
                <a:spcPts val="0"/>
              </a:spcAft>
              <a:buFont typeface="+mj-lt"/>
              <a:buAutoNum type="arabicPeriod"/>
            </a:pPr>
            <a:endParaRPr lang="en-NZ" sz="2000" dirty="0"/>
          </a:p>
          <a:p>
            <a:pPr marL="342900" indent="-342900">
              <a:lnSpc>
                <a:spcPct val="100000"/>
              </a:lnSpc>
              <a:spcBef>
                <a:spcPts val="600"/>
              </a:spcBef>
              <a:spcAft>
                <a:spcPts val="0"/>
              </a:spcAft>
              <a:buFont typeface="+mj-lt"/>
              <a:buAutoNum type="arabicPeriod"/>
            </a:pPr>
            <a:r>
              <a:rPr lang="en-NZ" sz="2000" dirty="0"/>
              <a:t>There was a “second migration” to cities for education, employment opportunities, in some instances government policies moved people away from resource rich areas, or into lower socio- economic areas.</a:t>
            </a:r>
          </a:p>
          <a:p>
            <a:endParaRPr lang="en-NZ" dirty="0"/>
          </a:p>
        </p:txBody>
      </p:sp>
      <p:sp>
        <p:nvSpPr>
          <p:cNvPr id="4" name="Text Placeholder 3">
            <a:extLst>
              <a:ext uri="{FF2B5EF4-FFF2-40B4-BE49-F238E27FC236}">
                <a16:creationId xmlns:a16="http://schemas.microsoft.com/office/drawing/2014/main" id="{CE4E9B3C-5276-4C56-A42A-443EB7D3D32B}"/>
              </a:ext>
            </a:extLst>
          </p:cNvPr>
          <p:cNvSpPr>
            <a:spLocks noGrp="1"/>
          </p:cNvSpPr>
          <p:nvPr>
            <p:ph type="body" sz="quarter" idx="12"/>
          </p:nvPr>
        </p:nvSpPr>
        <p:spPr/>
        <p:txBody>
          <a:bodyPr/>
          <a:lstStyle/>
          <a:p>
            <a:r>
              <a:rPr lang="en-NZ" b="1" dirty="0">
                <a:latin typeface="+mj-lt"/>
              </a:rPr>
              <a:t>Urbanisation</a:t>
            </a:r>
          </a:p>
        </p:txBody>
      </p:sp>
      <p:pic>
        <p:nvPicPr>
          <p:cNvPr id="6" name="Picture 5">
            <a:extLst>
              <a:ext uri="{FF2B5EF4-FFF2-40B4-BE49-F238E27FC236}">
                <a16:creationId xmlns:a16="http://schemas.microsoft.com/office/drawing/2014/main" id="{0EDDB56A-2F95-4D97-BB5B-9BF71AF5E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635" y="1112364"/>
            <a:ext cx="4240530" cy="4616706"/>
          </a:xfrm>
          <a:prstGeom prst="rect">
            <a:avLst/>
          </a:prstGeom>
        </p:spPr>
      </p:pic>
      <p:sp>
        <p:nvSpPr>
          <p:cNvPr id="7" name="TextBox 6">
            <a:extLst>
              <a:ext uri="{FF2B5EF4-FFF2-40B4-BE49-F238E27FC236}">
                <a16:creationId xmlns:a16="http://schemas.microsoft.com/office/drawing/2014/main" id="{F3B84079-5C94-4F79-9002-155D5183BC1A}"/>
              </a:ext>
            </a:extLst>
          </p:cNvPr>
          <p:cNvSpPr txBox="1"/>
          <p:nvPr/>
        </p:nvSpPr>
        <p:spPr>
          <a:xfrm>
            <a:off x="4342658" y="5473212"/>
            <a:ext cx="2241576" cy="276999"/>
          </a:xfrm>
          <a:prstGeom prst="rect">
            <a:avLst/>
          </a:prstGeom>
          <a:noFill/>
        </p:spPr>
        <p:txBody>
          <a:bodyPr wrap="none" rtlCol="0">
            <a:spAutoFit/>
          </a:bodyPr>
          <a:lstStyle/>
          <a:p>
            <a:r>
              <a:rPr lang="en-NZ" sz="1200" i="1" dirty="0">
                <a:latin typeface="+mj-lt"/>
              </a:rPr>
              <a:t>Ministry for Culture and Heritage</a:t>
            </a:r>
          </a:p>
        </p:txBody>
      </p:sp>
    </p:spTree>
    <p:extLst>
      <p:ext uri="{BB962C8B-B14F-4D97-AF65-F5344CB8AC3E}">
        <p14:creationId xmlns:p14="http://schemas.microsoft.com/office/powerpoint/2010/main" val="262364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4C2900-864E-4CE5-AD02-3863E6AFEF7C}"/>
              </a:ext>
            </a:extLst>
          </p:cNvPr>
          <p:cNvSpPr>
            <a:spLocks noGrp="1"/>
          </p:cNvSpPr>
          <p:nvPr>
            <p:ph type="body" sz="quarter" idx="13"/>
          </p:nvPr>
        </p:nvSpPr>
        <p:spPr>
          <a:xfrm>
            <a:off x="354858" y="1246288"/>
            <a:ext cx="5572606" cy="5017352"/>
          </a:xfrm>
        </p:spPr>
        <p:txBody>
          <a:bodyPr/>
          <a:lstStyle/>
          <a:p>
            <a:pPr marL="0" indent="0">
              <a:lnSpc>
                <a:spcPct val="100000"/>
              </a:lnSpc>
              <a:spcBef>
                <a:spcPts val="600"/>
              </a:spcBef>
              <a:spcAft>
                <a:spcPts val="0"/>
              </a:spcAft>
              <a:buNone/>
            </a:pPr>
            <a:r>
              <a:rPr lang="en-NZ" sz="2000" dirty="0"/>
              <a:t>The following extract from a 2000 High Court of New Zealand judgment (discussing the process of settling fishing rights) some of the issues of urbanisation:</a:t>
            </a:r>
          </a:p>
          <a:p>
            <a:pPr marL="265113" indent="0">
              <a:lnSpc>
                <a:spcPct val="100000"/>
              </a:lnSpc>
              <a:spcBef>
                <a:spcPts val="600"/>
              </a:spcBef>
              <a:spcAft>
                <a:spcPts val="0"/>
              </a:spcAft>
              <a:buNone/>
            </a:pPr>
            <a:r>
              <a:rPr lang="en-NZ" dirty="0"/>
              <a:t>“</a:t>
            </a:r>
            <a:r>
              <a:rPr lang="en-NZ" b="1" dirty="0"/>
              <a:t>81 percent of Māori now live in urban areas, at least one-third live outside their tribal influence</a:t>
            </a:r>
            <a:r>
              <a:rPr lang="en-NZ" dirty="0"/>
              <a:t>, more than one-quarter do not know their iwi or for some reason do not choose to affiliate with it, </a:t>
            </a:r>
            <a:r>
              <a:rPr lang="en-NZ" b="1" dirty="0"/>
              <a:t>at least 70 percent live outside the traditional tribal territory </a:t>
            </a:r>
            <a:r>
              <a:rPr lang="en-NZ" dirty="0"/>
              <a:t>and these will have difficulties, which in many cases will be severe, in both relating to their tribal heritage and in accessing benefits from the settlement.”</a:t>
            </a:r>
          </a:p>
          <a:p>
            <a:pPr marL="0" indent="0">
              <a:lnSpc>
                <a:spcPct val="100000"/>
              </a:lnSpc>
              <a:spcBef>
                <a:spcPts val="1200"/>
              </a:spcBef>
              <a:spcAft>
                <a:spcPts val="0"/>
              </a:spcAft>
              <a:buNone/>
            </a:pPr>
            <a:r>
              <a:rPr lang="en-NZ" sz="2000" dirty="0"/>
              <a:t>In the 2006 census, 16 per cent of the 643,977 people who claimed Māori ancestry did not know their Iwi. Another 11 per cent did not state their Iwi, or stated only a general geographic region, or merely gave a waka name.</a:t>
            </a:r>
          </a:p>
        </p:txBody>
      </p:sp>
      <p:sp>
        <p:nvSpPr>
          <p:cNvPr id="4" name="Text Placeholder 3">
            <a:extLst>
              <a:ext uri="{FF2B5EF4-FFF2-40B4-BE49-F238E27FC236}">
                <a16:creationId xmlns:a16="http://schemas.microsoft.com/office/drawing/2014/main" id="{CE4E9B3C-5276-4C56-A42A-443EB7D3D32B}"/>
              </a:ext>
            </a:extLst>
          </p:cNvPr>
          <p:cNvSpPr>
            <a:spLocks noGrp="1"/>
          </p:cNvSpPr>
          <p:nvPr>
            <p:ph type="body" sz="quarter" idx="12"/>
          </p:nvPr>
        </p:nvSpPr>
        <p:spPr>
          <a:xfrm>
            <a:off x="354858" y="530226"/>
            <a:ext cx="5936214" cy="582138"/>
          </a:xfrm>
        </p:spPr>
        <p:txBody>
          <a:bodyPr/>
          <a:lstStyle/>
          <a:p>
            <a:r>
              <a:rPr lang="en-NZ" b="1" dirty="0">
                <a:latin typeface="+mj-lt"/>
              </a:rPr>
              <a:t>Issue around urbanisation</a:t>
            </a:r>
          </a:p>
        </p:txBody>
      </p:sp>
      <p:pic>
        <p:nvPicPr>
          <p:cNvPr id="2050" name="Picture 2" descr="State housing">
            <a:extLst>
              <a:ext uri="{FF2B5EF4-FFF2-40B4-BE49-F238E27FC236}">
                <a16:creationId xmlns:a16="http://schemas.microsoft.com/office/drawing/2014/main" id="{60A00A5D-862E-49D8-9AF3-CEA05A5258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4932" y="1255698"/>
            <a:ext cx="5842210" cy="4346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303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4C2900-864E-4CE5-AD02-3863E6AFEF7C}"/>
              </a:ext>
            </a:extLst>
          </p:cNvPr>
          <p:cNvSpPr>
            <a:spLocks noGrp="1"/>
          </p:cNvSpPr>
          <p:nvPr>
            <p:ph type="body" sz="quarter" idx="13"/>
          </p:nvPr>
        </p:nvSpPr>
        <p:spPr>
          <a:xfrm>
            <a:off x="354858" y="1246288"/>
            <a:ext cx="11155824" cy="4907086"/>
          </a:xfrm>
        </p:spPr>
        <p:txBody>
          <a:bodyPr/>
          <a:lstStyle/>
          <a:p>
            <a:pPr marL="0" indent="0">
              <a:lnSpc>
                <a:spcPct val="100000"/>
              </a:lnSpc>
              <a:buNone/>
            </a:pPr>
            <a:r>
              <a:rPr lang="en-NZ" sz="2400" dirty="0"/>
              <a:t>The result of urbanisation was a significant loss of connectivity to Kuia and Kaumatua who would have installed traditional values inclusive of:</a:t>
            </a:r>
          </a:p>
          <a:p>
            <a:pPr marL="355600" indent="-269875">
              <a:lnSpc>
                <a:spcPct val="100000"/>
              </a:lnSpc>
            </a:pPr>
            <a:r>
              <a:rPr lang="en-NZ" sz="2000" dirty="0"/>
              <a:t>Looking after our </a:t>
            </a:r>
            <a:r>
              <a:rPr lang="en-NZ" sz="2000" dirty="0" err="1"/>
              <a:t>wāhine</a:t>
            </a:r>
            <a:endParaRPr lang="en-NZ" sz="2000" dirty="0"/>
          </a:p>
          <a:p>
            <a:pPr marL="355600" indent="-269875">
              <a:lnSpc>
                <a:spcPct val="100000"/>
              </a:lnSpc>
            </a:pPr>
            <a:r>
              <a:rPr lang="en-NZ" sz="2000" dirty="0"/>
              <a:t>Looking after our </a:t>
            </a:r>
            <a:r>
              <a:rPr lang="en-NZ" sz="2000" dirty="0" err="1"/>
              <a:t>tamariki</a:t>
            </a:r>
            <a:endParaRPr lang="en-NZ" sz="2000" dirty="0"/>
          </a:p>
          <a:p>
            <a:pPr marL="355600" indent="-269875">
              <a:lnSpc>
                <a:spcPct val="100000"/>
              </a:lnSpc>
            </a:pPr>
            <a:r>
              <a:rPr lang="en-NZ" sz="2000" dirty="0"/>
              <a:t>Looking after our whānau</a:t>
            </a:r>
          </a:p>
          <a:p>
            <a:pPr marL="355600" indent="-269875">
              <a:lnSpc>
                <a:spcPct val="100000"/>
              </a:lnSpc>
            </a:pPr>
            <a:r>
              <a:rPr lang="en-NZ" sz="2000" dirty="0"/>
              <a:t>Looking after ourselves</a:t>
            </a:r>
          </a:p>
          <a:p>
            <a:pPr marL="355600" indent="-269875">
              <a:lnSpc>
                <a:spcPct val="100000"/>
              </a:lnSpc>
            </a:pPr>
            <a:r>
              <a:rPr lang="en-NZ" sz="2000" dirty="0"/>
              <a:t>Looking after our environment</a:t>
            </a:r>
          </a:p>
          <a:p>
            <a:pPr marL="85725" indent="0">
              <a:lnSpc>
                <a:spcPct val="100000"/>
              </a:lnSpc>
              <a:spcBef>
                <a:spcPts val="1200"/>
              </a:spcBef>
              <a:buNone/>
            </a:pPr>
            <a:r>
              <a:rPr lang="en-NZ" sz="2400" dirty="0"/>
              <a:t>Urbanisation had a significant impact on our value system: </a:t>
            </a:r>
          </a:p>
          <a:p>
            <a:pPr marL="371475" indent="-285750">
              <a:lnSpc>
                <a:spcPct val="100000"/>
              </a:lnSpc>
            </a:pPr>
            <a:r>
              <a:rPr lang="en-NZ" sz="2000" dirty="0"/>
              <a:t>85% of all Māori now live in an urban environment</a:t>
            </a:r>
          </a:p>
          <a:p>
            <a:pPr marL="371475" indent="-285750">
              <a:lnSpc>
                <a:spcPct val="100000"/>
              </a:lnSpc>
            </a:pPr>
            <a:r>
              <a:rPr lang="en-NZ" sz="2000" dirty="0"/>
              <a:t>70% of all Māori now live outside of traditional Iwi boundaries (rohe)</a:t>
            </a:r>
          </a:p>
          <a:p>
            <a:pPr marL="371475" indent="-285750">
              <a:lnSpc>
                <a:spcPct val="100000"/>
              </a:lnSpc>
            </a:pPr>
            <a:r>
              <a:rPr lang="en-NZ" sz="2000" dirty="0"/>
              <a:t>25% of all Māori now live in Auckland</a:t>
            </a:r>
          </a:p>
          <a:p>
            <a:pPr marL="85725" indent="0">
              <a:buNone/>
            </a:pPr>
            <a:endParaRPr lang="en-NZ" dirty="0"/>
          </a:p>
          <a:p>
            <a:pPr marL="0" indent="0">
              <a:buNone/>
            </a:pPr>
            <a:endParaRPr lang="en-NZ" dirty="0"/>
          </a:p>
          <a:p>
            <a:pPr marL="0" indent="0">
              <a:buNone/>
            </a:pPr>
            <a:endParaRPr lang="en-NZ" dirty="0"/>
          </a:p>
          <a:p>
            <a:pPr marL="0" indent="0">
              <a:buNone/>
            </a:pPr>
            <a:endParaRPr lang="en-NZ" dirty="0"/>
          </a:p>
        </p:txBody>
      </p:sp>
      <p:sp>
        <p:nvSpPr>
          <p:cNvPr id="4" name="Text Placeholder 3">
            <a:extLst>
              <a:ext uri="{FF2B5EF4-FFF2-40B4-BE49-F238E27FC236}">
                <a16:creationId xmlns:a16="http://schemas.microsoft.com/office/drawing/2014/main" id="{CE4E9B3C-5276-4C56-A42A-443EB7D3D32B}"/>
              </a:ext>
            </a:extLst>
          </p:cNvPr>
          <p:cNvSpPr>
            <a:spLocks noGrp="1"/>
          </p:cNvSpPr>
          <p:nvPr>
            <p:ph type="body" sz="quarter" idx="12"/>
          </p:nvPr>
        </p:nvSpPr>
        <p:spPr/>
        <p:txBody>
          <a:bodyPr/>
          <a:lstStyle/>
          <a:p>
            <a:r>
              <a:rPr lang="en-NZ" b="1" dirty="0">
                <a:latin typeface="+mj-lt"/>
              </a:rPr>
              <a:t>Urbanisation</a:t>
            </a:r>
          </a:p>
        </p:txBody>
      </p:sp>
      <p:pic>
        <p:nvPicPr>
          <p:cNvPr id="8" name="Picture 7">
            <a:extLst>
              <a:ext uri="{FF2B5EF4-FFF2-40B4-BE49-F238E27FC236}">
                <a16:creationId xmlns:a16="http://schemas.microsoft.com/office/drawing/2014/main" id="{B0F2E2B2-0531-407E-97C3-E2C4849FBA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5904" y="2083824"/>
            <a:ext cx="1476110" cy="1798170"/>
          </a:xfrm>
          <a:prstGeom prst="rect">
            <a:avLst/>
          </a:prstGeom>
        </p:spPr>
      </p:pic>
      <p:pic>
        <p:nvPicPr>
          <p:cNvPr id="9" name="Picture 8">
            <a:extLst>
              <a:ext uri="{FF2B5EF4-FFF2-40B4-BE49-F238E27FC236}">
                <a16:creationId xmlns:a16="http://schemas.microsoft.com/office/drawing/2014/main" id="{282E1CB0-827F-45C6-9F9D-AD781618D9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9285" y="2060377"/>
            <a:ext cx="1445729" cy="1798170"/>
          </a:xfrm>
          <a:prstGeom prst="rect">
            <a:avLst/>
          </a:prstGeom>
        </p:spPr>
      </p:pic>
      <p:pic>
        <p:nvPicPr>
          <p:cNvPr id="10" name="Picture 9">
            <a:extLst>
              <a:ext uri="{FF2B5EF4-FFF2-40B4-BE49-F238E27FC236}">
                <a16:creationId xmlns:a16="http://schemas.microsoft.com/office/drawing/2014/main" id="{D662AB50-E873-409B-ADB1-0014F94846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5244" y="2036931"/>
            <a:ext cx="1490811" cy="1845063"/>
          </a:xfrm>
          <a:prstGeom prst="rect">
            <a:avLst/>
          </a:prstGeom>
        </p:spPr>
      </p:pic>
    </p:spTree>
    <p:extLst>
      <p:ext uri="{BB962C8B-B14F-4D97-AF65-F5344CB8AC3E}">
        <p14:creationId xmlns:p14="http://schemas.microsoft.com/office/powerpoint/2010/main" val="333049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00F61D-E835-4993-A33F-3CD749FCF912}"/>
              </a:ext>
            </a:extLst>
          </p:cNvPr>
          <p:cNvSpPr>
            <a:spLocks noGrp="1"/>
          </p:cNvSpPr>
          <p:nvPr>
            <p:ph type="body" sz="quarter" idx="11"/>
          </p:nvPr>
        </p:nvSpPr>
        <p:spPr>
          <a:xfrm>
            <a:off x="277710" y="450850"/>
            <a:ext cx="5818289" cy="1941513"/>
          </a:xfrm>
        </p:spPr>
        <p:txBody>
          <a:bodyPr/>
          <a:lstStyle/>
          <a:p>
            <a:r>
              <a:rPr lang="en-NZ" b="1" dirty="0">
                <a:latin typeface="+mj-lt"/>
              </a:rPr>
              <a:t>Marginalisation</a:t>
            </a:r>
          </a:p>
        </p:txBody>
      </p:sp>
      <p:pic>
        <p:nvPicPr>
          <p:cNvPr id="3074" name="Picture 2" descr="New Zealand cannot erase colonial terrorism from its history | The Spinoff">
            <a:extLst>
              <a:ext uri="{FF2B5EF4-FFF2-40B4-BE49-F238E27FC236}">
                <a16:creationId xmlns:a16="http://schemas.microsoft.com/office/drawing/2014/main" id="{CFF22C86-C747-4640-83AC-22D726807F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7747" y="1695926"/>
            <a:ext cx="6622257" cy="3973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774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95CFFD-2C15-5A48-8D00-4D213EC9E977}"/>
              </a:ext>
            </a:extLst>
          </p:cNvPr>
          <p:cNvSpPr>
            <a:spLocks noGrp="1"/>
          </p:cNvSpPr>
          <p:nvPr>
            <p:ph type="body" sz="quarter" idx="12"/>
          </p:nvPr>
        </p:nvSpPr>
        <p:spPr>
          <a:xfrm>
            <a:off x="354857" y="530226"/>
            <a:ext cx="10954169" cy="633380"/>
          </a:xfrm>
        </p:spPr>
        <p:txBody>
          <a:bodyPr/>
          <a:lstStyle/>
          <a:p>
            <a:r>
              <a:rPr lang="en-NZ" sz="3600" b="1" dirty="0">
                <a:latin typeface="+mj-lt"/>
              </a:rPr>
              <a:t>Marginalisation</a:t>
            </a:r>
          </a:p>
        </p:txBody>
      </p:sp>
      <p:sp>
        <p:nvSpPr>
          <p:cNvPr id="5" name="Text Placeholder 2">
            <a:extLst>
              <a:ext uri="{FF2B5EF4-FFF2-40B4-BE49-F238E27FC236}">
                <a16:creationId xmlns:a16="http://schemas.microsoft.com/office/drawing/2014/main" id="{97B8FF5E-3AD5-450B-9530-FED8BDD0926B}"/>
              </a:ext>
            </a:extLst>
          </p:cNvPr>
          <p:cNvSpPr>
            <a:spLocks noGrp="1"/>
          </p:cNvSpPr>
          <p:nvPr>
            <p:ph type="body" sz="quarter" idx="11"/>
          </p:nvPr>
        </p:nvSpPr>
        <p:spPr>
          <a:xfrm>
            <a:off x="354858" y="1163606"/>
            <a:ext cx="10954169" cy="514587"/>
          </a:xfrm>
        </p:spPr>
        <p:txBody>
          <a:bodyPr>
            <a:noAutofit/>
          </a:bodyPr>
          <a:lstStyle/>
          <a:p>
            <a:pPr algn="ctr">
              <a:lnSpc>
                <a:spcPct val="100000"/>
              </a:lnSpc>
            </a:pPr>
            <a:r>
              <a:rPr lang="en-NZ" sz="2400" b="1" i="1" dirty="0"/>
              <a:t>Māori are over-represented negatively in all of the following health categories:</a:t>
            </a:r>
          </a:p>
          <a:p>
            <a:pPr>
              <a:lnSpc>
                <a:spcPct val="100000"/>
              </a:lnSpc>
            </a:pPr>
            <a:endParaRPr lang="en-NZ" sz="2400" b="1" i="1" dirty="0"/>
          </a:p>
        </p:txBody>
      </p:sp>
      <p:graphicFrame>
        <p:nvGraphicFramePr>
          <p:cNvPr id="8" name="Table 7">
            <a:extLst>
              <a:ext uri="{FF2B5EF4-FFF2-40B4-BE49-F238E27FC236}">
                <a16:creationId xmlns:a16="http://schemas.microsoft.com/office/drawing/2014/main" id="{F1D12312-93AE-458F-86C9-642595E38216}"/>
              </a:ext>
            </a:extLst>
          </p:cNvPr>
          <p:cNvGraphicFramePr>
            <a:graphicFrameLocks noGrp="1"/>
          </p:cNvGraphicFramePr>
          <p:nvPr>
            <p:extLst>
              <p:ext uri="{D42A27DB-BD31-4B8C-83A1-F6EECF244321}">
                <p14:modId xmlns:p14="http://schemas.microsoft.com/office/powerpoint/2010/main" val="3791258813"/>
              </p:ext>
            </p:extLst>
          </p:nvPr>
        </p:nvGraphicFramePr>
        <p:xfrm>
          <a:off x="2171849" y="1800884"/>
          <a:ext cx="8128000" cy="4302760"/>
        </p:xfrm>
        <a:graphic>
          <a:graphicData uri="http://schemas.openxmlformats.org/drawingml/2006/table">
            <a:tbl>
              <a:tblPr firstRow="1" bandRow="1">
                <a:tableStyleId>{2D5ABB26-0587-4C30-8999-92F81FD0307C}</a:tableStyleId>
              </a:tblPr>
              <a:tblGrid>
                <a:gridCol w="4064000">
                  <a:extLst>
                    <a:ext uri="{9D8B030D-6E8A-4147-A177-3AD203B41FA5}">
                      <a16:colId xmlns:a16="http://schemas.microsoft.com/office/drawing/2014/main" val="2397431539"/>
                    </a:ext>
                  </a:extLst>
                </a:gridCol>
                <a:gridCol w="4064000">
                  <a:extLst>
                    <a:ext uri="{9D8B030D-6E8A-4147-A177-3AD203B41FA5}">
                      <a16:colId xmlns:a16="http://schemas.microsoft.com/office/drawing/2014/main" val="4270256456"/>
                    </a:ext>
                  </a:extLst>
                </a:gridCol>
              </a:tblGrid>
              <a:tr h="370840">
                <a:tc>
                  <a:txBody>
                    <a:bodyPr/>
                    <a:lstStyle/>
                    <a:p>
                      <a:r>
                        <a:rPr lang="en-NZ" sz="2400" dirty="0">
                          <a:solidFill>
                            <a:schemeClr val="tx1"/>
                          </a:solidFill>
                          <a:latin typeface="+mj-lt"/>
                        </a:rPr>
                        <a:t>Cardiovascular</a:t>
                      </a:r>
                      <a:r>
                        <a:rPr lang="en-NZ" sz="2400" baseline="0" dirty="0">
                          <a:solidFill>
                            <a:schemeClr val="tx1"/>
                          </a:solidFill>
                          <a:latin typeface="+mj-lt"/>
                        </a:rPr>
                        <a:t> Disease</a:t>
                      </a:r>
                      <a:endParaRPr lang="en-NZ" sz="2400" b="0" dirty="0">
                        <a:solidFill>
                          <a:schemeClr val="tx1"/>
                        </a:solidFill>
                        <a:latin typeface="+mj-lt"/>
                      </a:endParaRPr>
                    </a:p>
                  </a:txBody>
                  <a:tcPr/>
                </a:tc>
                <a:tc>
                  <a:txBody>
                    <a:bodyPr/>
                    <a:lstStyle/>
                    <a:p>
                      <a:r>
                        <a:rPr lang="en-NZ" sz="2400" dirty="0">
                          <a:solidFill>
                            <a:schemeClr val="tx1"/>
                          </a:solidFill>
                          <a:latin typeface="+mj-lt"/>
                        </a:rPr>
                        <a:t>Mental Health</a:t>
                      </a:r>
                      <a:endParaRPr lang="en-NZ" sz="2400" b="0" dirty="0">
                        <a:solidFill>
                          <a:schemeClr val="tx1"/>
                        </a:solidFill>
                        <a:latin typeface="+mj-lt"/>
                      </a:endParaRPr>
                    </a:p>
                  </a:txBody>
                  <a:tcPr/>
                </a:tc>
                <a:extLst>
                  <a:ext uri="{0D108BD9-81ED-4DB2-BD59-A6C34878D82A}">
                    <a16:rowId xmlns:a16="http://schemas.microsoft.com/office/drawing/2014/main" val="323268619"/>
                  </a:ext>
                </a:extLst>
              </a:tr>
              <a:tr h="370840">
                <a:tc>
                  <a:txBody>
                    <a:bodyPr/>
                    <a:lstStyle/>
                    <a:p>
                      <a:r>
                        <a:rPr lang="en-NZ" sz="2400" dirty="0">
                          <a:solidFill>
                            <a:schemeClr val="tx1"/>
                          </a:solidFill>
                          <a:latin typeface="+mj-lt"/>
                        </a:rPr>
                        <a:t>Diabetes</a:t>
                      </a:r>
                      <a:endParaRPr lang="en-NZ" sz="2400" b="0" dirty="0">
                        <a:solidFill>
                          <a:schemeClr val="tx1"/>
                        </a:solidFill>
                        <a:latin typeface="+mj-lt"/>
                      </a:endParaRPr>
                    </a:p>
                  </a:txBody>
                  <a:tcPr/>
                </a:tc>
                <a:tc>
                  <a:txBody>
                    <a:bodyPr/>
                    <a:lstStyle/>
                    <a:p>
                      <a:r>
                        <a:rPr lang="en-NZ" sz="2400" dirty="0">
                          <a:solidFill>
                            <a:schemeClr val="tx1"/>
                          </a:solidFill>
                          <a:latin typeface="+mj-lt"/>
                        </a:rPr>
                        <a:t>Suicide</a:t>
                      </a:r>
                    </a:p>
                  </a:txBody>
                  <a:tcPr/>
                </a:tc>
                <a:extLst>
                  <a:ext uri="{0D108BD9-81ED-4DB2-BD59-A6C34878D82A}">
                    <a16:rowId xmlns:a16="http://schemas.microsoft.com/office/drawing/2014/main" val="927654024"/>
                  </a:ext>
                </a:extLst>
              </a:tr>
              <a:tr h="370840">
                <a:tc>
                  <a:txBody>
                    <a:bodyPr/>
                    <a:lstStyle/>
                    <a:p>
                      <a:r>
                        <a:rPr lang="en-NZ" sz="2400" dirty="0">
                          <a:solidFill>
                            <a:schemeClr val="tx1"/>
                          </a:solidFill>
                          <a:latin typeface="+mj-lt"/>
                        </a:rPr>
                        <a:t>Drug and Alcohol abuse</a:t>
                      </a:r>
                    </a:p>
                  </a:txBody>
                  <a:tcPr/>
                </a:tc>
                <a:tc>
                  <a:txBody>
                    <a:bodyPr/>
                    <a:lstStyle/>
                    <a:p>
                      <a:r>
                        <a:rPr lang="en-NZ" sz="2400" dirty="0">
                          <a:solidFill>
                            <a:schemeClr val="tx1"/>
                          </a:solidFill>
                          <a:latin typeface="+mj-lt"/>
                        </a:rPr>
                        <a:t>Problem Gambling</a:t>
                      </a:r>
                    </a:p>
                  </a:txBody>
                  <a:tcPr/>
                </a:tc>
                <a:extLst>
                  <a:ext uri="{0D108BD9-81ED-4DB2-BD59-A6C34878D82A}">
                    <a16:rowId xmlns:a16="http://schemas.microsoft.com/office/drawing/2014/main" val="152398076"/>
                  </a:ext>
                </a:extLst>
              </a:tr>
              <a:tr h="370840">
                <a:tc>
                  <a:txBody>
                    <a:bodyPr/>
                    <a:lstStyle/>
                    <a:p>
                      <a:r>
                        <a:rPr lang="en-NZ" sz="2400" dirty="0">
                          <a:solidFill>
                            <a:schemeClr val="tx1"/>
                          </a:solidFill>
                          <a:latin typeface="+mj-lt"/>
                        </a:rPr>
                        <a:t>Smoking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2400" dirty="0">
                          <a:solidFill>
                            <a:schemeClr val="tx1"/>
                          </a:solidFill>
                          <a:latin typeface="+mj-lt"/>
                        </a:rPr>
                        <a:t>Immunisations</a:t>
                      </a:r>
                    </a:p>
                  </a:txBody>
                  <a:tcPr/>
                </a:tc>
                <a:extLst>
                  <a:ext uri="{0D108BD9-81ED-4DB2-BD59-A6C34878D82A}">
                    <a16:rowId xmlns:a16="http://schemas.microsoft.com/office/drawing/2014/main" val="417961721"/>
                  </a:ext>
                </a:extLst>
              </a:tr>
              <a:tr h="370840">
                <a:tc>
                  <a:txBody>
                    <a:bodyPr/>
                    <a:lstStyle/>
                    <a:p>
                      <a:r>
                        <a:rPr lang="en-NZ" sz="2400" dirty="0">
                          <a:solidFill>
                            <a:schemeClr val="tx1"/>
                          </a:solidFill>
                          <a:latin typeface="+mj-lt"/>
                        </a:rPr>
                        <a:t>Cervical Cancer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2400" dirty="0">
                          <a:solidFill>
                            <a:schemeClr val="tx1"/>
                          </a:solidFill>
                          <a:latin typeface="+mj-lt"/>
                        </a:rPr>
                        <a:t>Respiratory issues</a:t>
                      </a:r>
                    </a:p>
                  </a:txBody>
                  <a:tcPr/>
                </a:tc>
                <a:extLst>
                  <a:ext uri="{0D108BD9-81ED-4DB2-BD59-A6C34878D82A}">
                    <a16:rowId xmlns:a16="http://schemas.microsoft.com/office/drawing/2014/main" val="347337053"/>
                  </a:ext>
                </a:extLst>
              </a:tr>
              <a:tr h="370840">
                <a:tc>
                  <a:txBody>
                    <a:bodyPr/>
                    <a:lstStyle/>
                    <a:p>
                      <a:r>
                        <a:rPr lang="en-NZ" sz="2400" dirty="0">
                          <a:solidFill>
                            <a:schemeClr val="tx1"/>
                          </a:solidFill>
                          <a:latin typeface="+mj-lt"/>
                        </a:rPr>
                        <a:t>Bowel Cancer</a:t>
                      </a:r>
                      <a:endParaRPr lang="en-NZ" sz="2400" i="0" dirty="0">
                        <a:solidFill>
                          <a:schemeClr val="tx1"/>
                        </a:solidFill>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2400" dirty="0">
                          <a:solidFill>
                            <a:schemeClr val="tx1"/>
                          </a:solidFill>
                          <a:latin typeface="+mj-lt"/>
                        </a:rPr>
                        <a:t>Dental Care</a:t>
                      </a:r>
                    </a:p>
                  </a:txBody>
                  <a:tcPr/>
                </a:tc>
                <a:extLst>
                  <a:ext uri="{0D108BD9-81ED-4DB2-BD59-A6C34878D82A}">
                    <a16:rowId xmlns:a16="http://schemas.microsoft.com/office/drawing/2014/main" val="3547072196"/>
                  </a:ext>
                </a:extLst>
              </a:tr>
              <a:tr h="370840">
                <a:tc>
                  <a:txBody>
                    <a:bodyPr/>
                    <a:lstStyle/>
                    <a:p>
                      <a:r>
                        <a:rPr lang="en-NZ" sz="2400" dirty="0">
                          <a:solidFill>
                            <a:schemeClr val="tx1"/>
                          </a:solidFill>
                          <a:latin typeface="+mj-lt"/>
                        </a:rPr>
                        <a:t>Prostate Cancer</a:t>
                      </a:r>
                    </a:p>
                    <a:p>
                      <a:r>
                        <a:rPr lang="mi-NZ" sz="2400" i="0" dirty="0">
                          <a:solidFill>
                            <a:schemeClr val="tx1"/>
                          </a:solidFill>
                          <a:latin typeface="+mj-lt"/>
                        </a:rPr>
                        <a:t>E</a:t>
                      </a:r>
                      <a:r>
                        <a:rPr lang="en-NZ" sz="2400" i="0" dirty="0" err="1">
                          <a:solidFill>
                            <a:schemeClr val="tx1"/>
                          </a:solidFill>
                          <a:latin typeface="+mj-lt"/>
                        </a:rPr>
                        <a:t>nrolment</a:t>
                      </a:r>
                      <a:r>
                        <a:rPr lang="en-NZ" sz="2400" i="0" dirty="0">
                          <a:solidFill>
                            <a:schemeClr val="tx1"/>
                          </a:solidFill>
                          <a:latin typeface="+mj-lt"/>
                        </a:rPr>
                        <a:t> with General Practices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2400" dirty="0">
                          <a:solidFill>
                            <a:schemeClr val="tx1"/>
                          </a:solidFill>
                          <a:latin typeface="+mj-lt"/>
                        </a:rPr>
                        <a:t>Avoidable Hospitalisations</a:t>
                      </a:r>
                    </a:p>
                  </a:txBody>
                  <a:tcPr/>
                </a:tc>
                <a:extLst>
                  <a:ext uri="{0D108BD9-81ED-4DB2-BD59-A6C34878D82A}">
                    <a16:rowId xmlns:a16="http://schemas.microsoft.com/office/drawing/2014/main" val="4042798732"/>
                  </a:ext>
                </a:extLst>
              </a:tr>
              <a:tr h="370840">
                <a:tc>
                  <a:txBody>
                    <a:bodyPr/>
                    <a:lstStyle/>
                    <a:p>
                      <a:endParaRPr lang="en-NZ" i="0" dirty="0"/>
                    </a:p>
                  </a:txBody>
                  <a:tcPr/>
                </a:tc>
                <a:tc>
                  <a:txBody>
                    <a:bodyPr/>
                    <a:lstStyle/>
                    <a:p>
                      <a:endParaRPr lang="en-NZ" i="0" dirty="0"/>
                    </a:p>
                  </a:txBody>
                  <a:tcPr/>
                </a:tc>
                <a:extLst>
                  <a:ext uri="{0D108BD9-81ED-4DB2-BD59-A6C34878D82A}">
                    <a16:rowId xmlns:a16="http://schemas.microsoft.com/office/drawing/2014/main" val="524523950"/>
                  </a:ext>
                </a:extLst>
              </a:tr>
            </a:tbl>
          </a:graphicData>
        </a:graphic>
      </p:graphicFrame>
    </p:spTree>
    <p:extLst>
      <p:ext uri="{BB962C8B-B14F-4D97-AF65-F5344CB8AC3E}">
        <p14:creationId xmlns:p14="http://schemas.microsoft.com/office/powerpoint/2010/main" val="3481771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95CFFD-2C15-5A48-8D00-4D213EC9E977}"/>
              </a:ext>
            </a:extLst>
          </p:cNvPr>
          <p:cNvSpPr>
            <a:spLocks noGrp="1"/>
          </p:cNvSpPr>
          <p:nvPr>
            <p:ph type="body" sz="quarter" idx="12"/>
          </p:nvPr>
        </p:nvSpPr>
        <p:spPr>
          <a:xfrm>
            <a:off x="354857" y="530226"/>
            <a:ext cx="10954169" cy="633380"/>
          </a:xfrm>
        </p:spPr>
        <p:txBody>
          <a:bodyPr/>
          <a:lstStyle/>
          <a:p>
            <a:r>
              <a:rPr lang="en-NZ" sz="3600" b="1" dirty="0">
                <a:latin typeface="+mj-lt"/>
              </a:rPr>
              <a:t>Marginalisation</a:t>
            </a:r>
          </a:p>
        </p:txBody>
      </p:sp>
      <p:sp>
        <p:nvSpPr>
          <p:cNvPr id="5" name="Text Placeholder 2">
            <a:extLst>
              <a:ext uri="{FF2B5EF4-FFF2-40B4-BE49-F238E27FC236}">
                <a16:creationId xmlns:a16="http://schemas.microsoft.com/office/drawing/2014/main" id="{97B8FF5E-3AD5-450B-9530-FED8BDD0926B}"/>
              </a:ext>
            </a:extLst>
          </p:cNvPr>
          <p:cNvSpPr>
            <a:spLocks noGrp="1"/>
          </p:cNvSpPr>
          <p:nvPr>
            <p:ph type="body" sz="quarter" idx="11"/>
          </p:nvPr>
        </p:nvSpPr>
        <p:spPr>
          <a:xfrm>
            <a:off x="354858" y="1163606"/>
            <a:ext cx="10954169" cy="514587"/>
          </a:xfrm>
        </p:spPr>
        <p:txBody>
          <a:bodyPr>
            <a:noAutofit/>
          </a:bodyPr>
          <a:lstStyle/>
          <a:p>
            <a:pPr algn="ctr">
              <a:lnSpc>
                <a:spcPct val="100000"/>
              </a:lnSpc>
            </a:pPr>
            <a:r>
              <a:rPr lang="en-NZ" sz="2400" b="1" i="1" dirty="0"/>
              <a:t>Māori are over-represented negatively in these socio-economic categories:</a:t>
            </a:r>
          </a:p>
          <a:p>
            <a:pPr>
              <a:lnSpc>
                <a:spcPct val="100000"/>
              </a:lnSpc>
            </a:pPr>
            <a:endParaRPr lang="en-NZ" sz="2400" b="1" i="1" dirty="0"/>
          </a:p>
        </p:txBody>
      </p:sp>
      <p:graphicFrame>
        <p:nvGraphicFramePr>
          <p:cNvPr id="8" name="Table 7">
            <a:extLst>
              <a:ext uri="{FF2B5EF4-FFF2-40B4-BE49-F238E27FC236}">
                <a16:creationId xmlns:a16="http://schemas.microsoft.com/office/drawing/2014/main" id="{F1D12312-93AE-458F-86C9-642595E38216}"/>
              </a:ext>
            </a:extLst>
          </p:cNvPr>
          <p:cNvGraphicFramePr>
            <a:graphicFrameLocks noGrp="1"/>
          </p:cNvGraphicFramePr>
          <p:nvPr>
            <p:extLst>
              <p:ext uri="{D42A27DB-BD31-4B8C-83A1-F6EECF244321}">
                <p14:modId xmlns:p14="http://schemas.microsoft.com/office/powerpoint/2010/main" val="4107385101"/>
              </p:ext>
            </p:extLst>
          </p:nvPr>
        </p:nvGraphicFramePr>
        <p:xfrm>
          <a:off x="2171849" y="1800884"/>
          <a:ext cx="8128000" cy="2286000"/>
        </p:xfrm>
        <a:graphic>
          <a:graphicData uri="http://schemas.openxmlformats.org/drawingml/2006/table">
            <a:tbl>
              <a:tblPr firstRow="1" bandRow="1">
                <a:tableStyleId>{2D5ABB26-0587-4C30-8999-92F81FD0307C}</a:tableStyleId>
              </a:tblPr>
              <a:tblGrid>
                <a:gridCol w="4064000">
                  <a:extLst>
                    <a:ext uri="{9D8B030D-6E8A-4147-A177-3AD203B41FA5}">
                      <a16:colId xmlns:a16="http://schemas.microsoft.com/office/drawing/2014/main" val="2397431539"/>
                    </a:ext>
                  </a:extLst>
                </a:gridCol>
                <a:gridCol w="4064000">
                  <a:extLst>
                    <a:ext uri="{9D8B030D-6E8A-4147-A177-3AD203B41FA5}">
                      <a16:colId xmlns:a16="http://schemas.microsoft.com/office/drawing/2014/main" val="4270256456"/>
                    </a:ext>
                  </a:extLst>
                </a:gridCol>
              </a:tblGrid>
              <a:tr h="370840">
                <a:tc>
                  <a:txBody>
                    <a:bodyPr/>
                    <a:lstStyle/>
                    <a:p>
                      <a:r>
                        <a:rPr lang="en-NZ" sz="2400" dirty="0">
                          <a:solidFill>
                            <a:schemeClr val="tx1"/>
                          </a:solidFill>
                          <a:latin typeface="+mj-lt"/>
                        </a:rPr>
                        <a:t>Unemployment</a:t>
                      </a:r>
                    </a:p>
                  </a:txBody>
                  <a:tcPr/>
                </a:tc>
                <a:tc>
                  <a:txBody>
                    <a:bodyPr/>
                    <a:lstStyle/>
                    <a:p>
                      <a:r>
                        <a:rPr lang="en-NZ" sz="2400" dirty="0">
                          <a:solidFill>
                            <a:schemeClr val="tx1"/>
                          </a:solidFill>
                          <a:latin typeface="+mj-lt"/>
                        </a:rPr>
                        <a:t>Racism</a:t>
                      </a:r>
                      <a:endParaRPr lang="en-NZ" sz="2400" b="0" dirty="0">
                        <a:solidFill>
                          <a:schemeClr val="tx1"/>
                        </a:solidFill>
                        <a:latin typeface="+mj-lt"/>
                      </a:endParaRPr>
                    </a:p>
                  </a:txBody>
                  <a:tcPr/>
                </a:tc>
                <a:extLst>
                  <a:ext uri="{0D108BD9-81ED-4DB2-BD59-A6C34878D82A}">
                    <a16:rowId xmlns:a16="http://schemas.microsoft.com/office/drawing/2014/main" val="3232686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2400" dirty="0">
                          <a:solidFill>
                            <a:schemeClr val="tx1"/>
                          </a:solidFill>
                          <a:latin typeface="+mj-lt"/>
                        </a:rPr>
                        <a:t>Homelessness</a:t>
                      </a:r>
                      <a:endParaRPr lang="en-NZ" sz="2400" b="0" dirty="0">
                        <a:solidFill>
                          <a:schemeClr val="tx1"/>
                        </a:solidFill>
                        <a:latin typeface="+mj-lt"/>
                      </a:endParaRPr>
                    </a:p>
                  </a:txBody>
                  <a:tcPr/>
                </a:tc>
                <a:tc>
                  <a:txBody>
                    <a:bodyPr/>
                    <a:lstStyle/>
                    <a:p>
                      <a:r>
                        <a:rPr lang="en-NZ" sz="2400" dirty="0">
                          <a:solidFill>
                            <a:schemeClr val="tx1"/>
                          </a:solidFill>
                          <a:latin typeface="+mj-lt"/>
                        </a:rPr>
                        <a:t>Gang affiliation</a:t>
                      </a:r>
                    </a:p>
                  </a:txBody>
                  <a:tcPr/>
                </a:tc>
                <a:extLst>
                  <a:ext uri="{0D108BD9-81ED-4DB2-BD59-A6C34878D82A}">
                    <a16:rowId xmlns:a16="http://schemas.microsoft.com/office/drawing/2014/main" val="927654024"/>
                  </a:ext>
                </a:extLst>
              </a:tr>
              <a:tr h="370840">
                <a:tc>
                  <a:txBody>
                    <a:bodyPr/>
                    <a:lstStyle/>
                    <a:p>
                      <a:r>
                        <a:rPr lang="en-NZ" sz="2400" dirty="0">
                          <a:solidFill>
                            <a:schemeClr val="tx1"/>
                          </a:solidFill>
                          <a:latin typeface="+mj-lt"/>
                        </a:rPr>
                        <a:t>Poverty</a:t>
                      </a:r>
                    </a:p>
                  </a:txBody>
                  <a:tcPr/>
                </a:tc>
                <a:tc>
                  <a:txBody>
                    <a:bodyPr/>
                    <a:lstStyle/>
                    <a:p>
                      <a:r>
                        <a:rPr lang="en-NZ" sz="2400" dirty="0">
                          <a:solidFill>
                            <a:schemeClr val="tx1"/>
                          </a:solidFill>
                          <a:latin typeface="+mj-lt"/>
                        </a:rPr>
                        <a:t>Racial profiling</a:t>
                      </a:r>
                    </a:p>
                  </a:txBody>
                  <a:tcPr/>
                </a:tc>
                <a:extLst>
                  <a:ext uri="{0D108BD9-81ED-4DB2-BD59-A6C34878D82A}">
                    <a16:rowId xmlns:a16="http://schemas.microsoft.com/office/drawing/2014/main" val="152398076"/>
                  </a:ext>
                </a:extLst>
              </a:tr>
              <a:tr h="370840">
                <a:tc>
                  <a:txBody>
                    <a:bodyPr/>
                    <a:lstStyle/>
                    <a:p>
                      <a:r>
                        <a:rPr lang="en-NZ" sz="2400" dirty="0">
                          <a:solidFill>
                            <a:schemeClr val="tx1"/>
                          </a:solidFill>
                          <a:latin typeface="+mj-lt"/>
                        </a:rPr>
                        <a:t>Incarceration</a:t>
                      </a:r>
                    </a:p>
                  </a:txBody>
                  <a:tcPr/>
                </a:tc>
                <a:tc>
                  <a:txBody>
                    <a:bodyPr/>
                    <a:lstStyle/>
                    <a:p>
                      <a:r>
                        <a:rPr lang="en-NZ" sz="2400" dirty="0">
                          <a:solidFill>
                            <a:schemeClr val="tx1"/>
                          </a:solidFill>
                          <a:latin typeface="+mj-lt"/>
                        </a:rPr>
                        <a:t>Home ownership</a:t>
                      </a:r>
                    </a:p>
                  </a:txBody>
                  <a:tcPr/>
                </a:tc>
                <a:extLst>
                  <a:ext uri="{0D108BD9-81ED-4DB2-BD59-A6C34878D82A}">
                    <a16:rowId xmlns:a16="http://schemas.microsoft.com/office/drawing/2014/main" val="417961721"/>
                  </a:ext>
                </a:extLst>
              </a:tr>
              <a:tr h="370840">
                <a:tc>
                  <a:txBody>
                    <a:bodyPr/>
                    <a:lstStyle/>
                    <a:p>
                      <a:r>
                        <a:rPr lang="en-NZ" sz="2400" dirty="0">
                          <a:solidFill>
                            <a:schemeClr val="tx1"/>
                          </a:solidFill>
                          <a:latin typeface="+mj-lt"/>
                        </a:rPr>
                        <a:t>Domestic violence</a:t>
                      </a:r>
                    </a:p>
                  </a:txBody>
                  <a:tcPr/>
                </a:tc>
                <a:tc>
                  <a:txBody>
                    <a:bodyPr/>
                    <a:lstStyle/>
                    <a:p>
                      <a:r>
                        <a:rPr lang="mi-NZ" sz="2400" dirty="0">
                          <a:solidFill>
                            <a:schemeClr val="tx1"/>
                          </a:solidFill>
                          <a:latin typeface="+mj-lt"/>
                        </a:rPr>
                        <a:t>Participation in civil processes</a:t>
                      </a:r>
                      <a:endParaRPr lang="en-NZ" sz="2400" dirty="0">
                        <a:solidFill>
                          <a:schemeClr val="tx1"/>
                        </a:solidFill>
                        <a:latin typeface="+mj-lt"/>
                      </a:endParaRPr>
                    </a:p>
                  </a:txBody>
                  <a:tcPr/>
                </a:tc>
                <a:extLst>
                  <a:ext uri="{0D108BD9-81ED-4DB2-BD59-A6C34878D82A}">
                    <a16:rowId xmlns:a16="http://schemas.microsoft.com/office/drawing/2014/main" val="347337053"/>
                  </a:ext>
                </a:extLst>
              </a:tr>
            </a:tbl>
          </a:graphicData>
        </a:graphic>
      </p:graphicFrame>
      <p:sp>
        <p:nvSpPr>
          <p:cNvPr id="7" name="TextBox 6">
            <a:extLst>
              <a:ext uri="{FF2B5EF4-FFF2-40B4-BE49-F238E27FC236}">
                <a16:creationId xmlns:a16="http://schemas.microsoft.com/office/drawing/2014/main" id="{BE025A31-8B49-40A2-ABD0-A3D6636F1A47}"/>
              </a:ext>
            </a:extLst>
          </p:cNvPr>
          <p:cNvSpPr txBox="1"/>
          <p:nvPr/>
        </p:nvSpPr>
        <p:spPr>
          <a:xfrm>
            <a:off x="1183341" y="4243993"/>
            <a:ext cx="9617337"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NZ" sz="2400" b="0" i="0" u="none" strike="noStrike" kern="0" cap="none" spc="0" normalizeH="0" baseline="0" noProof="0" dirty="0">
                <a:ln>
                  <a:noFill/>
                </a:ln>
                <a:effectLst/>
                <a:uLnTx/>
                <a:uFillTx/>
                <a:latin typeface="+mj-lt"/>
              </a:rPr>
              <a:t>New Zealand has data on all these areas and subsequent Governments have not established policies to address these issues.</a:t>
            </a:r>
          </a:p>
        </p:txBody>
      </p:sp>
    </p:spTree>
    <p:extLst>
      <p:ext uri="{BB962C8B-B14F-4D97-AF65-F5344CB8AC3E}">
        <p14:creationId xmlns:p14="http://schemas.microsoft.com/office/powerpoint/2010/main" val="3073483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E23CFB-6EF8-47AE-A430-E2D4A1DDCCEF}"/>
              </a:ext>
            </a:extLst>
          </p:cNvPr>
          <p:cNvSpPr>
            <a:spLocks noGrp="1"/>
          </p:cNvSpPr>
          <p:nvPr>
            <p:ph type="body" sz="quarter" idx="11"/>
          </p:nvPr>
        </p:nvSpPr>
        <p:spPr>
          <a:xfrm>
            <a:off x="277710" y="450850"/>
            <a:ext cx="9789834" cy="2127758"/>
          </a:xfrm>
        </p:spPr>
        <p:txBody>
          <a:bodyPr/>
          <a:lstStyle/>
          <a:p>
            <a:r>
              <a:rPr lang="en-NZ" b="1" dirty="0">
                <a:latin typeface="+mj-lt"/>
              </a:rPr>
              <a:t>New Zealand Public Health &amp; Disability Act 2000</a:t>
            </a:r>
          </a:p>
        </p:txBody>
      </p:sp>
      <p:pic>
        <p:nvPicPr>
          <p:cNvPr id="4102" name="Picture 6" descr="File:Coat of arms of New Zealand (watermark).svg - Wikimedia Commons">
            <a:extLst>
              <a:ext uri="{FF2B5EF4-FFF2-40B4-BE49-F238E27FC236}">
                <a16:creationId xmlns:a16="http://schemas.microsoft.com/office/drawing/2014/main" id="{A6A42986-8C43-4F10-865D-24782E41EF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5828" y="2578608"/>
            <a:ext cx="3499830" cy="3543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108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EF7F5">
            <a:alpha val="0"/>
          </a:srgb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A0FF2B0-B624-4080-9D34-2F071EEB4737}"/>
              </a:ext>
            </a:extLst>
          </p:cNvPr>
          <p:cNvSpPr>
            <a:spLocks noGrp="1"/>
          </p:cNvSpPr>
          <p:nvPr>
            <p:ph type="body" sz="quarter" idx="11"/>
          </p:nvPr>
        </p:nvSpPr>
        <p:spPr>
          <a:xfrm>
            <a:off x="277710" y="450851"/>
            <a:ext cx="11262018" cy="847597"/>
          </a:xfrm>
        </p:spPr>
        <p:txBody>
          <a:bodyPr/>
          <a:lstStyle/>
          <a:p>
            <a:r>
              <a:rPr lang="mi-NZ" sz="5400" b="1" dirty="0">
                <a:latin typeface="+mj-lt"/>
              </a:rPr>
              <a:t>Te Tiriti o Waitangi – 6 February 1840</a:t>
            </a:r>
            <a:endParaRPr lang="en-NZ" sz="5400" b="1" dirty="0">
              <a:latin typeface="+mj-lt"/>
            </a:endParaRPr>
          </a:p>
        </p:txBody>
      </p:sp>
      <p:pic>
        <p:nvPicPr>
          <p:cNvPr id="1026" name="Picture 2" descr="The Treaty of Waitangi – Te Tiriti o Waitangi | Christchurch City Libraries">
            <a:extLst>
              <a:ext uri="{FF2B5EF4-FFF2-40B4-BE49-F238E27FC236}">
                <a16:creationId xmlns:a16="http://schemas.microsoft.com/office/drawing/2014/main" id="{A7437C3D-AEA9-4619-8C81-0338875AC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933" y="1417320"/>
            <a:ext cx="7759113" cy="5305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907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95CFFD-2C15-5A48-8D00-4D213EC9E977}"/>
              </a:ext>
            </a:extLst>
          </p:cNvPr>
          <p:cNvSpPr>
            <a:spLocks noGrp="1"/>
          </p:cNvSpPr>
          <p:nvPr>
            <p:ph type="body" sz="quarter" idx="12"/>
          </p:nvPr>
        </p:nvSpPr>
        <p:spPr>
          <a:xfrm>
            <a:off x="354857" y="530226"/>
            <a:ext cx="10954169" cy="633380"/>
          </a:xfrm>
        </p:spPr>
        <p:txBody>
          <a:bodyPr/>
          <a:lstStyle/>
          <a:p>
            <a:r>
              <a:rPr lang="en-NZ" sz="3600" b="1" dirty="0">
                <a:latin typeface="+mj-lt"/>
              </a:rPr>
              <a:t>New Zealand Public Health &amp; Disability Act 2000</a:t>
            </a:r>
          </a:p>
        </p:txBody>
      </p:sp>
      <p:sp>
        <p:nvSpPr>
          <p:cNvPr id="5" name="Text Placeholder 2">
            <a:extLst>
              <a:ext uri="{FF2B5EF4-FFF2-40B4-BE49-F238E27FC236}">
                <a16:creationId xmlns:a16="http://schemas.microsoft.com/office/drawing/2014/main" id="{97B8FF5E-3AD5-450B-9530-FED8BDD0926B}"/>
              </a:ext>
            </a:extLst>
          </p:cNvPr>
          <p:cNvSpPr>
            <a:spLocks noGrp="1"/>
          </p:cNvSpPr>
          <p:nvPr>
            <p:ph type="body" sz="quarter" idx="11"/>
          </p:nvPr>
        </p:nvSpPr>
        <p:spPr>
          <a:xfrm>
            <a:off x="354856" y="1359521"/>
            <a:ext cx="10954169" cy="4968253"/>
          </a:xfrm>
        </p:spPr>
        <p:txBody>
          <a:bodyPr>
            <a:noAutofit/>
          </a:bodyPr>
          <a:lstStyle/>
          <a:p>
            <a:pPr marL="342900" indent="-342900">
              <a:lnSpc>
                <a:spcPct val="100000"/>
              </a:lnSpc>
              <a:buFont typeface="+mj-lt"/>
              <a:buAutoNum type="arabicPeriod" startAt="3"/>
            </a:pPr>
            <a:r>
              <a:rPr lang="en-NZ" sz="2400" b="1" dirty="0"/>
              <a:t>Purpose</a:t>
            </a:r>
          </a:p>
          <a:p>
            <a:pPr marL="806450" indent="-450850">
              <a:lnSpc>
                <a:spcPct val="100000"/>
              </a:lnSpc>
              <a:buFont typeface="+mj-lt"/>
              <a:buAutoNum type="arabicPeriod"/>
            </a:pPr>
            <a:r>
              <a:rPr lang="en-NZ" sz="2400" dirty="0"/>
              <a:t>The purpose of this Act is to provide for the public funding and provision of personal health services, public health services, and disability support services, and to establish new publicly-owned health and disability organisations, in order to pursue the following objectives:</a:t>
            </a:r>
          </a:p>
          <a:p>
            <a:pPr>
              <a:lnSpc>
                <a:spcPct val="100000"/>
              </a:lnSpc>
            </a:pPr>
            <a:r>
              <a:rPr lang="en-NZ" sz="2400" dirty="0"/>
              <a:t>	(a) to achieve for New Zealanders—</a:t>
            </a:r>
          </a:p>
          <a:p>
            <a:pPr>
              <a:lnSpc>
                <a:spcPct val="100000"/>
              </a:lnSpc>
            </a:pPr>
            <a:r>
              <a:rPr lang="en-NZ" sz="2400" dirty="0"/>
              <a:t>		(</a:t>
            </a:r>
            <a:r>
              <a:rPr lang="en-NZ" sz="2400" dirty="0" err="1"/>
              <a:t>i</a:t>
            </a:r>
            <a:r>
              <a:rPr lang="en-NZ" sz="2400" dirty="0"/>
              <a:t>) the improvement, promotion, and protection of their health:</a:t>
            </a:r>
          </a:p>
          <a:p>
            <a:pPr>
              <a:lnSpc>
                <a:spcPct val="100000"/>
              </a:lnSpc>
            </a:pPr>
            <a:r>
              <a:rPr lang="en-NZ" sz="2400" dirty="0"/>
              <a:t>		(ii)the promotion of the inclusion and participation in society and 	independence of people with disabilities:</a:t>
            </a:r>
          </a:p>
          <a:p>
            <a:pPr>
              <a:lnSpc>
                <a:spcPct val="100000"/>
              </a:lnSpc>
            </a:pPr>
            <a:r>
              <a:rPr lang="en-NZ" sz="2400" dirty="0"/>
              <a:t>		(iii)the best care or support for those in need of services:</a:t>
            </a:r>
          </a:p>
          <a:p>
            <a:pPr marL="895350">
              <a:lnSpc>
                <a:spcPct val="100000"/>
              </a:lnSpc>
            </a:pPr>
            <a:r>
              <a:rPr lang="en-NZ" sz="2400" dirty="0"/>
              <a:t>	</a:t>
            </a:r>
            <a:r>
              <a:rPr lang="en-NZ" sz="2400" dirty="0">
                <a:highlight>
                  <a:srgbClr val="FFF4DF"/>
                </a:highlight>
              </a:rPr>
              <a:t>(b) to reduce health disparities by improving the health outcomes of Māori and other population groups.</a:t>
            </a:r>
          </a:p>
        </p:txBody>
      </p:sp>
    </p:spTree>
    <p:extLst>
      <p:ext uri="{BB962C8B-B14F-4D97-AF65-F5344CB8AC3E}">
        <p14:creationId xmlns:p14="http://schemas.microsoft.com/office/powerpoint/2010/main" val="1037010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3977E2-0B08-4ADC-B704-BBACEF369AFF}"/>
              </a:ext>
            </a:extLst>
          </p:cNvPr>
          <p:cNvSpPr>
            <a:spLocks noGrp="1"/>
          </p:cNvSpPr>
          <p:nvPr>
            <p:ph type="body" sz="quarter" idx="12"/>
          </p:nvPr>
        </p:nvSpPr>
        <p:spPr>
          <a:xfrm>
            <a:off x="354857" y="530226"/>
            <a:ext cx="8928479" cy="810894"/>
          </a:xfrm>
        </p:spPr>
        <p:txBody>
          <a:bodyPr/>
          <a:lstStyle/>
          <a:p>
            <a:r>
              <a:rPr lang="mi-NZ" b="1" dirty="0">
                <a:latin typeface="+mj-lt"/>
              </a:rPr>
              <a:t>Example of Treaty clause in DHB contracts</a:t>
            </a:r>
            <a:endParaRPr lang="en-NZ" b="1" dirty="0">
              <a:latin typeface="+mj-lt"/>
            </a:endParaRPr>
          </a:p>
        </p:txBody>
      </p:sp>
      <p:sp>
        <p:nvSpPr>
          <p:cNvPr id="3" name="Text Placeholder 2">
            <a:extLst>
              <a:ext uri="{FF2B5EF4-FFF2-40B4-BE49-F238E27FC236}">
                <a16:creationId xmlns:a16="http://schemas.microsoft.com/office/drawing/2014/main" id="{A1B2999F-0D5C-45B1-8CD3-2E1B96F17E2E}"/>
              </a:ext>
            </a:extLst>
          </p:cNvPr>
          <p:cNvSpPr>
            <a:spLocks noGrp="1"/>
          </p:cNvSpPr>
          <p:nvPr>
            <p:ph type="body" sz="quarter" idx="11"/>
          </p:nvPr>
        </p:nvSpPr>
        <p:spPr>
          <a:xfrm>
            <a:off x="358265" y="1469419"/>
            <a:ext cx="11327767" cy="4593053"/>
          </a:xfrm>
        </p:spPr>
        <p:txBody>
          <a:bodyPr/>
          <a:lstStyle/>
          <a:p>
            <a:pPr>
              <a:lnSpc>
                <a:spcPct val="100000"/>
              </a:lnSpc>
              <a:spcBef>
                <a:spcPts val="600"/>
              </a:spcBef>
              <a:spcAft>
                <a:spcPts val="600"/>
              </a:spcAft>
            </a:pPr>
            <a:r>
              <a:rPr lang="en-NZ" sz="1800" b="1" dirty="0"/>
              <a:t>A1 Treaty of Waitangi and Māori health statement </a:t>
            </a:r>
            <a:br>
              <a:rPr lang="en-NZ" sz="1800" b="1" dirty="0"/>
            </a:br>
            <a:r>
              <a:rPr lang="en-NZ" dirty="0"/>
              <a:t>The Treaty of Waitangi establishes the unique and special relationship between iwi Māori and the Crown.  As a Crown entity, the Counties Manukau District Health Boards (DHB) considers the Treaty of Waitangi principles of partnership, proactive protection of Māori health interests, cooperation and utmost good faith, to be implicit conditions of the nature in which the internal organisation of the Ministry of Health responds to Māori health issues.   </a:t>
            </a:r>
          </a:p>
          <a:p>
            <a:pPr>
              <a:lnSpc>
                <a:spcPct val="100000"/>
              </a:lnSpc>
              <a:spcBef>
                <a:spcPts val="600"/>
              </a:spcBef>
              <a:spcAft>
                <a:spcPts val="600"/>
              </a:spcAft>
            </a:pPr>
            <a:r>
              <a:rPr lang="en-NZ" dirty="0"/>
              <a:t>Equally Counties Manukau DHB expects providers to apply these principles in their relationship with their clientele.  Therefore, all agreemented providers whose clients may include Māori, must be able to demonstrate how their policies and practices shall benefit the health outcomes of their Māori clientele.</a:t>
            </a:r>
          </a:p>
          <a:p>
            <a:pPr>
              <a:lnSpc>
                <a:spcPct val="100000"/>
              </a:lnSpc>
              <a:spcBef>
                <a:spcPts val="600"/>
              </a:spcBef>
              <a:spcAft>
                <a:spcPts val="600"/>
              </a:spcAft>
            </a:pPr>
            <a:r>
              <a:rPr lang="en-NZ" sz="1800" b="1" dirty="0"/>
              <a:t>A3 Māori health priority </a:t>
            </a:r>
            <a:br>
              <a:rPr lang="en-NZ" sz="1800" b="1" dirty="0"/>
            </a:br>
            <a:r>
              <a:rPr lang="en-NZ" b="1" dirty="0"/>
              <a:t>A3.1</a:t>
            </a:r>
            <a:r>
              <a:rPr lang="en-NZ" dirty="0"/>
              <a:t> </a:t>
            </a:r>
            <a:r>
              <a:rPr lang="en-NZ" dirty="0">
                <a:highlight>
                  <a:srgbClr val="FFF4DF"/>
                </a:highlight>
              </a:rPr>
              <a:t>You agree that Māori health is a specifically identified health gain priority area.</a:t>
            </a:r>
            <a:r>
              <a:rPr lang="en-NZ" dirty="0"/>
              <a:t>  You must therefore establish and implement a Māori health policy that reflects that fact.  In developing this policy, you must take into account any Māori strategy issued by the Minister of Health. </a:t>
            </a:r>
          </a:p>
          <a:p>
            <a:pPr>
              <a:lnSpc>
                <a:spcPct val="100000"/>
              </a:lnSpc>
              <a:spcBef>
                <a:spcPts val="600"/>
              </a:spcBef>
              <a:spcAft>
                <a:spcPts val="600"/>
              </a:spcAft>
            </a:pPr>
            <a:r>
              <a:rPr lang="en-NZ" b="1" dirty="0"/>
              <a:t>A3.2</a:t>
            </a:r>
            <a:r>
              <a:rPr lang="en-NZ" dirty="0"/>
              <a:t> You must specify how you intend to implement this policy. In particular</a:t>
            </a:r>
            <a:r>
              <a:rPr lang="en-NZ" dirty="0">
                <a:highlight>
                  <a:srgbClr val="FFF4DF"/>
                </a:highlight>
              </a:rPr>
              <a:t>, you will need to identify those services you will deliver as explicit contributions to Māori health gain priorities</a:t>
            </a:r>
            <a:r>
              <a:rPr lang="en-NZ" dirty="0"/>
              <a:t>, how these services will be measured to ascertain what benefit is evident and other additional opportunities that may exist for furthering Māori health gain.</a:t>
            </a:r>
          </a:p>
          <a:p>
            <a:pPr>
              <a:lnSpc>
                <a:spcPct val="100000"/>
              </a:lnSpc>
              <a:spcBef>
                <a:spcPts val="600"/>
              </a:spcBef>
              <a:spcAft>
                <a:spcPts val="600"/>
              </a:spcAft>
            </a:pPr>
            <a:r>
              <a:rPr lang="en-NZ" dirty="0"/>
              <a:t> </a:t>
            </a:r>
          </a:p>
          <a:p>
            <a:endParaRPr lang="en-NZ" dirty="0"/>
          </a:p>
        </p:txBody>
      </p:sp>
    </p:spTree>
    <p:extLst>
      <p:ext uri="{BB962C8B-B14F-4D97-AF65-F5344CB8AC3E}">
        <p14:creationId xmlns:p14="http://schemas.microsoft.com/office/powerpoint/2010/main" val="1483240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36BF60-0C7A-4AB2-921A-B4FBE00E0569}"/>
              </a:ext>
            </a:extLst>
          </p:cNvPr>
          <p:cNvSpPr>
            <a:spLocks noGrp="1"/>
          </p:cNvSpPr>
          <p:nvPr>
            <p:ph type="body" sz="quarter" idx="11"/>
          </p:nvPr>
        </p:nvSpPr>
        <p:spPr/>
        <p:txBody>
          <a:bodyPr/>
          <a:lstStyle/>
          <a:p>
            <a:r>
              <a:rPr lang="mi-NZ" b="1" dirty="0">
                <a:latin typeface="+mj-lt"/>
              </a:rPr>
              <a:t>Statistics</a:t>
            </a:r>
            <a:endParaRPr lang="en-NZ" b="1" dirty="0">
              <a:latin typeface="+mj-lt"/>
            </a:endParaRPr>
          </a:p>
        </p:txBody>
      </p:sp>
    </p:spTree>
    <p:extLst>
      <p:ext uri="{BB962C8B-B14F-4D97-AF65-F5344CB8AC3E}">
        <p14:creationId xmlns:p14="http://schemas.microsoft.com/office/powerpoint/2010/main" val="1149626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allenges and opportunities | Ministry of Health NZ">
            <a:extLst>
              <a:ext uri="{FF2B5EF4-FFF2-40B4-BE49-F238E27FC236}">
                <a16:creationId xmlns:a16="http://schemas.microsoft.com/office/drawing/2014/main" id="{89995A32-B4E7-4E58-8222-9469C60EC6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062" y="1112364"/>
            <a:ext cx="9060708" cy="535226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4">
            <a:extLst>
              <a:ext uri="{FF2B5EF4-FFF2-40B4-BE49-F238E27FC236}">
                <a16:creationId xmlns:a16="http://schemas.microsoft.com/office/drawing/2014/main" id="{635F844A-AECD-4988-B851-76B21996527E}"/>
              </a:ext>
            </a:extLst>
          </p:cNvPr>
          <p:cNvSpPr txBox="1">
            <a:spLocks/>
          </p:cNvSpPr>
          <p:nvPr/>
        </p:nvSpPr>
        <p:spPr>
          <a:xfrm>
            <a:off x="354858" y="530226"/>
            <a:ext cx="6011108" cy="582138"/>
          </a:xfrm>
          <a:prstGeom prst="rect">
            <a:avLst/>
          </a:prstGeom>
        </p:spPr>
        <p:txBody>
          <a:bodyPr/>
          <a:lstStyle>
            <a:lvl1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82000"/>
              </a:lnSpc>
              <a:spcBef>
                <a:spcPts val="0"/>
              </a:spcBef>
              <a:buFont typeface="Arial" panose="020B0604020202020204" pitchFamily="34" charset="0"/>
              <a:buNone/>
              <a:defRPr lang="en-US" sz="4000" b="0" i="0" kern="1200" dirty="0">
                <a:solidFill>
                  <a:srgbClr val="2670CA"/>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b="1" dirty="0">
                <a:latin typeface="+mj-lt"/>
              </a:rPr>
              <a:t>Life Expectancy</a:t>
            </a:r>
          </a:p>
        </p:txBody>
      </p:sp>
      <p:sp>
        <p:nvSpPr>
          <p:cNvPr id="2" name="Rectangle 1">
            <a:extLst>
              <a:ext uri="{FF2B5EF4-FFF2-40B4-BE49-F238E27FC236}">
                <a16:creationId xmlns:a16="http://schemas.microsoft.com/office/drawing/2014/main" id="{79BDB391-6E05-4559-9402-27015FE449B2}"/>
              </a:ext>
            </a:extLst>
          </p:cNvPr>
          <p:cNvSpPr/>
          <p:nvPr/>
        </p:nvSpPr>
        <p:spPr>
          <a:xfrm>
            <a:off x="5032248" y="6560927"/>
            <a:ext cx="6096000" cy="215444"/>
          </a:xfrm>
          <a:prstGeom prst="rect">
            <a:avLst/>
          </a:prstGeom>
        </p:spPr>
        <p:txBody>
          <a:bodyPr>
            <a:spAutoFit/>
          </a:bodyPr>
          <a:lstStyle/>
          <a:p>
            <a:r>
              <a:rPr lang="en-NZ" sz="800" dirty="0"/>
              <a:t>https://www.health.govt.nz/new-zealand-health-system/new-zealand-health-strategy-future-direction/challenges-and-opportunities</a:t>
            </a:r>
          </a:p>
        </p:txBody>
      </p:sp>
    </p:spTree>
    <p:extLst>
      <p:ext uri="{BB962C8B-B14F-4D97-AF65-F5344CB8AC3E}">
        <p14:creationId xmlns:p14="http://schemas.microsoft.com/office/powerpoint/2010/main" val="1732435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6E0F60C-87C0-4928-8CB1-E7916CCABE21}"/>
              </a:ext>
            </a:extLst>
          </p:cNvPr>
          <p:cNvSpPr>
            <a:spLocks noGrp="1"/>
          </p:cNvSpPr>
          <p:nvPr>
            <p:ph type="body" sz="quarter" idx="12"/>
          </p:nvPr>
        </p:nvSpPr>
        <p:spPr>
          <a:xfrm>
            <a:off x="354858" y="530226"/>
            <a:ext cx="6011108" cy="582138"/>
          </a:xfrm>
        </p:spPr>
        <p:txBody>
          <a:bodyPr/>
          <a:lstStyle/>
          <a:p>
            <a:r>
              <a:rPr lang="mi-NZ" b="1" dirty="0">
                <a:latin typeface="+mj-lt"/>
              </a:rPr>
              <a:t>Diabetes</a:t>
            </a:r>
            <a:endParaRPr lang="en-NZ" b="1" dirty="0">
              <a:latin typeface="+mj-lt"/>
            </a:endParaRPr>
          </a:p>
        </p:txBody>
      </p:sp>
      <p:pic>
        <p:nvPicPr>
          <p:cNvPr id="7170" name="Picture 2" descr="This graph shows the rates of diabetes for different ethnic groups. At 20 to 24 years of age, around 1% of people in all group have diabetes. This rises, to a peak at around 70 to 74 years for Indian and Pacific people, a peak at around 75 to79 years for Māori people, and a peak at around 80 to 84 years for European/other. The peak for Indian people is almost 50%. For Pacific people, it is around 47%. For Māori, it is around 34%, and for European/other it is just under 20%. ">
            <a:extLst>
              <a:ext uri="{FF2B5EF4-FFF2-40B4-BE49-F238E27FC236}">
                <a16:creationId xmlns:a16="http://schemas.microsoft.com/office/drawing/2014/main" id="{E0BCDD6C-6F1B-4D15-AE7A-84DDF8B944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1738" y="1257990"/>
            <a:ext cx="8336662" cy="50624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14E9783-7A8B-474F-8C96-D16DB3C62FA3}"/>
              </a:ext>
            </a:extLst>
          </p:cNvPr>
          <p:cNvSpPr/>
          <p:nvPr/>
        </p:nvSpPr>
        <p:spPr>
          <a:xfrm>
            <a:off x="3645894" y="950213"/>
            <a:ext cx="4005071" cy="307777"/>
          </a:xfrm>
          <a:prstGeom prst="rect">
            <a:avLst/>
          </a:prstGeom>
        </p:spPr>
        <p:txBody>
          <a:bodyPr wrap="none">
            <a:spAutoFit/>
          </a:bodyPr>
          <a:lstStyle/>
          <a:p>
            <a:r>
              <a:rPr lang="en-NZ" sz="1400" b="1" dirty="0">
                <a:latin typeface="+mj-lt"/>
              </a:rPr>
              <a:t>Prevalence of diabetes, by ethnic group and age, 2013</a:t>
            </a:r>
            <a:endParaRPr lang="en-NZ" sz="1400" dirty="0">
              <a:latin typeface="+mj-lt"/>
            </a:endParaRPr>
          </a:p>
        </p:txBody>
      </p:sp>
      <p:sp>
        <p:nvSpPr>
          <p:cNvPr id="3" name="Rectangle 2">
            <a:extLst>
              <a:ext uri="{FF2B5EF4-FFF2-40B4-BE49-F238E27FC236}">
                <a16:creationId xmlns:a16="http://schemas.microsoft.com/office/drawing/2014/main" id="{6588E441-8330-4821-B365-BACF4243B1BD}"/>
              </a:ext>
            </a:extLst>
          </p:cNvPr>
          <p:cNvSpPr/>
          <p:nvPr/>
        </p:nvSpPr>
        <p:spPr>
          <a:xfrm>
            <a:off x="2938272" y="6323309"/>
            <a:ext cx="6096000" cy="215444"/>
          </a:xfrm>
          <a:prstGeom prst="rect">
            <a:avLst/>
          </a:prstGeom>
        </p:spPr>
        <p:txBody>
          <a:bodyPr>
            <a:spAutoFit/>
          </a:bodyPr>
          <a:lstStyle/>
          <a:p>
            <a:r>
              <a:rPr lang="en-NZ" sz="800" dirty="0">
                <a:latin typeface="+mj-lt"/>
              </a:rPr>
              <a:t>https://www.health.govt.nz/new-zealand-health-system/new-zealand-health-strategy-future-direction/five-strategic-themes/closer-home</a:t>
            </a:r>
          </a:p>
        </p:txBody>
      </p:sp>
    </p:spTree>
    <p:extLst>
      <p:ext uri="{BB962C8B-B14F-4D97-AF65-F5344CB8AC3E}">
        <p14:creationId xmlns:p14="http://schemas.microsoft.com/office/powerpoint/2010/main" val="16361646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7D6359-36B5-4B93-8BB0-0B841DA359F8}"/>
              </a:ext>
            </a:extLst>
          </p:cNvPr>
          <p:cNvPicPr>
            <a:picLocks noChangeAspect="1"/>
          </p:cNvPicPr>
          <p:nvPr/>
        </p:nvPicPr>
        <p:blipFill>
          <a:blip r:embed="rId2"/>
          <a:stretch>
            <a:fillRect/>
          </a:stretch>
        </p:blipFill>
        <p:spPr>
          <a:xfrm>
            <a:off x="3018995" y="109074"/>
            <a:ext cx="6154009" cy="6639852"/>
          </a:xfrm>
          <a:prstGeom prst="rect">
            <a:avLst/>
          </a:prstGeom>
        </p:spPr>
      </p:pic>
      <p:sp>
        <p:nvSpPr>
          <p:cNvPr id="7" name="Text Placeholder 4">
            <a:extLst>
              <a:ext uri="{FF2B5EF4-FFF2-40B4-BE49-F238E27FC236}">
                <a16:creationId xmlns:a16="http://schemas.microsoft.com/office/drawing/2014/main" id="{2D57F67B-EC0C-4CA1-8E4D-2F2F3ED8167B}"/>
              </a:ext>
            </a:extLst>
          </p:cNvPr>
          <p:cNvSpPr txBox="1">
            <a:spLocks/>
          </p:cNvSpPr>
          <p:nvPr/>
        </p:nvSpPr>
        <p:spPr>
          <a:xfrm>
            <a:off x="354858" y="530226"/>
            <a:ext cx="6011108" cy="582138"/>
          </a:xfrm>
          <a:prstGeom prst="rect">
            <a:avLst/>
          </a:prstGeom>
        </p:spPr>
        <p:txBody>
          <a:bodyPr/>
          <a:lstStyle>
            <a:lvl1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82000"/>
              </a:lnSpc>
              <a:spcBef>
                <a:spcPts val="0"/>
              </a:spcBef>
              <a:buFont typeface="Arial" panose="020B0604020202020204" pitchFamily="34" charset="0"/>
              <a:buNone/>
              <a:defRPr lang="en-US" sz="4000" b="0" i="0" kern="1200" dirty="0">
                <a:solidFill>
                  <a:srgbClr val="2670CA"/>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mi-NZ" b="1">
                <a:latin typeface="+mj-lt"/>
              </a:rPr>
              <a:t>Diabetes</a:t>
            </a:r>
            <a:endParaRPr lang="en-NZ" b="1">
              <a:latin typeface="+mj-lt"/>
            </a:endParaRPr>
          </a:p>
        </p:txBody>
      </p:sp>
    </p:spTree>
    <p:extLst>
      <p:ext uri="{BB962C8B-B14F-4D97-AF65-F5344CB8AC3E}">
        <p14:creationId xmlns:p14="http://schemas.microsoft.com/office/powerpoint/2010/main" val="1821892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6E0F60C-87C0-4928-8CB1-E7916CCABE21}"/>
              </a:ext>
            </a:extLst>
          </p:cNvPr>
          <p:cNvSpPr>
            <a:spLocks noGrp="1"/>
          </p:cNvSpPr>
          <p:nvPr>
            <p:ph type="body" sz="quarter" idx="12"/>
          </p:nvPr>
        </p:nvSpPr>
        <p:spPr>
          <a:xfrm>
            <a:off x="354858" y="530226"/>
            <a:ext cx="6011108" cy="582138"/>
          </a:xfrm>
        </p:spPr>
        <p:txBody>
          <a:bodyPr/>
          <a:lstStyle/>
          <a:p>
            <a:r>
              <a:rPr lang="mi-NZ" b="1" dirty="0">
                <a:latin typeface="+mj-lt"/>
              </a:rPr>
              <a:t>Bowel screening</a:t>
            </a:r>
            <a:endParaRPr lang="en-NZ" b="1" dirty="0">
              <a:latin typeface="+mj-lt"/>
            </a:endParaRPr>
          </a:p>
        </p:txBody>
      </p:sp>
      <p:sp>
        <p:nvSpPr>
          <p:cNvPr id="2" name="Rectangle 1">
            <a:extLst>
              <a:ext uri="{FF2B5EF4-FFF2-40B4-BE49-F238E27FC236}">
                <a16:creationId xmlns:a16="http://schemas.microsoft.com/office/drawing/2014/main" id="{610214AC-4E00-4B26-B43D-0E8FDCD1673E}"/>
              </a:ext>
            </a:extLst>
          </p:cNvPr>
          <p:cNvSpPr/>
          <p:nvPr/>
        </p:nvSpPr>
        <p:spPr>
          <a:xfrm>
            <a:off x="448508" y="1247560"/>
            <a:ext cx="10798612" cy="4154984"/>
          </a:xfrm>
          <a:prstGeom prst="rect">
            <a:avLst/>
          </a:prstGeom>
        </p:spPr>
        <p:txBody>
          <a:bodyPr wrap="square">
            <a:spAutoFit/>
          </a:bodyPr>
          <a:lstStyle/>
          <a:p>
            <a:r>
              <a:rPr lang="en-NZ" sz="2400" dirty="0">
                <a:latin typeface="+mj-lt"/>
              </a:rPr>
              <a:t>At least half of Māori bowel cancer (60 percent female and 50 percent male) is diagnosed before the age of 60 years, compared to less than one-third (30 percent) of non-Māori bowel cancer (male and female). </a:t>
            </a:r>
          </a:p>
          <a:p>
            <a:endParaRPr lang="en-NZ" sz="2400" dirty="0">
              <a:latin typeface="+mj-lt"/>
            </a:endParaRPr>
          </a:p>
          <a:p>
            <a:r>
              <a:rPr lang="en-NZ" sz="2400" dirty="0">
                <a:latin typeface="+mj-lt"/>
              </a:rPr>
              <a:t>Restricting bowel cancer screening to everyone over 60 years ensures that Māori have less opportunity to benefit from screening as over half of Māori bowel cancer is diagnosed before screening begins. </a:t>
            </a:r>
          </a:p>
          <a:p>
            <a:endParaRPr lang="en-NZ" sz="2400" dirty="0">
              <a:latin typeface="+mj-lt"/>
            </a:endParaRPr>
          </a:p>
          <a:p>
            <a:r>
              <a:rPr lang="en-NZ" sz="2400" dirty="0">
                <a:latin typeface="+mj-lt"/>
              </a:rPr>
              <a:t>Furthermore, Māori bowel cancer that is screen diagnosed over the age of 60 may be more advanced than that of their non-Māori peers because of delayed opportunity to identify it by screening earlier.</a:t>
            </a:r>
          </a:p>
        </p:txBody>
      </p:sp>
      <p:sp>
        <p:nvSpPr>
          <p:cNvPr id="3" name="Rectangle 2">
            <a:extLst>
              <a:ext uri="{FF2B5EF4-FFF2-40B4-BE49-F238E27FC236}">
                <a16:creationId xmlns:a16="http://schemas.microsoft.com/office/drawing/2014/main" id="{D8ECCB16-7324-4945-BA43-D33E7913D23E}"/>
              </a:ext>
            </a:extLst>
          </p:cNvPr>
          <p:cNvSpPr/>
          <p:nvPr/>
        </p:nvSpPr>
        <p:spPr>
          <a:xfrm>
            <a:off x="2499360" y="6173885"/>
            <a:ext cx="7193280" cy="307777"/>
          </a:xfrm>
          <a:prstGeom prst="rect">
            <a:avLst/>
          </a:prstGeom>
        </p:spPr>
        <p:txBody>
          <a:bodyPr wrap="square">
            <a:spAutoFit/>
          </a:bodyPr>
          <a:lstStyle/>
          <a:p>
            <a:r>
              <a:rPr lang="en-NZ" sz="1400" dirty="0">
                <a:latin typeface="+mj-lt"/>
              </a:rPr>
              <a:t>https://teora.maori.nz/wp-content/uploads/2020/01/Position-Statement-Bowel-Screening.pdf</a:t>
            </a:r>
          </a:p>
        </p:txBody>
      </p:sp>
    </p:spTree>
    <p:extLst>
      <p:ext uri="{BB962C8B-B14F-4D97-AF65-F5344CB8AC3E}">
        <p14:creationId xmlns:p14="http://schemas.microsoft.com/office/powerpoint/2010/main" val="1915178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6E0F60C-87C0-4928-8CB1-E7916CCABE21}"/>
              </a:ext>
            </a:extLst>
          </p:cNvPr>
          <p:cNvSpPr>
            <a:spLocks noGrp="1"/>
          </p:cNvSpPr>
          <p:nvPr>
            <p:ph type="body" sz="quarter" idx="12"/>
          </p:nvPr>
        </p:nvSpPr>
        <p:spPr>
          <a:xfrm>
            <a:off x="354858" y="530226"/>
            <a:ext cx="6011108" cy="582138"/>
          </a:xfrm>
        </p:spPr>
        <p:txBody>
          <a:bodyPr/>
          <a:lstStyle/>
          <a:p>
            <a:r>
              <a:rPr lang="mi-NZ" b="1" dirty="0">
                <a:latin typeface="+mj-lt"/>
              </a:rPr>
              <a:t>Bowel screening</a:t>
            </a:r>
            <a:endParaRPr lang="en-NZ" b="1" dirty="0">
              <a:latin typeface="+mj-lt"/>
            </a:endParaRPr>
          </a:p>
        </p:txBody>
      </p:sp>
      <p:sp>
        <p:nvSpPr>
          <p:cNvPr id="3" name="Rectangle 2">
            <a:extLst>
              <a:ext uri="{FF2B5EF4-FFF2-40B4-BE49-F238E27FC236}">
                <a16:creationId xmlns:a16="http://schemas.microsoft.com/office/drawing/2014/main" id="{D8ECCB16-7324-4945-BA43-D33E7913D23E}"/>
              </a:ext>
            </a:extLst>
          </p:cNvPr>
          <p:cNvSpPr/>
          <p:nvPr/>
        </p:nvSpPr>
        <p:spPr>
          <a:xfrm>
            <a:off x="2499360" y="6173885"/>
            <a:ext cx="7193280" cy="307777"/>
          </a:xfrm>
          <a:prstGeom prst="rect">
            <a:avLst/>
          </a:prstGeom>
        </p:spPr>
        <p:txBody>
          <a:bodyPr wrap="square">
            <a:spAutoFit/>
          </a:bodyPr>
          <a:lstStyle/>
          <a:p>
            <a:r>
              <a:rPr lang="en-NZ" sz="1400" dirty="0">
                <a:latin typeface="+mj-lt"/>
              </a:rPr>
              <a:t>https://teora.maori.nz/wp-content/uploads/2020/01/Position-Statement-Bowel-Screening.pdf</a:t>
            </a:r>
          </a:p>
        </p:txBody>
      </p:sp>
      <p:pic>
        <p:nvPicPr>
          <p:cNvPr id="4" name="Picture 3">
            <a:extLst>
              <a:ext uri="{FF2B5EF4-FFF2-40B4-BE49-F238E27FC236}">
                <a16:creationId xmlns:a16="http://schemas.microsoft.com/office/drawing/2014/main" id="{7A188A97-40E0-49E7-BF27-93B8C40113B7}"/>
              </a:ext>
            </a:extLst>
          </p:cNvPr>
          <p:cNvPicPr>
            <a:picLocks noChangeAspect="1"/>
          </p:cNvPicPr>
          <p:nvPr/>
        </p:nvPicPr>
        <p:blipFill rotWithShape="1">
          <a:blip r:embed="rId3"/>
          <a:srcRect l="3581" t="2911" b="1894"/>
          <a:stretch/>
        </p:blipFill>
        <p:spPr>
          <a:xfrm>
            <a:off x="1255834" y="1034957"/>
            <a:ext cx="9680331" cy="5138928"/>
          </a:xfrm>
          <a:prstGeom prst="rect">
            <a:avLst/>
          </a:prstGeom>
        </p:spPr>
      </p:pic>
    </p:spTree>
    <p:extLst>
      <p:ext uri="{BB962C8B-B14F-4D97-AF65-F5344CB8AC3E}">
        <p14:creationId xmlns:p14="http://schemas.microsoft.com/office/powerpoint/2010/main" val="31440735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6E0F60C-87C0-4928-8CB1-E7916CCABE21}"/>
              </a:ext>
            </a:extLst>
          </p:cNvPr>
          <p:cNvSpPr>
            <a:spLocks noGrp="1"/>
          </p:cNvSpPr>
          <p:nvPr>
            <p:ph type="body" sz="quarter" idx="12"/>
          </p:nvPr>
        </p:nvSpPr>
        <p:spPr>
          <a:xfrm>
            <a:off x="354858" y="530226"/>
            <a:ext cx="6011108" cy="582138"/>
          </a:xfrm>
        </p:spPr>
        <p:txBody>
          <a:bodyPr/>
          <a:lstStyle/>
          <a:p>
            <a:r>
              <a:rPr lang="mi-NZ" b="1" dirty="0">
                <a:latin typeface="+mj-lt"/>
              </a:rPr>
              <a:t>Impact of COVID-19</a:t>
            </a:r>
            <a:endParaRPr lang="en-NZ" b="1" dirty="0">
              <a:latin typeface="+mj-lt"/>
            </a:endParaRPr>
          </a:p>
        </p:txBody>
      </p:sp>
      <p:pic>
        <p:nvPicPr>
          <p:cNvPr id="5122" name="Picture 2" descr="Infection fatality rate by age and ethnicity">
            <a:extLst>
              <a:ext uri="{FF2B5EF4-FFF2-40B4-BE49-F238E27FC236}">
                <a16:creationId xmlns:a16="http://schemas.microsoft.com/office/drawing/2014/main" id="{D9513548-232F-4631-B1BB-466D16418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94" y="1451610"/>
            <a:ext cx="11197412" cy="44552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8CB9DC9-4A96-4FB6-AB6E-E05E1CDCC629}"/>
              </a:ext>
            </a:extLst>
          </p:cNvPr>
          <p:cNvSpPr/>
          <p:nvPr/>
        </p:nvSpPr>
        <p:spPr>
          <a:xfrm>
            <a:off x="2731008" y="5927832"/>
            <a:ext cx="6729984" cy="230832"/>
          </a:xfrm>
          <a:prstGeom prst="rect">
            <a:avLst/>
          </a:prstGeom>
        </p:spPr>
        <p:txBody>
          <a:bodyPr wrap="square">
            <a:spAutoFit/>
          </a:bodyPr>
          <a:lstStyle/>
          <a:p>
            <a:r>
              <a:rPr lang="en-NZ" sz="900" dirty="0">
                <a:latin typeface="+mj-lt"/>
                <a:hlinkClick r:id="rId4"/>
              </a:rPr>
              <a:t>https://www.nzma.org.nz/journal-articles/estimated-inequities-in-covid-19-infection-fatality-rates-by-ethnicity-for-aotearoa-new-zealand</a:t>
            </a:r>
            <a:r>
              <a:rPr lang="en-NZ" sz="900" dirty="0">
                <a:latin typeface="+mj-lt"/>
              </a:rPr>
              <a:t> </a:t>
            </a:r>
          </a:p>
        </p:txBody>
      </p:sp>
      <p:sp>
        <p:nvSpPr>
          <p:cNvPr id="3" name="Rectangle 2">
            <a:extLst>
              <a:ext uri="{FF2B5EF4-FFF2-40B4-BE49-F238E27FC236}">
                <a16:creationId xmlns:a16="http://schemas.microsoft.com/office/drawing/2014/main" id="{A2735E41-CF78-46B3-BA34-66D2A2FDD68A}"/>
              </a:ext>
            </a:extLst>
          </p:cNvPr>
          <p:cNvSpPr/>
          <p:nvPr/>
        </p:nvSpPr>
        <p:spPr>
          <a:xfrm>
            <a:off x="2060448" y="1109390"/>
            <a:ext cx="8071104" cy="338554"/>
          </a:xfrm>
          <a:prstGeom prst="rect">
            <a:avLst/>
          </a:prstGeom>
        </p:spPr>
        <p:txBody>
          <a:bodyPr wrap="square">
            <a:spAutoFit/>
          </a:bodyPr>
          <a:lstStyle/>
          <a:p>
            <a:r>
              <a:rPr lang="en-NZ" sz="1600" b="1" dirty="0">
                <a:latin typeface="+mj-lt"/>
              </a:rPr>
              <a:t>Research shows Māori are more likely to die from COVID-19 than other New Zealanders. </a:t>
            </a:r>
            <a:endParaRPr lang="en-NZ" sz="1600" dirty="0">
              <a:latin typeface="+mj-lt"/>
            </a:endParaRPr>
          </a:p>
        </p:txBody>
      </p:sp>
    </p:spTree>
    <p:extLst>
      <p:ext uri="{BB962C8B-B14F-4D97-AF65-F5344CB8AC3E}">
        <p14:creationId xmlns:p14="http://schemas.microsoft.com/office/powerpoint/2010/main" val="4075228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6E0F60C-87C0-4928-8CB1-E7916CCABE21}"/>
              </a:ext>
            </a:extLst>
          </p:cNvPr>
          <p:cNvSpPr>
            <a:spLocks noGrp="1"/>
          </p:cNvSpPr>
          <p:nvPr>
            <p:ph type="body" sz="quarter" idx="12"/>
          </p:nvPr>
        </p:nvSpPr>
        <p:spPr>
          <a:xfrm>
            <a:off x="354858" y="530226"/>
            <a:ext cx="6011108" cy="582138"/>
          </a:xfrm>
        </p:spPr>
        <p:txBody>
          <a:bodyPr/>
          <a:lstStyle/>
          <a:p>
            <a:r>
              <a:rPr lang="mi-NZ" b="1" dirty="0">
                <a:latin typeface="+mj-lt"/>
              </a:rPr>
              <a:t>Impact of COVID-19</a:t>
            </a:r>
            <a:endParaRPr lang="en-NZ" b="1" dirty="0">
              <a:latin typeface="+mj-lt"/>
            </a:endParaRPr>
          </a:p>
        </p:txBody>
      </p:sp>
      <p:sp>
        <p:nvSpPr>
          <p:cNvPr id="6" name="Rectangle 5">
            <a:extLst>
              <a:ext uri="{FF2B5EF4-FFF2-40B4-BE49-F238E27FC236}">
                <a16:creationId xmlns:a16="http://schemas.microsoft.com/office/drawing/2014/main" id="{586280DA-82D7-47DE-978F-D472F7C14AC3}"/>
              </a:ext>
            </a:extLst>
          </p:cNvPr>
          <p:cNvSpPr/>
          <p:nvPr/>
        </p:nvSpPr>
        <p:spPr>
          <a:xfrm>
            <a:off x="789432" y="1710982"/>
            <a:ext cx="10695432" cy="2292935"/>
          </a:xfrm>
          <a:prstGeom prst="rect">
            <a:avLst/>
          </a:prstGeom>
        </p:spPr>
        <p:txBody>
          <a:bodyPr wrap="square">
            <a:spAutoFit/>
          </a:bodyPr>
          <a:lstStyle/>
          <a:p>
            <a:pPr>
              <a:spcAft>
                <a:spcPts val="600"/>
              </a:spcAft>
            </a:pPr>
            <a:r>
              <a:rPr lang="en-NZ" sz="2400" dirty="0">
                <a:solidFill>
                  <a:srgbClr val="383838"/>
                </a:solidFill>
                <a:latin typeface="+mj-lt"/>
              </a:rPr>
              <a:t>During the </a:t>
            </a:r>
            <a:r>
              <a:rPr lang="en-NZ" sz="2400" dirty="0">
                <a:solidFill>
                  <a:schemeClr val="tx2"/>
                </a:solidFill>
                <a:latin typeface="+mj-lt"/>
              </a:rPr>
              <a:t>2009 influenza pandemic, </a:t>
            </a:r>
            <a:r>
              <a:rPr lang="en-NZ" sz="2400" dirty="0">
                <a:solidFill>
                  <a:srgbClr val="383838"/>
                </a:solidFill>
                <a:latin typeface="+mj-lt"/>
              </a:rPr>
              <a:t>the rate of infection for Māori was twice that of Pākehā (European New Zealanders). Māori were three times more likely to be hospitalised and almost three times more likely to die. </a:t>
            </a:r>
            <a:r>
              <a:rPr lang="en-NZ" sz="2400" dirty="0">
                <a:latin typeface="+mj-lt"/>
                <a:hlinkClick r:id="rId3"/>
              </a:rPr>
              <a:t>https://theconversation.com/research-shows-maori-are-more-likely-to-die-from-covid-19-than-other-new-zealanders-145453</a:t>
            </a:r>
            <a:r>
              <a:rPr lang="en-NZ" sz="2400" dirty="0">
                <a:latin typeface="+mj-lt"/>
              </a:rPr>
              <a:t> </a:t>
            </a:r>
          </a:p>
          <a:p>
            <a:r>
              <a:rPr lang="mi-NZ" dirty="0"/>
              <a:t> </a:t>
            </a:r>
            <a:endParaRPr lang="en-NZ" dirty="0"/>
          </a:p>
        </p:txBody>
      </p:sp>
      <p:sp>
        <p:nvSpPr>
          <p:cNvPr id="4" name="Rectangle 3">
            <a:extLst>
              <a:ext uri="{FF2B5EF4-FFF2-40B4-BE49-F238E27FC236}">
                <a16:creationId xmlns:a16="http://schemas.microsoft.com/office/drawing/2014/main" id="{0F1A5221-B3EA-459D-B2E5-0A4DC896471B}"/>
              </a:ext>
            </a:extLst>
          </p:cNvPr>
          <p:cNvSpPr/>
          <p:nvPr/>
        </p:nvSpPr>
        <p:spPr>
          <a:xfrm>
            <a:off x="789432" y="3766972"/>
            <a:ext cx="10466832" cy="2015936"/>
          </a:xfrm>
          <a:prstGeom prst="rect">
            <a:avLst/>
          </a:prstGeom>
        </p:spPr>
        <p:txBody>
          <a:bodyPr wrap="square">
            <a:spAutoFit/>
          </a:bodyPr>
          <a:lstStyle/>
          <a:p>
            <a:pPr>
              <a:spcAft>
                <a:spcPts val="600"/>
              </a:spcAft>
            </a:pPr>
            <a:r>
              <a:rPr lang="en-NZ" sz="2400" dirty="0">
                <a:solidFill>
                  <a:srgbClr val="3D3D3D"/>
                </a:solidFill>
                <a:latin typeface="+mj-lt"/>
              </a:rPr>
              <a:t>1918 Influenza (The Spanish Flu) caused 9,000 deaths and Māori deaths accounted for a quarter to a third of the deaths. The fatality rate for Māori was at least seven times that of Pākehā. </a:t>
            </a:r>
          </a:p>
          <a:p>
            <a:r>
              <a:rPr lang="en-NZ" sz="2400" dirty="0">
                <a:solidFill>
                  <a:srgbClr val="3D3D3D"/>
                </a:solidFill>
                <a:latin typeface="+mj-lt"/>
                <a:hlinkClick r:id="rId4"/>
              </a:rPr>
              <a:t>https://www.teaomaori.news/1918-influenza-pandemics-devastating-impact-on-maori</a:t>
            </a:r>
            <a:r>
              <a:rPr lang="en-NZ" sz="2400" dirty="0">
                <a:solidFill>
                  <a:srgbClr val="3D3D3D"/>
                </a:solidFill>
                <a:latin typeface="+mj-lt"/>
              </a:rPr>
              <a:t> </a:t>
            </a:r>
            <a:endParaRPr lang="en-NZ" sz="2400" b="0" i="0" dirty="0">
              <a:solidFill>
                <a:srgbClr val="3D3D3D"/>
              </a:solidFill>
              <a:effectLst/>
              <a:latin typeface="+mj-lt"/>
            </a:endParaRPr>
          </a:p>
        </p:txBody>
      </p:sp>
    </p:spTree>
    <p:extLst>
      <p:ext uri="{BB962C8B-B14F-4D97-AF65-F5344CB8AC3E}">
        <p14:creationId xmlns:p14="http://schemas.microsoft.com/office/powerpoint/2010/main" val="4049053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DE54EA-2C4A-4E19-B7D7-6E468E359094}"/>
              </a:ext>
            </a:extLst>
          </p:cNvPr>
          <p:cNvPicPr>
            <a:picLocks noChangeAspect="1"/>
          </p:cNvPicPr>
          <p:nvPr/>
        </p:nvPicPr>
        <p:blipFill>
          <a:blip r:embed="rId3"/>
          <a:stretch>
            <a:fillRect/>
          </a:stretch>
        </p:blipFill>
        <p:spPr>
          <a:xfrm>
            <a:off x="292608" y="-1"/>
            <a:ext cx="3658964" cy="15838269"/>
          </a:xfrm>
          <a:prstGeom prst="rect">
            <a:avLst/>
          </a:prstGeom>
        </p:spPr>
      </p:pic>
      <p:pic>
        <p:nvPicPr>
          <p:cNvPr id="6" name="Picture 5">
            <a:extLst>
              <a:ext uri="{FF2B5EF4-FFF2-40B4-BE49-F238E27FC236}">
                <a16:creationId xmlns:a16="http://schemas.microsoft.com/office/drawing/2014/main" id="{34ADB9AF-6ABD-452B-B100-09FB5E906F74}"/>
              </a:ext>
            </a:extLst>
          </p:cNvPr>
          <p:cNvPicPr>
            <a:picLocks noChangeAspect="1"/>
          </p:cNvPicPr>
          <p:nvPr/>
        </p:nvPicPr>
        <p:blipFill rotWithShape="1">
          <a:blip r:embed="rId4"/>
          <a:srcRect t="735"/>
          <a:stretch/>
        </p:blipFill>
        <p:spPr>
          <a:xfrm>
            <a:off x="4266518" y="0"/>
            <a:ext cx="3714785" cy="16066042"/>
          </a:xfrm>
          <a:prstGeom prst="rect">
            <a:avLst/>
          </a:prstGeom>
        </p:spPr>
      </p:pic>
      <p:pic>
        <p:nvPicPr>
          <p:cNvPr id="7" name="Picture 6">
            <a:extLst>
              <a:ext uri="{FF2B5EF4-FFF2-40B4-BE49-F238E27FC236}">
                <a16:creationId xmlns:a16="http://schemas.microsoft.com/office/drawing/2014/main" id="{185CA18F-63B1-4107-91EF-EF120A74E2FF}"/>
              </a:ext>
            </a:extLst>
          </p:cNvPr>
          <p:cNvPicPr>
            <a:picLocks noChangeAspect="1"/>
          </p:cNvPicPr>
          <p:nvPr/>
        </p:nvPicPr>
        <p:blipFill>
          <a:blip r:embed="rId5"/>
          <a:stretch>
            <a:fillRect/>
          </a:stretch>
        </p:blipFill>
        <p:spPr>
          <a:xfrm>
            <a:off x="8296249" y="-1"/>
            <a:ext cx="3658964" cy="15937974"/>
          </a:xfrm>
          <a:prstGeom prst="rect">
            <a:avLst/>
          </a:prstGeom>
        </p:spPr>
      </p:pic>
    </p:spTree>
    <p:extLst>
      <p:ext uri="{BB962C8B-B14F-4D97-AF65-F5344CB8AC3E}">
        <p14:creationId xmlns:p14="http://schemas.microsoft.com/office/powerpoint/2010/main" val="3651928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6E0F60C-87C0-4928-8CB1-E7916CCABE21}"/>
              </a:ext>
            </a:extLst>
          </p:cNvPr>
          <p:cNvSpPr>
            <a:spLocks noGrp="1"/>
          </p:cNvSpPr>
          <p:nvPr>
            <p:ph type="body" sz="quarter" idx="12"/>
          </p:nvPr>
        </p:nvSpPr>
        <p:spPr>
          <a:xfrm>
            <a:off x="354858" y="530226"/>
            <a:ext cx="6011108" cy="582138"/>
          </a:xfrm>
        </p:spPr>
        <p:txBody>
          <a:bodyPr/>
          <a:lstStyle/>
          <a:p>
            <a:r>
              <a:rPr lang="mi-NZ" b="1" dirty="0">
                <a:latin typeface="+mj-lt"/>
              </a:rPr>
              <a:t>Impact of COVID-19</a:t>
            </a:r>
            <a:endParaRPr lang="en-NZ" b="1" dirty="0">
              <a:latin typeface="+mj-lt"/>
            </a:endParaRPr>
          </a:p>
        </p:txBody>
      </p:sp>
      <p:pic>
        <p:nvPicPr>
          <p:cNvPr id="4" name="Picture 2" descr="image001">
            <a:extLst>
              <a:ext uri="{FF2B5EF4-FFF2-40B4-BE49-F238E27FC236}">
                <a16:creationId xmlns:a16="http://schemas.microsoft.com/office/drawing/2014/main" id="{652BFE58-FC59-45B7-B4BA-939AD05F8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8588" y="1112364"/>
            <a:ext cx="7860356" cy="5343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6255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95CFFD-2C15-5A48-8D00-4D213EC9E977}"/>
              </a:ext>
            </a:extLst>
          </p:cNvPr>
          <p:cNvSpPr>
            <a:spLocks noGrp="1"/>
          </p:cNvSpPr>
          <p:nvPr>
            <p:ph type="body" sz="quarter" idx="12"/>
          </p:nvPr>
        </p:nvSpPr>
        <p:spPr>
          <a:xfrm>
            <a:off x="354857" y="530226"/>
            <a:ext cx="10954169" cy="633380"/>
          </a:xfrm>
        </p:spPr>
        <p:txBody>
          <a:bodyPr/>
          <a:lstStyle/>
          <a:p>
            <a:r>
              <a:rPr lang="en-NZ" sz="3600" b="1" dirty="0">
                <a:latin typeface="+mj-lt"/>
              </a:rPr>
              <a:t>The ‘R’ Word</a:t>
            </a:r>
          </a:p>
        </p:txBody>
      </p:sp>
      <p:sp>
        <p:nvSpPr>
          <p:cNvPr id="5" name="Text Placeholder 2">
            <a:extLst>
              <a:ext uri="{FF2B5EF4-FFF2-40B4-BE49-F238E27FC236}">
                <a16:creationId xmlns:a16="http://schemas.microsoft.com/office/drawing/2014/main" id="{97B8FF5E-3AD5-450B-9530-FED8BDD0926B}"/>
              </a:ext>
            </a:extLst>
          </p:cNvPr>
          <p:cNvSpPr>
            <a:spLocks noGrp="1"/>
          </p:cNvSpPr>
          <p:nvPr>
            <p:ph type="body" sz="quarter" idx="11"/>
          </p:nvPr>
        </p:nvSpPr>
        <p:spPr>
          <a:xfrm>
            <a:off x="354857" y="1359521"/>
            <a:ext cx="6868904" cy="4638943"/>
          </a:xfrm>
        </p:spPr>
        <p:txBody>
          <a:bodyPr>
            <a:noAutofit/>
          </a:bodyPr>
          <a:lstStyle/>
          <a:p>
            <a:pPr>
              <a:lnSpc>
                <a:spcPct val="100000"/>
              </a:lnSpc>
            </a:pPr>
            <a:r>
              <a:rPr lang="en-NZ" sz="2400" b="1" dirty="0"/>
              <a:t>Let’s not deny racism does exist in New Zealand</a:t>
            </a:r>
          </a:p>
          <a:p>
            <a:pPr>
              <a:lnSpc>
                <a:spcPct val="150000"/>
              </a:lnSpc>
            </a:pPr>
            <a:r>
              <a:rPr lang="en-NZ" sz="2400" dirty="0"/>
              <a:t>Examples:</a:t>
            </a:r>
          </a:p>
          <a:p>
            <a:pPr marL="342900" indent="-342900">
              <a:lnSpc>
                <a:spcPct val="100000"/>
              </a:lnSpc>
              <a:buFont typeface="Arial" panose="020B0604020202020204" pitchFamily="34" charset="0"/>
              <a:buChar char="•"/>
            </a:pPr>
            <a:r>
              <a:rPr lang="en-NZ" sz="2000" dirty="0"/>
              <a:t>Māori man steals 10 fish to feed his family and is imprisoned for 12 months.</a:t>
            </a:r>
          </a:p>
          <a:p>
            <a:pPr marL="342900" indent="-342900">
              <a:lnSpc>
                <a:spcPct val="100000"/>
              </a:lnSpc>
              <a:buFont typeface="Arial" panose="020B0604020202020204" pitchFamily="34" charset="0"/>
              <a:buChar char="•"/>
            </a:pPr>
            <a:r>
              <a:rPr lang="mi-NZ" sz="2000" dirty="0"/>
              <a:t>Y</a:t>
            </a:r>
            <a:r>
              <a:rPr lang="en-NZ" sz="2000" dirty="0" err="1"/>
              <a:t>oung</a:t>
            </a:r>
            <a:r>
              <a:rPr lang="en-NZ" sz="2000" dirty="0"/>
              <a:t> non-Māori people trashed home and caused $200k worth of damage and get home detention.</a:t>
            </a:r>
          </a:p>
          <a:p>
            <a:pPr marL="342900" indent="-342900">
              <a:lnSpc>
                <a:spcPct val="100000"/>
              </a:lnSpc>
              <a:buFont typeface="Arial" panose="020B0604020202020204" pitchFamily="34" charset="0"/>
              <a:buChar char="•"/>
            </a:pPr>
            <a:r>
              <a:rPr lang="en-NZ" sz="2000" dirty="0"/>
              <a:t>New Zealanders wearing “Black face” and people think this is acceptable to mock slavery.</a:t>
            </a:r>
          </a:p>
          <a:p>
            <a:pPr marL="342900" indent="-342900">
              <a:lnSpc>
                <a:spcPct val="100000"/>
              </a:lnSpc>
              <a:buFont typeface="Arial" panose="020B0604020202020204" pitchFamily="34" charset="0"/>
              <a:buChar char="•"/>
            </a:pPr>
            <a:r>
              <a:rPr lang="en-NZ" sz="2000" dirty="0"/>
              <a:t>When we talk Māori language week – it’s generally okay. When we talk making teaching Te Reo Māori compulsory, it’s not.</a:t>
            </a:r>
          </a:p>
          <a:p>
            <a:pPr marL="342900" indent="-342900">
              <a:lnSpc>
                <a:spcPct val="100000"/>
              </a:lnSpc>
              <a:buFont typeface="Arial" panose="020B0604020202020204" pitchFamily="34" charset="0"/>
              <a:buChar char="•"/>
            </a:pPr>
            <a:r>
              <a:rPr lang="en-NZ" sz="2000" dirty="0"/>
              <a:t>Ever been taught about Bastion Point at Ōrākei, or the Waikato Land Wars and the complete annihilation of Parihaka in school?</a:t>
            </a:r>
          </a:p>
          <a:p>
            <a:pPr marL="342900" indent="-342900">
              <a:lnSpc>
                <a:spcPct val="100000"/>
              </a:lnSpc>
              <a:buFont typeface="Arial" panose="020B0604020202020204" pitchFamily="34" charset="0"/>
              <a:buChar char="•"/>
            </a:pPr>
            <a:r>
              <a:rPr lang="en-NZ" sz="2000" dirty="0"/>
              <a:t>Targeted funding for Māori is always hard to digest.</a:t>
            </a:r>
          </a:p>
          <a:p>
            <a:pPr>
              <a:lnSpc>
                <a:spcPct val="100000"/>
              </a:lnSpc>
            </a:pPr>
            <a:endParaRPr lang="en-NZ" sz="2400" b="1" dirty="0"/>
          </a:p>
        </p:txBody>
      </p:sp>
      <p:pic>
        <p:nvPicPr>
          <p:cNvPr id="8" name="Picture 10" descr="Bastion Point protesters evicted | NZHistory, New Zealand history online">
            <a:extLst>
              <a:ext uri="{FF2B5EF4-FFF2-40B4-BE49-F238E27FC236}">
                <a16:creationId xmlns:a16="http://schemas.microsoft.com/office/drawing/2014/main" id="{871A11B0-12E5-455D-A333-10471A43C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3646" y="221226"/>
            <a:ext cx="4593516" cy="33611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Remembering Parihaka | National Library of New Zealand">
            <a:extLst>
              <a:ext uri="{FF2B5EF4-FFF2-40B4-BE49-F238E27FC236}">
                <a16:creationId xmlns:a16="http://schemas.microsoft.com/office/drawing/2014/main" id="{1705245E-61B9-4472-A3EA-22A0C3010E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9753" y="3582334"/>
            <a:ext cx="4797294" cy="2745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7540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Police to reduce presence at Ihumātao after tensions flare">
            <a:extLst>
              <a:ext uri="{FF2B5EF4-FFF2-40B4-BE49-F238E27FC236}">
                <a16:creationId xmlns:a16="http://schemas.microsoft.com/office/drawing/2014/main" id="{198E59D0-BC33-4268-9D7A-BB515A3D93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6742" y="4037126"/>
            <a:ext cx="4525328" cy="254088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4995CFFD-2C15-5A48-8D00-4D213EC9E977}"/>
              </a:ext>
            </a:extLst>
          </p:cNvPr>
          <p:cNvSpPr>
            <a:spLocks noGrp="1"/>
          </p:cNvSpPr>
          <p:nvPr>
            <p:ph type="body" sz="quarter" idx="12"/>
          </p:nvPr>
        </p:nvSpPr>
        <p:spPr>
          <a:xfrm>
            <a:off x="354857" y="530226"/>
            <a:ext cx="10954169" cy="633380"/>
          </a:xfrm>
        </p:spPr>
        <p:txBody>
          <a:bodyPr/>
          <a:lstStyle/>
          <a:p>
            <a:r>
              <a:rPr lang="en-NZ" sz="3600" b="1" dirty="0">
                <a:latin typeface="+mj-lt"/>
              </a:rPr>
              <a:t>The ‘R’ Word</a:t>
            </a:r>
          </a:p>
        </p:txBody>
      </p:sp>
      <p:sp>
        <p:nvSpPr>
          <p:cNvPr id="5" name="Text Placeholder 2">
            <a:extLst>
              <a:ext uri="{FF2B5EF4-FFF2-40B4-BE49-F238E27FC236}">
                <a16:creationId xmlns:a16="http://schemas.microsoft.com/office/drawing/2014/main" id="{97B8FF5E-3AD5-450B-9530-FED8BDD0926B}"/>
              </a:ext>
            </a:extLst>
          </p:cNvPr>
          <p:cNvSpPr>
            <a:spLocks noGrp="1"/>
          </p:cNvSpPr>
          <p:nvPr>
            <p:ph type="body" sz="quarter" idx="11"/>
          </p:nvPr>
        </p:nvSpPr>
        <p:spPr>
          <a:xfrm>
            <a:off x="354857" y="1359521"/>
            <a:ext cx="4612315" cy="4638943"/>
          </a:xfrm>
        </p:spPr>
        <p:txBody>
          <a:bodyPr>
            <a:noAutofit/>
          </a:bodyPr>
          <a:lstStyle/>
          <a:p>
            <a:pPr>
              <a:lnSpc>
                <a:spcPct val="100000"/>
              </a:lnSpc>
            </a:pPr>
            <a:r>
              <a:rPr lang="en-NZ" sz="2400" b="1" dirty="0"/>
              <a:t>Let’s not deny racism does exist in New Zealand</a:t>
            </a:r>
          </a:p>
          <a:p>
            <a:pPr>
              <a:lnSpc>
                <a:spcPct val="150000"/>
              </a:lnSpc>
            </a:pPr>
            <a:r>
              <a:rPr lang="en-NZ" sz="2400" dirty="0"/>
              <a:t>Examples:</a:t>
            </a:r>
          </a:p>
          <a:p>
            <a:pPr marL="342900" indent="-342900">
              <a:lnSpc>
                <a:spcPct val="100000"/>
              </a:lnSpc>
              <a:buFont typeface="Arial" panose="020B0604020202020204" pitchFamily="34" charset="0"/>
              <a:buChar char="•"/>
            </a:pPr>
            <a:r>
              <a:rPr lang="en-NZ" sz="2000" dirty="0"/>
              <a:t>The moment in 1979 when activist group, He </a:t>
            </a:r>
            <a:r>
              <a:rPr lang="en-NZ" sz="2000" dirty="0" err="1"/>
              <a:t>Taua</a:t>
            </a:r>
            <a:r>
              <a:rPr lang="en-NZ" sz="2000" dirty="0"/>
              <a:t>, attacked a group of engineering students as they rehearsed their annual mockery of the haka.</a:t>
            </a:r>
          </a:p>
          <a:p>
            <a:pPr marL="342900" indent="-342900">
              <a:lnSpc>
                <a:spcPct val="100000"/>
              </a:lnSpc>
              <a:spcBef>
                <a:spcPts val="600"/>
              </a:spcBef>
              <a:buFont typeface="Arial" panose="020B0604020202020204" pitchFamily="34" charset="0"/>
              <a:buChar char="•"/>
            </a:pPr>
            <a:r>
              <a:rPr lang="en-NZ" sz="2000" dirty="0"/>
              <a:t>Ihumātao protests led by "Save Our Unique Landscape" (SOUL) of the Fletcher's housing development project which has occupied the site and staged protests since 2016.</a:t>
            </a:r>
          </a:p>
          <a:p>
            <a:pPr marL="342900" indent="-342900">
              <a:lnSpc>
                <a:spcPct val="100000"/>
              </a:lnSpc>
              <a:buFont typeface="Arial" panose="020B0604020202020204" pitchFamily="34" charset="0"/>
              <a:buChar char="•"/>
            </a:pPr>
            <a:endParaRPr lang="en-NZ" sz="2000" dirty="0"/>
          </a:p>
          <a:p>
            <a:pPr marL="342900" indent="-342900">
              <a:lnSpc>
                <a:spcPct val="100000"/>
              </a:lnSpc>
              <a:buFont typeface="Arial" panose="020B0604020202020204" pitchFamily="34" charset="0"/>
              <a:buChar char="•"/>
            </a:pPr>
            <a:endParaRPr lang="en-NZ" sz="2000" dirty="0"/>
          </a:p>
        </p:txBody>
      </p:sp>
      <p:pic>
        <p:nvPicPr>
          <p:cNvPr id="3" name="Picture 2" descr="https://scontent.fakl4-1.fna.fbcdn.net/v/t1.0-9/100052507_2577444549174382_4386124205876314112_o.png?_nc_cat=103&amp;_nc_sid=730e14&amp;_nc_ohc=Zzg804XwWbUAX8SJmjH&amp;_nc_ht=scontent.fakl4-1.fna&amp;oh=b3fbeb543f32ff82de66f002b6571da2&amp;oe=5FB2B59B">
            <a:extLst>
              <a:ext uri="{FF2B5EF4-FFF2-40B4-BE49-F238E27FC236}">
                <a16:creationId xmlns:a16="http://schemas.microsoft.com/office/drawing/2014/main" id="{12EB1E6C-0EAD-4EC9-8AD4-E04D41379B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533" b="22000"/>
          <a:stretch/>
        </p:blipFill>
        <p:spPr bwMode="auto">
          <a:xfrm>
            <a:off x="6349246" y="0"/>
            <a:ext cx="4852314" cy="40371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na whenua at a hikoi for Ihumatao pictured at Aotea Square with placards on 9 April 2019.">
            <a:extLst>
              <a:ext uri="{FF2B5EF4-FFF2-40B4-BE49-F238E27FC236}">
                <a16:creationId xmlns:a16="http://schemas.microsoft.com/office/drawing/2014/main" id="{F0B51F47-2574-41AE-8405-E77E4F60F28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066" r="3879"/>
          <a:stretch/>
        </p:blipFill>
        <p:spPr bwMode="auto">
          <a:xfrm>
            <a:off x="9029566" y="4037126"/>
            <a:ext cx="2171994"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757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95CFFD-2C15-5A48-8D00-4D213EC9E977}"/>
              </a:ext>
            </a:extLst>
          </p:cNvPr>
          <p:cNvSpPr>
            <a:spLocks noGrp="1"/>
          </p:cNvSpPr>
          <p:nvPr>
            <p:ph type="body" sz="quarter" idx="12"/>
          </p:nvPr>
        </p:nvSpPr>
        <p:spPr>
          <a:xfrm>
            <a:off x="354857" y="530226"/>
            <a:ext cx="10954169" cy="633380"/>
          </a:xfrm>
        </p:spPr>
        <p:txBody>
          <a:bodyPr/>
          <a:lstStyle/>
          <a:p>
            <a:r>
              <a:rPr lang="en-NZ" sz="3600" b="1" dirty="0">
                <a:latin typeface="+mj-lt"/>
              </a:rPr>
              <a:t>The ‘R’ Word</a:t>
            </a:r>
          </a:p>
        </p:txBody>
      </p:sp>
      <p:sp>
        <p:nvSpPr>
          <p:cNvPr id="5" name="Text Placeholder 2">
            <a:extLst>
              <a:ext uri="{FF2B5EF4-FFF2-40B4-BE49-F238E27FC236}">
                <a16:creationId xmlns:a16="http://schemas.microsoft.com/office/drawing/2014/main" id="{97B8FF5E-3AD5-450B-9530-FED8BDD0926B}"/>
              </a:ext>
            </a:extLst>
          </p:cNvPr>
          <p:cNvSpPr>
            <a:spLocks noGrp="1"/>
          </p:cNvSpPr>
          <p:nvPr>
            <p:ph type="body" sz="quarter" idx="11"/>
          </p:nvPr>
        </p:nvSpPr>
        <p:spPr>
          <a:xfrm>
            <a:off x="354857" y="1359521"/>
            <a:ext cx="6695168" cy="4648087"/>
          </a:xfrm>
        </p:spPr>
        <p:txBody>
          <a:bodyPr>
            <a:noAutofit/>
          </a:bodyPr>
          <a:lstStyle/>
          <a:p>
            <a:pPr>
              <a:lnSpc>
                <a:spcPct val="100000"/>
              </a:lnSpc>
            </a:pPr>
            <a:r>
              <a:rPr lang="en-NZ" sz="2400" b="1" dirty="0"/>
              <a:t>Let’s not deny racism does exist in New Zealand</a:t>
            </a:r>
          </a:p>
          <a:p>
            <a:pPr>
              <a:lnSpc>
                <a:spcPct val="150000"/>
              </a:lnSpc>
            </a:pPr>
            <a:r>
              <a:rPr lang="en-NZ" sz="2400" dirty="0"/>
              <a:t>Examples:</a:t>
            </a:r>
          </a:p>
          <a:p>
            <a:pPr marL="342900" indent="-342900">
              <a:lnSpc>
                <a:spcPct val="100000"/>
              </a:lnSpc>
              <a:buFont typeface="Arial" panose="020B0604020202020204" pitchFamily="34" charset="0"/>
              <a:buChar char="•"/>
            </a:pPr>
            <a:r>
              <a:rPr lang="en-NZ" sz="2000" dirty="0"/>
              <a:t>Māori veterans did not receive the same benefits and entitlements as Pākehā servicemen. They also missed out on receiving equal medical and mental health support.</a:t>
            </a:r>
          </a:p>
          <a:p>
            <a:pPr marL="342900" indent="-342900">
              <a:lnSpc>
                <a:spcPct val="100000"/>
              </a:lnSpc>
              <a:spcBef>
                <a:spcPts val="600"/>
              </a:spcBef>
              <a:buFont typeface="Arial" panose="020B0604020202020204" pitchFamily="34" charset="0"/>
              <a:buChar char="•"/>
            </a:pPr>
            <a:r>
              <a:rPr lang="en-NZ" sz="2000" dirty="0"/>
              <a:t>The electoral franchise established under the 1852 New Zealand Constitution Act was theoretically colour-blind. In reality, though, very few Māori men could qualify under the property requirement because they possessed their lands communally (as iwi, </a:t>
            </a:r>
            <a:r>
              <a:rPr lang="en-NZ" sz="2000" dirty="0" err="1"/>
              <a:t>hapu</a:t>
            </a:r>
            <a:r>
              <a:rPr lang="en-NZ" sz="2000" dirty="0"/>
              <a:t> or whānau groups) and not under individual freehold or leasehold title as Europeans did. </a:t>
            </a:r>
          </a:p>
          <a:p>
            <a:pPr marL="712788" indent="-355600">
              <a:lnSpc>
                <a:spcPct val="100000"/>
              </a:lnSpc>
              <a:spcBef>
                <a:spcPts val="600"/>
              </a:spcBef>
              <a:buFont typeface="Arial" panose="020B0604020202020204" pitchFamily="34" charset="0"/>
              <a:buChar char="•"/>
            </a:pPr>
            <a:r>
              <a:rPr lang="en-NZ" dirty="0"/>
              <a:t>1893 Electoral Act gave all New Zealand women the vote, including Māori.</a:t>
            </a:r>
            <a:endParaRPr lang="en-NZ" sz="2400" b="1" dirty="0"/>
          </a:p>
        </p:txBody>
      </p:sp>
      <p:pic>
        <p:nvPicPr>
          <p:cNvPr id="2050" name="Picture 2" descr="Pioneer Battalion performing a haka for Joseph George Ward at Bois-de-Warnimont in June 1918. Alexander Turnbull Library Ref: 1/2-013282-G.">
            <a:extLst>
              <a:ext uri="{FF2B5EF4-FFF2-40B4-BE49-F238E27FC236}">
                <a16:creationId xmlns:a16="http://schemas.microsoft.com/office/drawing/2014/main" id="{7B8A3F16-1F69-41CA-8DCF-07277F6964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9" r="-1"/>
          <a:stretch/>
        </p:blipFill>
        <p:spPr bwMode="auto">
          <a:xfrm>
            <a:off x="7204089" y="453282"/>
            <a:ext cx="4456305" cy="25359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nzhistory.govt.nz/files/styles/fullsize/public/maori-voters.jpg?itok=YIklyPky">
            <a:extLst>
              <a:ext uri="{FF2B5EF4-FFF2-40B4-BE49-F238E27FC236}">
                <a16:creationId xmlns:a16="http://schemas.microsoft.com/office/drawing/2014/main" id="{CE7DFD45-EB0C-4743-BEF1-E042110914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666" r="18706" b="32869"/>
          <a:stretch/>
        </p:blipFill>
        <p:spPr bwMode="auto">
          <a:xfrm>
            <a:off x="7127499" y="3506043"/>
            <a:ext cx="4609484" cy="25359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40F91B1-87A4-4768-B92B-A6087C43410D}"/>
              </a:ext>
            </a:extLst>
          </p:cNvPr>
          <p:cNvSpPr/>
          <p:nvPr/>
        </p:nvSpPr>
        <p:spPr>
          <a:xfrm>
            <a:off x="8291544" y="6083614"/>
            <a:ext cx="2281394" cy="261610"/>
          </a:xfrm>
          <a:prstGeom prst="rect">
            <a:avLst/>
          </a:prstGeom>
        </p:spPr>
        <p:txBody>
          <a:bodyPr wrap="none">
            <a:spAutoFit/>
          </a:bodyPr>
          <a:lstStyle/>
          <a:p>
            <a:pPr algn="ctr" fontAlgn="base"/>
            <a:r>
              <a:rPr lang="en-NZ" sz="1100" dirty="0"/>
              <a:t>Māori voters at Rotorua, about 1908</a:t>
            </a:r>
            <a:endParaRPr lang="en-NZ" sz="1100" b="0" i="0" dirty="0">
              <a:effectLst/>
            </a:endParaRPr>
          </a:p>
        </p:txBody>
      </p:sp>
      <p:sp>
        <p:nvSpPr>
          <p:cNvPr id="4" name="Rectangle 3">
            <a:extLst>
              <a:ext uri="{FF2B5EF4-FFF2-40B4-BE49-F238E27FC236}">
                <a16:creationId xmlns:a16="http://schemas.microsoft.com/office/drawing/2014/main" id="{72B11BAC-0874-4FD8-86C1-D48135EACF24}"/>
              </a:ext>
            </a:extLst>
          </p:cNvPr>
          <p:cNvSpPr/>
          <p:nvPr/>
        </p:nvSpPr>
        <p:spPr>
          <a:xfrm>
            <a:off x="7908241" y="3032187"/>
            <a:ext cx="3048000" cy="430887"/>
          </a:xfrm>
          <a:prstGeom prst="rect">
            <a:avLst/>
          </a:prstGeom>
        </p:spPr>
        <p:txBody>
          <a:bodyPr wrap="square">
            <a:spAutoFit/>
          </a:bodyPr>
          <a:lstStyle/>
          <a:p>
            <a:r>
              <a:rPr lang="en-NZ" sz="1100" dirty="0"/>
              <a:t>Pioneer Battalion performing a haka for Joseph George Ward at </a:t>
            </a:r>
            <a:r>
              <a:rPr lang="en-NZ" sz="1100" dirty="0" err="1"/>
              <a:t>Bois</a:t>
            </a:r>
            <a:r>
              <a:rPr lang="en-NZ" sz="1100" dirty="0"/>
              <a:t>-de-</a:t>
            </a:r>
            <a:r>
              <a:rPr lang="en-NZ" sz="1100" dirty="0" err="1"/>
              <a:t>Warnimont</a:t>
            </a:r>
            <a:r>
              <a:rPr lang="en-NZ" sz="1100" dirty="0"/>
              <a:t> in June 1918.</a:t>
            </a:r>
          </a:p>
        </p:txBody>
      </p:sp>
    </p:spTree>
    <p:extLst>
      <p:ext uri="{BB962C8B-B14F-4D97-AF65-F5344CB8AC3E}">
        <p14:creationId xmlns:p14="http://schemas.microsoft.com/office/powerpoint/2010/main" val="1481396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95CFFD-2C15-5A48-8D00-4D213EC9E977}"/>
              </a:ext>
            </a:extLst>
          </p:cNvPr>
          <p:cNvSpPr>
            <a:spLocks noGrp="1"/>
          </p:cNvSpPr>
          <p:nvPr>
            <p:ph type="body" sz="quarter" idx="12"/>
          </p:nvPr>
        </p:nvSpPr>
        <p:spPr>
          <a:xfrm>
            <a:off x="354857" y="530226"/>
            <a:ext cx="10954169" cy="633380"/>
          </a:xfrm>
        </p:spPr>
        <p:txBody>
          <a:bodyPr/>
          <a:lstStyle/>
          <a:p>
            <a:r>
              <a:rPr lang="en-NZ" sz="3600" b="1" dirty="0">
                <a:latin typeface="+mj-lt"/>
              </a:rPr>
              <a:t>The standard General Practice model of care</a:t>
            </a:r>
            <a:br>
              <a:rPr lang="en-NZ" sz="3600" dirty="0"/>
            </a:br>
            <a:endParaRPr lang="en-NZ" sz="3600" dirty="0"/>
          </a:p>
        </p:txBody>
      </p:sp>
      <p:sp>
        <p:nvSpPr>
          <p:cNvPr id="5" name="Text Placeholder 2">
            <a:extLst>
              <a:ext uri="{FF2B5EF4-FFF2-40B4-BE49-F238E27FC236}">
                <a16:creationId xmlns:a16="http://schemas.microsoft.com/office/drawing/2014/main" id="{97B8FF5E-3AD5-450B-9530-FED8BDD0926B}"/>
              </a:ext>
            </a:extLst>
          </p:cNvPr>
          <p:cNvSpPr>
            <a:spLocks noGrp="1"/>
          </p:cNvSpPr>
          <p:nvPr>
            <p:ph type="body" sz="quarter" idx="11"/>
          </p:nvPr>
        </p:nvSpPr>
        <p:spPr>
          <a:xfrm>
            <a:off x="354856" y="1163606"/>
            <a:ext cx="10954169" cy="633380"/>
          </a:xfrm>
        </p:spPr>
        <p:txBody>
          <a:bodyPr>
            <a:noAutofit/>
          </a:bodyPr>
          <a:lstStyle/>
          <a:p>
            <a:pPr>
              <a:lnSpc>
                <a:spcPct val="150000"/>
              </a:lnSpc>
            </a:pPr>
            <a:r>
              <a:rPr lang="en-NZ" sz="2400" b="1" dirty="0"/>
              <a:t>This is a generalisation but occurs for many people in our Health System</a:t>
            </a:r>
          </a:p>
        </p:txBody>
      </p:sp>
      <p:graphicFrame>
        <p:nvGraphicFramePr>
          <p:cNvPr id="4" name="Table 3">
            <a:extLst>
              <a:ext uri="{FF2B5EF4-FFF2-40B4-BE49-F238E27FC236}">
                <a16:creationId xmlns:a16="http://schemas.microsoft.com/office/drawing/2014/main" id="{47E8F5E4-7625-4431-AD1A-EE960AD854B9}"/>
              </a:ext>
            </a:extLst>
          </p:cNvPr>
          <p:cNvGraphicFramePr>
            <a:graphicFrameLocks noGrp="1"/>
          </p:cNvGraphicFramePr>
          <p:nvPr>
            <p:extLst>
              <p:ext uri="{D42A27DB-BD31-4B8C-83A1-F6EECF244321}">
                <p14:modId xmlns:p14="http://schemas.microsoft.com/office/powerpoint/2010/main" val="3824610692"/>
              </p:ext>
            </p:extLst>
          </p:nvPr>
        </p:nvGraphicFramePr>
        <p:xfrm>
          <a:off x="2032000" y="1796986"/>
          <a:ext cx="8128000" cy="3977640"/>
        </p:xfrm>
        <a:graphic>
          <a:graphicData uri="http://schemas.openxmlformats.org/drawingml/2006/table">
            <a:tbl>
              <a:tblPr firstRow="1" bandRow="1">
                <a:tableStyleId>{073A0DAA-6AF3-43AB-8588-CEC1D06C72B9}</a:tableStyleId>
              </a:tblPr>
              <a:tblGrid>
                <a:gridCol w="4064000">
                  <a:extLst>
                    <a:ext uri="{9D8B030D-6E8A-4147-A177-3AD203B41FA5}">
                      <a16:colId xmlns:a16="http://schemas.microsoft.com/office/drawing/2014/main" val="2503945475"/>
                    </a:ext>
                  </a:extLst>
                </a:gridCol>
                <a:gridCol w="4064000">
                  <a:extLst>
                    <a:ext uri="{9D8B030D-6E8A-4147-A177-3AD203B41FA5}">
                      <a16:colId xmlns:a16="http://schemas.microsoft.com/office/drawing/2014/main" val="586056300"/>
                    </a:ext>
                  </a:extLst>
                </a:gridCol>
              </a:tblGrid>
              <a:tr h="370840">
                <a:tc>
                  <a:txBody>
                    <a:bodyPr/>
                    <a:lstStyle/>
                    <a:p>
                      <a:r>
                        <a:rPr lang="en-NZ" sz="2400" dirty="0">
                          <a:solidFill>
                            <a:srgbClr val="002060"/>
                          </a:solidFill>
                          <a:latin typeface="+mj-lt"/>
                        </a:rPr>
                        <a:t>Non Māori</a:t>
                      </a:r>
                    </a:p>
                  </a:txBody>
                  <a:tcPr>
                    <a:noFill/>
                  </a:tcPr>
                </a:tc>
                <a:tc>
                  <a:txBody>
                    <a:bodyPr/>
                    <a:lstStyle/>
                    <a:p>
                      <a:r>
                        <a:rPr lang="en-NZ" sz="2400" dirty="0">
                          <a:solidFill>
                            <a:srgbClr val="002060"/>
                          </a:solidFill>
                          <a:latin typeface="+mj-lt"/>
                        </a:rPr>
                        <a:t>Māori</a:t>
                      </a:r>
                    </a:p>
                  </a:txBody>
                  <a:tcPr>
                    <a:solidFill>
                      <a:schemeClr val="accent1">
                        <a:lumMod val="60000"/>
                        <a:lumOff val="40000"/>
                      </a:schemeClr>
                    </a:solidFill>
                  </a:tcPr>
                </a:tc>
                <a:extLst>
                  <a:ext uri="{0D108BD9-81ED-4DB2-BD59-A6C34878D82A}">
                    <a16:rowId xmlns:a16="http://schemas.microsoft.com/office/drawing/2014/main" val="1289483617"/>
                  </a:ext>
                </a:extLst>
              </a:tr>
              <a:tr h="370840">
                <a:tc>
                  <a:txBody>
                    <a:bodyPr/>
                    <a:lstStyle/>
                    <a:p>
                      <a:r>
                        <a:rPr lang="en-NZ" sz="2100" dirty="0">
                          <a:solidFill>
                            <a:srgbClr val="002060"/>
                          </a:solidFill>
                          <a:latin typeface="+mj-lt"/>
                        </a:rPr>
                        <a:t>Generally</a:t>
                      </a:r>
                      <a:r>
                        <a:rPr lang="en-NZ" sz="2100" baseline="0" dirty="0">
                          <a:solidFill>
                            <a:srgbClr val="002060"/>
                          </a:solidFill>
                          <a:latin typeface="+mj-lt"/>
                        </a:rPr>
                        <a:t> own </a:t>
                      </a:r>
                      <a:r>
                        <a:rPr lang="en-NZ" sz="2100" dirty="0">
                          <a:solidFill>
                            <a:srgbClr val="002060"/>
                          </a:solidFill>
                          <a:latin typeface="+mj-lt"/>
                        </a:rPr>
                        <a:t>vehicle</a:t>
                      </a:r>
                    </a:p>
                  </a:txBody>
                  <a:tcPr>
                    <a:noFill/>
                  </a:tcPr>
                </a:tc>
                <a:tc>
                  <a:txBody>
                    <a:bodyPr/>
                    <a:lstStyle/>
                    <a:p>
                      <a:r>
                        <a:rPr lang="en-NZ" sz="2100" dirty="0">
                          <a:solidFill>
                            <a:srgbClr val="002060"/>
                          </a:solidFill>
                          <a:latin typeface="+mj-lt"/>
                        </a:rPr>
                        <a:t>May</a:t>
                      </a:r>
                      <a:r>
                        <a:rPr lang="en-NZ" sz="2100" baseline="0" dirty="0">
                          <a:solidFill>
                            <a:srgbClr val="002060"/>
                          </a:solidFill>
                          <a:latin typeface="+mj-lt"/>
                        </a:rPr>
                        <a:t> no</a:t>
                      </a:r>
                      <a:r>
                        <a:rPr lang="en-NZ" sz="2100" dirty="0">
                          <a:solidFill>
                            <a:srgbClr val="002060"/>
                          </a:solidFill>
                          <a:latin typeface="+mj-lt"/>
                        </a:rPr>
                        <a:t>t</a:t>
                      </a:r>
                      <a:r>
                        <a:rPr lang="en-NZ" sz="2100" baseline="0" dirty="0">
                          <a:solidFill>
                            <a:srgbClr val="002060"/>
                          </a:solidFill>
                          <a:latin typeface="+mj-lt"/>
                        </a:rPr>
                        <a:t> own a vehicle</a:t>
                      </a:r>
                      <a:endParaRPr lang="en-NZ" sz="2100" dirty="0">
                        <a:solidFill>
                          <a:srgbClr val="002060"/>
                        </a:solidFill>
                        <a:latin typeface="+mj-lt"/>
                      </a:endParaRPr>
                    </a:p>
                  </a:txBody>
                  <a:tcPr>
                    <a:solidFill>
                      <a:schemeClr val="accent1">
                        <a:lumMod val="60000"/>
                        <a:lumOff val="40000"/>
                      </a:schemeClr>
                    </a:solidFill>
                  </a:tcPr>
                </a:tc>
                <a:extLst>
                  <a:ext uri="{0D108BD9-81ED-4DB2-BD59-A6C34878D82A}">
                    <a16:rowId xmlns:a16="http://schemas.microsoft.com/office/drawing/2014/main" val="3003815594"/>
                  </a:ext>
                </a:extLst>
              </a:tr>
              <a:tr h="370840">
                <a:tc>
                  <a:txBody>
                    <a:bodyPr/>
                    <a:lstStyle/>
                    <a:p>
                      <a:r>
                        <a:rPr lang="en-NZ" sz="2100" dirty="0">
                          <a:solidFill>
                            <a:srgbClr val="002060"/>
                          </a:solidFill>
                          <a:latin typeface="+mj-lt"/>
                        </a:rPr>
                        <a:t>GP appointment</a:t>
                      </a:r>
                      <a:r>
                        <a:rPr lang="en-NZ" sz="2100" baseline="0" dirty="0">
                          <a:solidFill>
                            <a:srgbClr val="002060"/>
                          </a:solidFill>
                          <a:latin typeface="+mj-lt"/>
                        </a:rPr>
                        <a:t> during </a:t>
                      </a:r>
                      <a:r>
                        <a:rPr lang="en-NZ" sz="2100" dirty="0">
                          <a:solidFill>
                            <a:srgbClr val="002060"/>
                          </a:solidFill>
                          <a:latin typeface="+mj-lt"/>
                        </a:rPr>
                        <a:t>lunch break</a:t>
                      </a:r>
                    </a:p>
                  </a:txBody>
                  <a:tcPr>
                    <a:noFill/>
                  </a:tcPr>
                </a:tc>
                <a:tc>
                  <a:txBody>
                    <a:bodyPr/>
                    <a:lstStyle/>
                    <a:p>
                      <a:r>
                        <a:rPr lang="en-NZ" sz="2100" dirty="0">
                          <a:solidFill>
                            <a:srgbClr val="002060"/>
                          </a:solidFill>
                          <a:latin typeface="+mj-lt"/>
                        </a:rPr>
                        <a:t>Solo mum, may have to take annual leave for GP appointment</a:t>
                      </a:r>
                    </a:p>
                  </a:txBody>
                  <a:tcPr>
                    <a:solidFill>
                      <a:schemeClr val="accent1">
                        <a:lumMod val="60000"/>
                        <a:lumOff val="40000"/>
                      </a:schemeClr>
                    </a:solidFill>
                  </a:tcPr>
                </a:tc>
                <a:extLst>
                  <a:ext uri="{0D108BD9-81ED-4DB2-BD59-A6C34878D82A}">
                    <a16:rowId xmlns:a16="http://schemas.microsoft.com/office/drawing/2014/main" val="902229012"/>
                  </a:ext>
                </a:extLst>
              </a:tr>
              <a:tr h="370840">
                <a:tc>
                  <a:txBody>
                    <a:bodyPr/>
                    <a:lstStyle/>
                    <a:p>
                      <a:r>
                        <a:rPr lang="en-NZ" sz="2100" dirty="0">
                          <a:solidFill>
                            <a:srgbClr val="002060"/>
                          </a:solidFill>
                          <a:latin typeface="+mj-lt"/>
                        </a:rPr>
                        <a:t>Positive</a:t>
                      </a:r>
                      <a:r>
                        <a:rPr lang="en-NZ" sz="2100" baseline="0" dirty="0">
                          <a:solidFill>
                            <a:srgbClr val="002060"/>
                          </a:solidFill>
                          <a:latin typeface="+mj-lt"/>
                        </a:rPr>
                        <a:t> greeting on arrival</a:t>
                      </a:r>
                      <a:endParaRPr lang="en-NZ" sz="2100" dirty="0">
                        <a:solidFill>
                          <a:srgbClr val="002060"/>
                        </a:solidFill>
                        <a:latin typeface="+mj-lt"/>
                      </a:endParaRPr>
                    </a:p>
                  </a:txBody>
                  <a:tcPr>
                    <a:noFill/>
                  </a:tcPr>
                </a:tc>
                <a:tc>
                  <a:txBody>
                    <a:bodyPr/>
                    <a:lstStyle/>
                    <a:p>
                      <a:r>
                        <a:rPr lang="en-NZ" sz="2100" dirty="0">
                          <a:solidFill>
                            <a:srgbClr val="002060"/>
                          </a:solidFill>
                          <a:latin typeface="+mj-lt"/>
                        </a:rPr>
                        <a:t>Met with “are you Māori?”</a:t>
                      </a:r>
                    </a:p>
                  </a:txBody>
                  <a:tcPr>
                    <a:solidFill>
                      <a:schemeClr val="accent1">
                        <a:lumMod val="60000"/>
                        <a:lumOff val="40000"/>
                      </a:schemeClr>
                    </a:solidFill>
                  </a:tcPr>
                </a:tc>
                <a:extLst>
                  <a:ext uri="{0D108BD9-81ED-4DB2-BD59-A6C34878D82A}">
                    <a16:rowId xmlns:a16="http://schemas.microsoft.com/office/drawing/2014/main" val="3807141128"/>
                  </a:ext>
                </a:extLst>
              </a:tr>
              <a:tr h="370840">
                <a:tc>
                  <a:txBody>
                    <a:bodyPr/>
                    <a:lstStyle/>
                    <a:p>
                      <a:r>
                        <a:rPr lang="en-NZ" sz="2100" dirty="0">
                          <a:solidFill>
                            <a:srgbClr val="002060"/>
                          </a:solidFill>
                          <a:latin typeface="+mj-lt"/>
                        </a:rPr>
                        <a:t>Aware of medical interventions</a:t>
                      </a:r>
                    </a:p>
                  </a:txBody>
                  <a:tcPr>
                    <a:noFill/>
                  </a:tcPr>
                </a:tc>
                <a:tc>
                  <a:txBody>
                    <a:bodyPr/>
                    <a:lstStyle/>
                    <a:p>
                      <a:r>
                        <a:rPr lang="en-NZ" sz="2100" dirty="0">
                          <a:solidFill>
                            <a:srgbClr val="002060"/>
                          </a:solidFill>
                          <a:latin typeface="+mj-lt"/>
                        </a:rPr>
                        <a:t>Low</a:t>
                      </a:r>
                      <a:r>
                        <a:rPr lang="en-NZ" sz="2100" baseline="0" dirty="0">
                          <a:solidFill>
                            <a:srgbClr val="002060"/>
                          </a:solidFill>
                          <a:latin typeface="+mj-lt"/>
                        </a:rPr>
                        <a:t> level of health literacy</a:t>
                      </a:r>
                      <a:endParaRPr lang="en-NZ" sz="2100" dirty="0">
                        <a:solidFill>
                          <a:srgbClr val="002060"/>
                        </a:solidFill>
                        <a:latin typeface="+mj-lt"/>
                      </a:endParaRPr>
                    </a:p>
                  </a:txBody>
                  <a:tcPr>
                    <a:solidFill>
                      <a:schemeClr val="accent1">
                        <a:lumMod val="60000"/>
                        <a:lumOff val="40000"/>
                      </a:schemeClr>
                    </a:solidFill>
                  </a:tcPr>
                </a:tc>
                <a:extLst>
                  <a:ext uri="{0D108BD9-81ED-4DB2-BD59-A6C34878D82A}">
                    <a16:rowId xmlns:a16="http://schemas.microsoft.com/office/drawing/2014/main" val="1331646418"/>
                  </a:ext>
                </a:extLst>
              </a:tr>
              <a:tr h="370840">
                <a:tc>
                  <a:txBody>
                    <a:bodyPr/>
                    <a:lstStyle/>
                    <a:p>
                      <a:r>
                        <a:rPr lang="en-NZ" sz="2100" dirty="0">
                          <a:solidFill>
                            <a:srgbClr val="002060"/>
                          </a:solidFill>
                          <a:latin typeface="+mj-lt"/>
                        </a:rPr>
                        <a:t>15 minute consult</a:t>
                      </a:r>
                    </a:p>
                  </a:txBody>
                  <a:tcPr>
                    <a:noFill/>
                  </a:tcPr>
                </a:tc>
                <a:tc>
                  <a:txBody>
                    <a:bodyPr/>
                    <a:lstStyle/>
                    <a:p>
                      <a:r>
                        <a:rPr lang="en-NZ" sz="2100" dirty="0">
                          <a:solidFill>
                            <a:srgbClr val="002060"/>
                          </a:solidFill>
                          <a:latin typeface="+mj-lt"/>
                        </a:rPr>
                        <a:t>40 minute consult – multiple health</a:t>
                      </a:r>
                      <a:r>
                        <a:rPr lang="en-NZ" sz="2100" baseline="0" dirty="0">
                          <a:solidFill>
                            <a:srgbClr val="002060"/>
                          </a:solidFill>
                          <a:latin typeface="+mj-lt"/>
                        </a:rPr>
                        <a:t> issues</a:t>
                      </a:r>
                      <a:endParaRPr lang="en-NZ" sz="2100" dirty="0">
                        <a:solidFill>
                          <a:srgbClr val="002060"/>
                        </a:solidFill>
                        <a:latin typeface="+mj-lt"/>
                      </a:endParaRPr>
                    </a:p>
                  </a:txBody>
                  <a:tcPr>
                    <a:solidFill>
                      <a:schemeClr val="accent1">
                        <a:lumMod val="60000"/>
                        <a:lumOff val="40000"/>
                      </a:schemeClr>
                    </a:solidFill>
                  </a:tcPr>
                </a:tc>
                <a:extLst>
                  <a:ext uri="{0D108BD9-81ED-4DB2-BD59-A6C34878D82A}">
                    <a16:rowId xmlns:a16="http://schemas.microsoft.com/office/drawing/2014/main" val="218618730"/>
                  </a:ext>
                </a:extLst>
              </a:tr>
              <a:tr h="370840">
                <a:tc>
                  <a:txBody>
                    <a:bodyPr/>
                    <a:lstStyle/>
                    <a:p>
                      <a:r>
                        <a:rPr lang="en-NZ" sz="2100" dirty="0">
                          <a:solidFill>
                            <a:srgbClr val="002060"/>
                          </a:solidFill>
                          <a:latin typeface="+mj-lt"/>
                        </a:rPr>
                        <a:t>Pays co-pay</a:t>
                      </a:r>
                    </a:p>
                  </a:txBody>
                  <a:tcPr>
                    <a:noFill/>
                  </a:tcPr>
                </a:tc>
                <a:tc>
                  <a:txBody>
                    <a:bodyPr/>
                    <a:lstStyle/>
                    <a:p>
                      <a:r>
                        <a:rPr lang="en-NZ" sz="2100" dirty="0">
                          <a:solidFill>
                            <a:srgbClr val="002060"/>
                          </a:solidFill>
                          <a:latin typeface="+mj-lt"/>
                        </a:rPr>
                        <a:t>May not be able to afford</a:t>
                      </a:r>
                    </a:p>
                  </a:txBody>
                  <a:tcPr>
                    <a:solidFill>
                      <a:schemeClr val="accent1">
                        <a:lumMod val="60000"/>
                        <a:lumOff val="40000"/>
                      </a:schemeClr>
                    </a:solidFill>
                  </a:tcPr>
                </a:tc>
                <a:extLst>
                  <a:ext uri="{0D108BD9-81ED-4DB2-BD59-A6C34878D82A}">
                    <a16:rowId xmlns:a16="http://schemas.microsoft.com/office/drawing/2014/main" val="3163620986"/>
                  </a:ext>
                </a:extLst>
              </a:tr>
              <a:tr h="370840">
                <a:tc>
                  <a:txBody>
                    <a:bodyPr/>
                    <a:lstStyle/>
                    <a:p>
                      <a:r>
                        <a:rPr lang="en-NZ" sz="2100" dirty="0">
                          <a:solidFill>
                            <a:srgbClr val="002060"/>
                          </a:solidFill>
                          <a:latin typeface="+mj-lt"/>
                        </a:rPr>
                        <a:t>Picks up prescription</a:t>
                      </a:r>
                    </a:p>
                  </a:txBody>
                  <a:tcPr>
                    <a:noFill/>
                  </a:tcPr>
                </a:tc>
                <a:tc>
                  <a:txBody>
                    <a:bodyPr/>
                    <a:lstStyle/>
                    <a:p>
                      <a:r>
                        <a:rPr lang="en-NZ" sz="2100" dirty="0">
                          <a:solidFill>
                            <a:srgbClr val="002060"/>
                          </a:solidFill>
                          <a:latin typeface="+mj-lt"/>
                        </a:rPr>
                        <a:t>May not be able to afford</a:t>
                      </a:r>
                    </a:p>
                  </a:txBody>
                  <a:tcPr>
                    <a:solidFill>
                      <a:schemeClr val="accent1">
                        <a:lumMod val="60000"/>
                        <a:lumOff val="40000"/>
                      </a:schemeClr>
                    </a:solidFill>
                  </a:tcPr>
                </a:tc>
                <a:extLst>
                  <a:ext uri="{0D108BD9-81ED-4DB2-BD59-A6C34878D82A}">
                    <a16:rowId xmlns:a16="http://schemas.microsoft.com/office/drawing/2014/main" val="2452223201"/>
                  </a:ext>
                </a:extLst>
              </a:tr>
            </a:tbl>
          </a:graphicData>
        </a:graphic>
      </p:graphicFrame>
    </p:spTree>
    <p:extLst>
      <p:ext uri="{BB962C8B-B14F-4D97-AF65-F5344CB8AC3E}">
        <p14:creationId xmlns:p14="http://schemas.microsoft.com/office/powerpoint/2010/main" val="18197650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78868D-A757-4D97-8362-EC756DABA465}"/>
              </a:ext>
            </a:extLst>
          </p:cNvPr>
          <p:cNvSpPr>
            <a:spLocks noGrp="1"/>
          </p:cNvSpPr>
          <p:nvPr>
            <p:ph type="body" sz="quarter" idx="12"/>
          </p:nvPr>
        </p:nvSpPr>
        <p:spPr/>
        <p:txBody>
          <a:bodyPr/>
          <a:lstStyle/>
          <a:p>
            <a:r>
              <a:rPr lang="en-NZ" b="1" dirty="0">
                <a:latin typeface="+mj-lt"/>
              </a:rPr>
              <a:t>Let’s pause for a moment.</a:t>
            </a:r>
          </a:p>
        </p:txBody>
      </p:sp>
      <p:pic>
        <p:nvPicPr>
          <p:cNvPr id="5" name="Picture Placeholder 4">
            <a:extLst>
              <a:ext uri="{FF2B5EF4-FFF2-40B4-BE49-F238E27FC236}">
                <a16:creationId xmlns:a16="http://schemas.microsoft.com/office/drawing/2014/main" id="{09CDC796-207D-470D-BB0D-020C94A4EB98}"/>
              </a:ext>
            </a:extLst>
          </p:cNvPr>
          <p:cNvPicPr>
            <a:picLocks noGrp="1" noChangeAspect="1"/>
          </p:cNvPicPr>
          <p:nvPr>
            <p:ph type="pic" sz="quarter" idx="10"/>
          </p:nvPr>
        </p:nvPicPr>
        <p:blipFill rotWithShape="1">
          <a:blip r:embed="rId2"/>
          <a:srcRect l="13067" r="13115"/>
          <a:stretch/>
        </p:blipFill>
        <p:spPr>
          <a:xfrm>
            <a:off x="4213566" y="530226"/>
            <a:ext cx="7541263" cy="5584825"/>
          </a:xfrm>
          <a:prstGeom prst="rect">
            <a:avLst/>
          </a:prstGeom>
        </p:spPr>
      </p:pic>
    </p:spTree>
    <p:extLst>
      <p:ext uri="{BB962C8B-B14F-4D97-AF65-F5344CB8AC3E}">
        <p14:creationId xmlns:p14="http://schemas.microsoft.com/office/powerpoint/2010/main" val="26240277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0C2102-C5CC-45D5-82D4-77697692F6B3}"/>
              </a:ext>
            </a:extLst>
          </p:cNvPr>
          <p:cNvSpPr>
            <a:spLocks noGrp="1"/>
          </p:cNvSpPr>
          <p:nvPr>
            <p:ph type="body" sz="quarter" idx="11"/>
          </p:nvPr>
        </p:nvSpPr>
        <p:spPr/>
        <p:txBody>
          <a:bodyPr/>
          <a:lstStyle/>
          <a:p>
            <a:r>
              <a:rPr lang="en-NZ" b="1" dirty="0">
                <a:latin typeface="+mj-lt"/>
              </a:rPr>
              <a:t>The positive</a:t>
            </a:r>
          </a:p>
        </p:txBody>
      </p:sp>
    </p:spTree>
    <p:extLst>
      <p:ext uri="{BB962C8B-B14F-4D97-AF65-F5344CB8AC3E}">
        <p14:creationId xmlns:p14="http://schemas.microsoft.com/office/powerpoint/2010/main" val="22662527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78868D-A757-4D97-8362-EC756DABA465}"/>
              </a:ext>
            </a:extLst>
          </p:cNvPr>
          <p:cNvSpPr>
            <a:spLocks noGrp="1"/>
          </p:cNvSpPr>
          <p:nvPr>
            <p:ph type="body" sz="quarter" idx="12"/>
          </p:nvPr>
        </p:nvSpPr>
        <p:spPr/>
        <p:txBody>
          <a:bodyPr/>
          <a:lstStyle/>
          <a:p>
            <a:r>
              <a:rPr lang="en-NZ" b="1" dirty="0">
                <a:latin typeface="+mj-lt"/>
              </a:rPr>
              <a:t>Māori education providers</a:t>
            </a:r>
          </a:p>
        </p:txBody>
      </p:sp>
      <p:sp>
        <p:nvSpPr>
          <p:cNvPr id="6" name="Rectangle 5">
            <a:extLst>
              <a:ext uri="{FF2B5EF4-FFF2-40B4-BE49-F238E27FC236}">
                <a16:creationId xmlns:a16="http://schemas.microsoft.com/office/drawing/2014/main" id="{5A854DCF-5CE3-4A85-88C4-CE836055A290}"/>
              </a:ext>
            </a:extLst>
          </p:cNvPr>
          <p:cNvSpPr/>
          <p:nvPr/>
        </p:nvSpPr>
        <p:spPr>
          <a:xfrm>
            <a:off x="461962" y="1848538"/>
            <a:ext cx="5035196" cy="1815882"/>
          </a:xfrm>
          <a:prstGeom prst="rect">
            <a:avLst/>
          </a:prstGeom>
        </p:spPr>
        <p:txBody>
          <a:bodyPr wrap="square">
            <a:spAutoFit/>
          </a:bodyPr>
          <a:lstStyle/>
          <a:p>
            <a:pPr marL="342900" indent="-342900">
              <a:buFont typeface="+mj-lt"/>
              <a:buAutoNum type="arabicPeriod"/>
            </a:pPr>
            <a:r>
              <a:rPr lang="en-NZ" sz="2800" dirty="0" err="1">
                <a:latin typeface="+mj-lt"/>
              </a:rPr>
              <a:t>Kōhanga</a:t>
            </a:r>
            <a:r>
              <a:rPr lang="en-NZ" sz="2800" dirty="0">
                <a:latin typeface="+mj-lt"/>
              </a:rPr>
              <a:t> Reo</a:t>
            </a:r>
          </a:p>
          <a:p>
            <a:pPr marL="342900" indent="-342900">
              <a:buFont typeface="+mj-lt"/>
              <a:buAutoNum type="arabicPeriod"/>
            </a:pPr>
            <a:r>
              <a:rPr lang="en-NZ" sz="2800" dirty="0">
                <a:latin typeface="+mj-lt"/>
              </a:rPr>
              <a:t>Kura Kaupapa / Whare Kura</a:t>
            </a:r>
          </a:p>
          <a:p>
            <a:pPr marL="342900" indent="-342900">
              <a:buFont typeface="+mj-lt"/>
              <a:buAutoNum type="arabicPeriod"/>
            </a:pPr>
            <a:r>
              <a:rPr lang="en-NZ" sz="2800" dirty="0">
                <a:latin typeface="+mj-lt"/>
              </a:rPr>
              <a:t>Three Māori Wānanga</a:t>
            </a:r>
          </a:p>
          <a:p>
            <a:pPr marL="342900" indent="-342900">
              <a:buFont typeface="+mj-lt"/>
              <a:buAutoNum type="arabicPeriod"/>
            </a:pPr>
            <a:endParaRPr lang="en-NZ" sz="2800" dirty="0"/>
          </a:p>
        </p:txBody>
      </p:sp>
      <p:pic>
        <p:nvPicPr>
          <p:cNvPr id="7" name="Picture 6">
            <a:extLst>
              <a:ext uri="{FF2B5EF4-FFF2-40B4-BE49-F238E27FC236}">
                <a16:creationId xmlns:a16="http://schemas.microsoft.com/office/drawing/2014/main" id="{DBDF2A3D-C6AC-49D5-B891-E5A59ECF32FB}"/>
              </a:ext>
            </a:extLst>
          </p:cNvPr>
          <p:cNvPicPr>
            <a:picLocks noChangeAspect="1"/>
          </p:cNvPicPr>
          <p:nvPr/>
        </p:nvPicPr>
        <p:blipFill rotWithShape="1">
          <a:blip r:embed="rId2">
            <a:extLst>
              <a:ext uri="{28A0092B-C50C-407E-A947-70E740481C1C}">
                <a14:useLocalDpi xmlns:a14="http://schemas.microsoft.com/office/drawing/2010/main" val="0"/>
              </a:ext>
            </a:extLst>
          </a:blip>
          <a:srcRect l="-864" r="66053"/>
          <a:stretch/>
        </p:blipFill>
        <p:spPr>
          <a:xfrm>
            <a:off x="8436058" y="3513541"/>
            <a:ext cx="2848671" cy="2371470"/>
          </a:xfrm>
          <a:prstGeom prst="rect">
            <a:avLst/>
          </a:prstGeom>
        </p:spPr>
      </p:pic>
      <p:pic>
        <p:nvPicPr>
          <p:cNvPr id="8" name="Picture 7">
            <a:extLst>
              <a:ext uri="{FF2B5EF4-FFF2-40B4-BE49-F238E27FC236}">
                <a16:creationId xmlns:a16="http://schemas.microsoft.com/office/drawing/2014/main" id="{0A1863A4-EB9C-484B-9B14-4FCE631DB5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584" y="3783822"/>
            <a:ext cx="2566240" cy="1539744"/>
          </a:xfrm>
          <a:prstGeom prst="rect">
            <a:avLst/>
          </a:prstGeom>
        </p:spPr>
      </p:pic>
      <p:pic>
        <p:nvPicPr>
          <p:cNvPr id="9" name="Picture 8">
            <a:extLst>
              <a:ext uri="{FF2B5EF4-FFF2-40B4-BE49-F238E27FC236}">
                <a16:creationId xmlns:a16="http://schemas.microsoft.com/office/drawing/2014/main" id="{63FABCF4-9C64-4E91-BA5B-3A20A0F45E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778" y="1606628"/>
            <a:ext cx="3475661" cy="1737831"/>
          </a:xfrm>
          <a:prstGeom prst="rect">
            <a:avLst/>
          </a:prstGeom>
        </p:spPr>
      </p:pic>
      <p:pic>
        <p:nvPicPr>
          <p:cNvPr id="2050" name="Picture 2" descr="Blog | Whakaraupo Carving">
            <a:extLst>
              <a:ext uri="{FF2B5EF4-FFF2-40B4-BE49-F238E27FC236}">
                <a16:creationId xmlns:a16="http://schemas.microsoft.com/office/drawing/2014/main" id="{8F77B535-03A6-4C15-8F3E-2FD1282E10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9178" y="4046813"/>
            <a:ext cx="4581525" cy="130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743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78868D-A757-4D97-8362-EC756DABA465}"/>
              </a:ext>
            </a:extLst>
          </p:cNvPr>
          <p:cNvSpPr>
            <a:spLocks noGrp="1"/>
          </p:cNvSpPr>
          <p:nvPr>
            <p:ph type="body" sz="quarter" idx="12"/>
          </p:nvPr>
        </p:nvSpPr>
        <p:spPr>
          <a:xfrm>
            <a:off x="354857" y="530226"/>
            <a:ext cx="5035195" cy="776060"/>
          </a:xfrm>
        </p:spPr>
        <p:txBody>
          <a:bodyPr/>
          <a:lstStyle/>
          <a:p>
            <a:r>
              <a:rPr lang="en-NZ" b="1" dirty="0">
                <a:latin typeface="+mj-lt"/>
              </a:rPr>
              <a:t>Māori health and social agencies</a:t>
            </a:r>
          </a:p>
        </p:txBody>
      </p:sp>
      <p:sp>
        <p:nvSpPr>
          <p:cNvPr id="6" name="Rectangle 5">
            <a:extLst>
              <a:ext uri="{FF2B5EF4-FFF2-40B4-BE49-F238E27FC236}">
                <a16:creationId xmlns:a16="http://schemas.microsoft.com/office/drawing/2014/main" id="{5A854DCF-5CE3-4A85-88C4-CE836055A290}"/>
              </a:ext>
            </a:extLst>
          </p:cNvPr>
          <p:cNvSpPr/>
          <p:nvPr/>
        </p:nvSpPr>
        <p:spPr>
          <a:xfrm>
            <a:off x="461962" y="1848538"/>
            <a:ext cx="5477086" cy="4832092"/>
          </a:xfrm>
          <a:prstGeom prst="rect">
            <a:avLst/>
          </a:prstGeom>
        </p:spPr>
        <p:txBody>
          <a:bodyPr wrap="square">
            <a:spAutoFit/>
          </a:bodyPr>
          <a:lstStyle/>
          <a:p>
            <a:pPr marL="342900" indent="-342900">
              <a:buFont typeface="+mj-lt"/>
              <a:buAutoNum type="arabicPeriod"/>
            </a:pPr>
            <a:r>
              <a:rPr lang="en-NZ" sz="2800" dirty="0">
                <a:latin typeface="+mj-lt"/>
              </a:rPr>
              <a:t>Māori Wardens</a:t>
            </a:r>
          </a:p>
          <a:p>
            <a:pPr marL="342900" indent="-342900">
              <a:buFont typeface="+mj-lt"/>
              <a:buAutoNum type="arabicPeriod"/>
            </a:pPr>
            <a:r>
              <a:rPr lang="mi-NZ" sz="2800" dirty="0">
                <a:latin typeface="+mj-lt"/>
              </a:rPr>
              <a:t>M</a:t>
            </a:r>
            <a:r>
              <a:rPr lang="en-NZ" sz="2800" dirty="0" err="1">
                <a:latin typeface="+mj-lt"/>
              </a:rPr>
              <a:t>āori</a:t>
            </a:r>
            <a:r>
              <a:rPr lang="en-NZ" sz="2800" dirty="0">
                <a:latin typeface="+mj-lt"/>
              </a:rPr>
              <a:t> Women’s Welfare League</a:t>
            </a:r>
          </a:p>
          <a:p>
            <a:pPr marL="342900" indent="-342900">
              <a:buFont typeface="+mj-lt"/>
              <a:buAutoNum type="arabicPeriod"/>
            </a:pPr>
            <a:r>
              <a:rPr lang="en-NZ" sz="2800" dirty="0">
                <a:latin typeface="+mj-lt"/>
              </a:rPr>
              <a:t>Te </a:t>
            </a:r>
            <a:r>
              <a:rPr lang="en-NZ" sz="2800" dirty="0" err="1">
                <a:latin typeface="+mj-lt"/>
              </a:rPr>
              <a:t>Matatini</a:t>
            </a:r>
            <a:r>
              <a:rPr lang="en-NZ" sz="2800" dirty="0">
                <a:latin typeface="+mj-lt"/>
              </a:rPr>
              <a:t> </a:t>
            </a:r>
          </a:p>
          <a:p>
            <a:pPr marL="342900" indent="-342900">
              <a:buFont typeface="+mj-lt"/>
              <a:buAutoNum type="arabicPeriod"/>
            </a:pPr>
            <a:r>
              <a:rPr lang="mi-NZ" sz="2800" dirty="0">
                <a:latin typeface="+mj-lt"/>
              </a:rPr>
              <a:t>T</a:t>
            </a:r>
            <a:r>
              <a:rPr lang="en-NZ" sz="2800" dirty="0">
                <a:latin typeface="+mj-lt"/>
              </a:rPr>
              <a:t>e Reo Māori Revitalisation </a:t>
            </a:r>
          </a:p>
          <a:p>
            <a:pPr marL="342900" indent="-342900">
              <a:buFont typeface="+mj-lt"/>
              <a:buAutoNum type="arabicPeriod"/>
            </a:pPr>
            <a:r>
              <a:rPr lang="en-NZ" sz="2800" dirty="0">
                <a:latin typeface="+mj-lt"/>
              </a:rPr>
              <a:t>Whānau Ora Commissioning Agency</a:t>
            </a:r>
          </a:p>
          <a:p>
            <a:pPr marL="342900" indent="-342900">
              <a:buFont typeface="+mj-lt"/>
              <a:buAutoNum type="arabicPeriod"/>
            </a:pPr>
            <a:r>
              <a:rPr lang="en-NZ" sz="2800" dirty="0">
                <a:latin typeface="+mj-lt"/>
              </a:rPr>
              <a:t>Hāpai Te Hauora - Māori Public Health</a:t>
            </a:r>
          </a:p>
          <a:p>
            <a:pPr marL="342900" indent="-342900">
              <a:buFont typeface="+mj-lt"/>
              <a:buAutoNum type="arabicPeriod"/>
            </a:pPr>
            <a:r>
              <a:rPr lang="en-NZ" sz="2800" dirty="0">
                <a:latin typeface="+mj-lt"/>
              </a:rPr>
              <a:t>Te Rau Ora - Māori Mental Health</a:t>
            </a:r>
          </a:p>
          <a:p>
            <a:pPr marL="342900" indent="-342900">
              <a:buFont typeface="+mj-lt"/>
              <a:buAutoNum type="arabicPeriod"/>
            </a:pPr>
            <a:r>
              <a:rPr lang="mi-NZ" sz="2800" dirty="0">
                <a:latin typeface="+mj-lt"/>
              </a:rPr>
              <a:t>M</a:t>
            </a:r>
            <a:r>
              <a:rPr lang="en-NZ" sz="2800" dirty="0" err="1">
                <a:latin typeface="+mj-lt"/>
              </a:rPr>
              <a:t>āori</a:t>
            </a:r>
            <a:r>
              <a:rPr lang="en-NZ" sz="2800" dirty="0">
                <a:latin typeface="+mj-lt"/>
              </a:rPr>
              <a:t> COVID-19 response teams </a:t>
            </a:r>
          </a:p>
          <a:p>
            <a:pPr marL="342900" indent="-342900">
              <a:buFont typeface="+mj-lt"/>
              <a:buAutoNum type="arabicPeriod"/>
            </a:pPr>
            <a:endParaRPr lang="en-NZ" sz="2800" dirty="0"/>
          </a:p>
        </p:txBody>
      </p:sp>
      <p:pic>
        <p:nvPicPr>
          <p:cNvPr id="3076" name="Picture 4" descr="Maori Women's Welfare League - Home | Facebook">
            <a:extLst>
              <a:ext uri="{FF2B5EF4-FFF2-40B4-BE49-F238E27FC236}">
                <a16:creationId xmlns:a16="http://schemas.microsoft.com/office/drawing/2014/main" id="{0863A5A8-D2DC-4B49-A382-D013D613D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7030" y="599729"/>
            <a:ext cx="1627224" cy="16272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otea Central Maori Wardens Trust - Home | Facebook">
            <a:extLst>
              <a:ext uri="{FF2B5EF4-FFF2-40B4-BE49-F238E27FC236}">
                <a16:creationId xmlns:a16="http://schemas.microsoft.com/office/drawing/2014/main" id="{982AAE42-BD7B-4A45-9E3E-C9A9F45F99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244" r="28768"/>
          <a:stretch/>
        </p:blipFill>
        <p:spPr bwMode="auto">
          <a:xfrm>
            <a:off x="5742512" y="599729"/>
            <a:ext cx="1366460" cy="162722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e Matatini unveils brand refresh | Ministry for Culture and Heritage">
            <a:extLst>
              <a:ext uri="{FF2B5EF4-FFF2-40B4-BE49-F238E27FC236}">
                <a16:creationId xmlns:a16="http://schemas.microsoft.com/office/drawing/2014/main" id="{50A0E3AC-DE18-4074-AC28-35BC4AB6A6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5289" y="599729"/>
            <a:ext cx="2661136" cy="16272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E9DBCE3-0AAB-4E44-8FE5-F5309A7A1B2F}"/>
              </a:ext>
            </a:extLst>
          </p:cNvPr>
          <p:cNvPicPr>
            <a:picLocks noChangeAspect="1"/>
          </p:cNvPicPr>
          <p:nvPr/>
        </p:nvPicPr>
        <p:blipFill>
          <a:blip r:embed="rId6"/>
          <a:stretch>
            <a:fillRect/>
          </a:stretch>
        </p:blipFill>
        <p:spPr>
          <a:xfrm>
            <a:off x="5939047" y="2510319"/>
            <a:ext cx="3196241" cy="1997651"/>
          </a:xfrm>
          <a:prstGeom prst="rect">
            <a:avLst/>
          </a:prstGeom>
        </p:spPr>
      </p:pic>
      <p:pic>
        <p:nvPicPr>
          <p:cNvPr id="3084" name="Picture 12" descr="News | Oranga Tamariki — Ministry for Children">
            <a:extLst>
              <a:ext uri="{FF2B5EF4-FFF2-40B4-BE49-F238E27FC236}">
                <a16:creationId xmlns:a16="http://schemas.microsoft.com/office/drawing/2014/main" id="{2D5EDF49-5316-4F97-A0C2-2028F3DA02D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670" t="29670" r="11227" b="32057"/>
          <a:stretch/>
        </p:blipFill>
        <p:spPr bwMode="auto">
          <a:xfrm>
            <a:off x="9135290" y="3049846"/>
            <a:ext cx="2851214" cy="88662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āpai te Hauora |">
            <a:extLst>
              <a:ext uri="{FF2B5EF4-FFF2-40B4-BE49-F238E27FC236}">
                <a16:creationId xmlns:a16="http://schemas.microsoft.com/office/drawing/2014/main" id="{534556A2-DAAB-442F-85B9-9332F0DCCC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3955" y="4798774"/>
            <a:ext cx="1861566" cy="1290686"/>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Te Rau Ora – Strengthening Māori Health &amp; Wellbeing">
            <a:extLst>
              <a:ext uri="{FF2B5EF4-FFF2-40B4-BE49-F238E27FC236}">
                <a16:creationId xmlns:a16="http://schemas.microsoft.com/office/drawing/2014/main" id="{860733C0-54B8-436D-8F7A-EE5608B50D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10428" y="4742529"/>
            <a:ext cx="1861566" cy="1424098"/>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Covid 19 | The Wheelhouse">
            <a:extLst>
              <a:ext uri="{FF2B5EF4-FFF2-40B4-BE49-F238E27FC236}">
                <a16:creationId xmlns:a16="http://schemas.microsoft.com/office/drawing/2014/main" id="{A60185CD-6B19-496C-889A-AA6F9D049F0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14920"/>
          <a:stretch/>
        </p:blipFill>
        <p:spPr bwMode="auto">
          <a:xfrm>
            <a:off x="10056203" y="4742529"/>
            <a:ext cx="1673835" cy="1424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213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95CFFD-2C15-5A48-8D00-4D213EC9E977}"/>
              </a:ext>
            </a:extLst>
          </p:cNvPr>
          <p:cNvSpPr>
            <a:spLocks noGrp="1"/>
          </p:cNvSpPr>
          <p:nvPr>
            <p:ph type="body" sz="quarter" idx="12"/>
          </p:nvPr>
        </p:nvSpPr>
        <p:spPr>
          <a:xfrm>
            <a:off x="354857" y="530226"/>
            <a:ext cx="10954169" cy="633380"/>
          </a:xfrm>
        </p:spPr>
        <p:txBody>
          <a:bodyPr/>
          <a:lstStyle/>
          <a:p>
            <a:r>
              <a:rPr lang="en-NZ" sz="3600" b="1" dirty="0">
                <a:latin typeface="+mj-lt"/>
              </a:rPr>
              <a:t>Other positives in health</a:t>
            </a:r>
          </a:p>
        </p:txBody>
      </p:sp>
      <p:sp>
        <p:nvSpPr>
          <p:cNvPr id="5" name="Text Placeholder 2">
            <a:extLst>
              <a:ext uri="{FF2B5EF4-FFF2-40B4-BE49-F238E27FC236}">
                <a16:creationId xmlns:a16="http://schemas.microsoft.com/office/drawing/2014/main" id="{97B8FF5E-3AD5-450B-9530-FED8BDD0926B}"/>
              </a:ext>
            </a:extLst>
          </p:cNvPr>
          <p:cNvSpPr>
            <a:spLocks noGrp="1"/>
          </p:cNvSpPr>
          <p:nvPr>
            <p:ph type="body" sz="quarter" idx="11"/>
          </p:nvPr>
        </p:nvSpPr>
        <p:spPr>
          <a:xfrm>
            <a:off x="437152" y="1076057"/>
            <a:ext cx="10954169" cy="4968253"/>
          </a:xfrm>
        </p:spPr>
        <p:txBody>
          <a:bodyPr>
            <a:noAutofit/>
          </a:bodyPr>
          <a:lstStyle/>
          <a:p>
            <a:pPr marL="457200" indent="-457200">
              <a:lnSpc>
                <a:spcPct val="150000"/>
              </a:lnSpc>
              <a:buFont typeface="+mj-lt"/>
              <a:buAutoNum type="arabicPeriod"/>
            </a:pPr>
            <a:r>
              <a:rPr lang="en-NZ" sz="2800" dirty="0"/>
              <a:t>Very Low Cost Access General Practices ($19.50 co-pay).</a:t>
            </a:r>
          </a:p>
          <a:p>
            <a:pPr marL="457200" indent="-457200">
              <a:lnSpc>
                <a:spcPct val="150000"/>
              </a:lnSpc>
              <a:buFont typeface="+mj-lt"/>
              <a:buAutoNum type="arabicPeriod"/>
            </a:pPr>
            <a:r>
              <a:rPr lang="en-NZ" sz="2800" dirty="0"/>
              <a:t>Community Services Card ($19.50 co-pay).</a:t>
            </a:r>
          </a:p>
          <a:p>
            <a:pPr marL="457200" indent="-457200">
              <a:lnSpc>
                <a:spcPct val="150000"/>
              </a:lnSpc>
              <a:buFont typeface="+mj-lt"/>
              <a:buAutoNum type="arabicPeriod"/>
            </a:pPr>
            <a:r>
              <a:rPr lang="en-NZ" sz="2800" dirty="0"/>
              <a:t>Free under 14 for Primary Healthcare.</a:t>
            </a:r>
          </a:p>
          <a:p>
            <a:pPr marL="457200" indent="-457200">
              <a:lnSpc>
                <a:spcPct val="150000"/>
              </a:lnSpc>
              <a:buFont typeface="+mj-lt"/>
              <a:buAutoNum type="arabicPeriod"/>
            </a:pPr>
            <a:r>
              <a:rPr lang="en-NZ" sz="2800" dirty="0"/>
              <a:t>Free under 18 dental care.</a:t>
            </a:r>
          </a:p>
          <a:p>
            <a:pPr marL="457200" indent="-457200">
              <a:lnSpc>
                <a:spcPct val="150000"/>
              </a:lnSpc>
              <a:buFont typeface="+mj-lt"/>
              <a:buAutoNum type="arabicPeriod"/>
            </a:pPr>
            <a:r>
              <a:rPr lang="en-NZ" sz="2800" dirty="0"/>
              <a:t>Targeted funding for Māori/Pacific/Q5.</a:t>
            </a:r>
          </a:p>
          <a:p>
            <a:pPr marL="457200" indent="-457200">
              <a:lnSpc>
                <a:spcPct val="150000"/>
              </a:lnSpc>
              <a:buFont typeface="+mj-lt"/>
              <a:buAutoNum type="arabicPeriod"/>
            </a:pPr>
            <a:r>
              <a:rPr lang="en-NZ" sz="2800" dirty="0"/>
              <a:t>Free hospital services.</a:t>
            </a:r>
          </a:p>
          <a:p>
            <a:pPr marL="457200" indent="-457200">
              <a:lnSpc>
                <a:spcPct val="100000"/>
              </a:lnSpc>
              <a:spcBef>
                <a:spcPts val="600"/>
              </a:spcBef>
              <a:buFont typeface="+mj-lt"/>
              <a:buAutoNum type="arabicPeriod"/>
            </a:pPr>
            <a:r>
              <a:rPr lang="en-NZ" sz="2800" dirty="0"/>
              <a:t>ACC covers 80% of your wages if you have an accident at work, at home or playing sport. </a:t>
            </a:r>
            <a:endParaRPr lang="en-NZ" sz="2400" dirty="0"/>
          </a:p>
        </p:txBody>
      </p:sp>
    </p:spTree>
    <p:extLst>
      <p:ext uri="{BB962C8B-B14F-4D97-AF65-F5344CB8AC3E}">
        <p14:creationId xmlns:p14="http://schemas.microsoft.com/office/powerpoint/2010/main" val="2925536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3A0163D-EB94-4A14-861C-5486126FBBC0}"/>
              </a:ext>
            </a:extLst>
          </p:cNvPr>
          <p:cNvSpPr>
            <a:spLocks noGrp="1"/>
          </p:cNvSpPr>
          <p:nvPr>
            <p:ph type="body" sz="quarter" idx="12"/>
          </p:nvPr>
        </p:nvSpPr>
        <p:spPr/>
        <p:txBody>
          <a:bodyPr/>
          <a:lstStyle/>
          <a:p>
            <a:r>
              <a:rPr lang="mi-NZ" b="1" dirty="0">
                <a:latin typeface="+mj-lt"/>
              </a:rPr>
              <a:t>Key differences</a:t>
            </a:r>
            <a:endParaRPr lang="en-NZ" b="1" dirty="0">
              <a:latin typeface="+mj-lt"/>
            </a:endParaRPr>
          </a:p>
        </p:txBody>
      </p:sp>
      <p:sp>
        <p:nvSpPr>
          <p:cNvPr id="7" name="Text Placeholder 6">
            <a:extLst>
              <a:ext uri="{FF2B5EF4-FFF2-40B4-BE49-F238E27FC236}">
                <a16:creationId xmlns:a16="http://schemas.microsoft.com/office/drawing/2014/main" id="{D82E1D36-DD8C-4F1D-9A4F-DEEFF358C504}"/>
              </a:ext>
            </a:extLst>
          </p:cNvPr>
          <p:cNvSpPr>
            <a:spLocks noGrp="1"/>
          </p:cNvSpPr>
          <p:nvPr>
            <p:ph type="body" sz="quarter" idx="11"/>
          </p:nvPr>
        </p:nvSpPr>
        <p:spPr/>
        <p:txBody>
          <a:bodyPr/>
          <a:lstStyle/>
          <a:p>
            <a:pPr marL="285750" indent="-285750">
              <a:lnSpc>
                <a:spcPct val="100000"/>
              </a:lnSpc>
              <a:buFont typeface="Arial" panose="020B0604020202020204" pitchFamily="34" charset="0"/>
              <a:buChar char="•"/>
            </a:pPr>
            <a:r>
              <a:rPr lang="mi-NZ" sz="3200" dirty="0"/>
              <a:t>Land Ownership</a:t>
            </a:r>
          </a:p>
          <a:p>
            <a:pPr marL="285750" indent="-285750">
              <a:lnSpc>
                <a:spcPct val="100000"/>
              </a:lnSpc>
              <a:buFont typeface="Arial" panose="020B0604020202020204" pitchFamily="34" charset="0"/>
              <a:buChar char="•"/>
            </a:pPr>
            <a:r>
              <a:rPr lang="mi-NZ" sz="3200" dirty="0"/>
              <a:t>Governance</a:t>
            </a:r>
            <a:endParaRPr lang="en-NZ" sz="3200" dirty="0"/>
          </a:p>
        </p:txBody>
      </p:sp>
      <p:sp>
        <p:nvSpPr>
          <p:cNvPr id="2" name="Rectangle 1">
            <a:extLst>
              <a:ext uri="{FF2B5EF4-FFF2-40B4-BE49-F238E27FC236}">
                <a16:creationId xmlns:a16="http://schemas.microsoft.com/office/drawing/2014/main" id="{F93D727D-6EF7-4527-9826-CC5E9FF5D1E0}"/>
              </a:ext>
            </a:extLst>
          </p:cNvPr>
          <p:cNvSpPr/>
          <p:nvPr/>
        </p:nvSpPr>
        <p:spPr>
          <a:xfrm>
            <a:off x="4614672" y="1469419"/>
            <a:ext cx="5111496" cy="4278094"/>
          </a:xfrm>
          <a:prstGeom prst="rect">
            <a:avLst/>
          </a:prstGeom>
          <a:solidFill>
            <a:srgbClr val="DCEBF7"/>
          </a:solidFill>
        </p:spPr>
        <p:txBody>
          <a:bodyPr wrap="square">
            <a:spAutoFit/>
          </a:bodyPr>
          <a:lstStyle/>
          <a:p>
            <a:pPr fontAlgn="base">
              <a:spcBef>
                <a:spcPts val="600"/>
              </a:spcBef>
              <a:spcAft>
                <a:spcPts val="600"/>
              </a:spcAft>
            </a:pPr>
            <a:r>
              <a:rPr lang="en-NZ" b="1" dirty="0">
                <a:solidFill>
                  <a:schemeClr val="tx2"/>
                </a:solidFill>
                <a:latin typeface="+mj-lt"/>
              </a:rPr>
              <a:t>Article one: </a:t>
            </a:r>
            <a:r>
              <a:rPr lang="en-NZ" dirty="0">
                <a:solidFill>
                  <a:schemeClr val="tx2"/>
                </a:solidFill>
                <a:latin typeface="+mj-lt"/>
              </a:rPr>
              <a:t>For Māori it meant that Queen Victoria had shared use of the land, while for English it gave her sovereignty over the land, which is a stronger ownership term.</a:t>
            </a:r>
          </a:p>
          <a:p>
            <a:pPr fontAlgn="base">
              <a:spcBef>
                <a:spcPts val="600"/>
              </a:spcBef>
              <a:spcAft>
                <a:spcPts val="600"/>
              </a:spcAft>
            </a:pPr>
            <a:r>
              <a:rPr lang="en-NZ" b="1" dirty="0">
                <a:solidFill>
                  <a:schemeClr val="tx2"/>
                </a:solidFill>
                <a:latin typeface="+mj-lt"/>
              </a:rPr>
              <a:t>Article two: </a:t>
            </a:r>
            <a:r>
              <a:rPr lang="en-NZ" dirty="0">
                <a:solidFill>
                  <a:schemeClr val="tx2"/>
                </a:solidFill>
                <a:latin typeface="+mj-lt"/>
              </a:rPr>
              <a:t>The Māori version guaranteed chiefs ‘te </a:t>
            </a:r>
            <a:r>
              <a:rPr lang="en-NZ" dirty="0" err="1">
                <a:solidFill>
                  <a:schemeClr val="tx2"/>
                </a:solidFill>
                <a:latin typeface="+mj-lt"/>
              </a:rPr>
              <a:t>tino</a:t>
            </a:r>
            <a:r>
              <a:rPr lang="en-NZ" dirty="0">
                <a:solidFill>
                  <a:schemeClr val="tx2"/>
                </a:solidFill>
                <a:latin typeface="+mj-lt"/>
              </a:rPr>
              <a:t> rangatiratanga’ – chieftainship over their lands, villages and treasured things. It also gave the Crown a right to deal with Māori in buying land. The English version gave chiefs ‘exclusive and undisturbed possession’ of lands, forests, fisheries and other property. It also gave the Crown an </a:t>
            </a:r>
            <a:r>
              <a:rPr lang="en-NZ" i="1" dirty="0">
                <a:solidFill>
                  <a:schemeClr val="tx2"/>
                </a:solidFill>
                <a:latin typeface="+mj-lt"/>
              </a:rPr>
              <a:t>exclusive</a:t>
            </a:r>
            <a:r>
              <a:rPr lang="en-NZ" dirty="0">
                <a:solidFill>
                  <a:schemeClr val="tx2"/>
                </a:solidFill>
                <a:latin typeface="+mj-lt"/>
              </a:rPr>
              <a:t> right to deal with Māori over buying land.</a:t>
            </a:r>
          </a:p>
          <a:p>
            <a:pPr fontAlgn="base">
              <a:spcBef>
                <a:spcPts val="600"/>
              </a:spcBef>
              <a:spcAft>
                <a:spcPts val="600"/>
              </a:spcAft>
            </a:pPr>
            <a:r>
              <a:rPr lang="en-NZ" b="1" dirty="0">
                <a:solidFill>
                  <a:schemeClr val="tx2"/>
                </a:solidFill>
                <a:latin typeface="+mj-lt"/>
              </a:rPr>
              <a:t>Article three: B</a:t>
            </a:r>
            <a:r>
              <a:rPr lang="en-NZ" dirty="0">
                <a:solidFill>
                  <a:schemeClr val="tx2"/>
                </a:solidFill>
                <a:latin typeface="+mj-lt"/>
              </a:rPr>
              <a:t>oth versions gave Māori the Queen’s protection and the rights of British subjects.</a:t>
            </a:r>
            <a:endParaRPr lang="en-NZ" b="0" i="0" dirty="0">
              <a:solidFill>
                <a:schemeClr val="tx2"/>
              </a:solidFill>
              <a:effectLst/>
              <a:latin typeface="+mj-lt"/>
            </a:endParaRPr>
          </a:p>
        </p:txBody>
      </p:sp>
    </p:spTree>
    <p:extLst>
      <p:ext uri="{BB962C8B-B14F-4D97-AF65-F5344CB8AC3E}">
        <p14:creationId xmlns:p14="http://schemas.microsoft.com/office/powerpoint/2010/main" val="11303014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F313B91-4359-414E-9D1F-EA3877C34BC6}"/>
              </a:ext>
            </a:extLst>
          </p:cNvPr>
          <p:cNvSpPr>
            <a:spLocks noGrp="1"/>
          </p:cNvSpPr>
          <p:nvPr>
            <p:ph type="body" sz="quarter" idx="12"/>
          </p:nvPr>
        </p:nvSpPr>
        <p:spPr>
          <a:xfrm>
            <a:off x="354856" y="530226"/>
            <a:ext cx="7710151" cy="870232"/>
          </a:xfrm>
        </p:spPr>
        <p:txBody>
          <a:bodyPr/>
          <a:lstStyle/>
          <a:p>
            <a:r>
              <a:rPr lang="en-NZ" b="1" dirty="0">
                <a:latin typeface="+mj-lt"/>
              </a:rPr>
              <a:t>Māori leadership – Political parties</a:t>
            </a:r>
          </a:p>
        </p:txBody>
      </p:sp>
      <p:sp>
        <p:nvSpPr>
          <p:cNvPr id="3" name="Content Placeholder 2"/>
          <p:cNvSpPr>
            <a:spLocks noGrp="1"/>
          </p:cNvSpPr>
          <p:nvPr>
            <p:ph type="body" sz="quarter" idx="11"/>
          </p:nvPr>
        </p:nvSpPr>
        <p:spPr>
          <a:xfrm>
            <a:off x="433569" y="1400459"/>
            <a:ext cx="9185919" cy="352988"/>
          </a:xfrm>
        </p:spPr>
        <p:txBody>
          <a:bodyPr/>
          <a:lstStyle/>
          <a:p>
            <a:pPr marL="0" indent="0">
              <a:buNone/>
            </a:pPr>
            <a:r>
              <a:rPr lang="en-NZ" sz="2000" dirty="0">
                <a:solidFill>
                  <a:schemeClr val="tx1"/>
                </a:solidFill>
              </a:rPr>
              <a:t>At one point in time, there were a number of prominent Māori leadership in NZ politics</a:t>
            </a:r>
          </a:p>
          <a:p>
            <a:pPr marL="0" indent="0">
              <a:buNone/>
            </a:pPr>
            <a:endParaRPr lang="en-NZ" sz="2000" dirty="0">
              <a:solidFill>
                <a:srgbClr val="002060"/>
              </a:solidFill>
            </a:endParaRPr>
          </a:p>
          <a:p>
            <a:pPr marL="0" indent="0">
              <a:buNone/>
            </a:pPr>
            <a:endParaRPr lang="en-NZ" sz="2000" dirty="0">
              <a:solidFill>
                <a:srgbClr val="002060"/>
              </a:solidFill>
            </a:endParaRPr>
          </a:p>
          <a:p>
            <a:pPr marL="0" indent="0">
              <a:buNone/>
            </a:pPr>
            <a:endParaRPr lang="en-NZ" sz="2000" dirty="0">
              <a:solidFill>
                <a:srgbClr val="002060"/>
              </a:solidFill>
            </a:endParaRPr>
          </a:p>
        </p:txBody>
      </p:sp>
      <p:sp>
        <p:nvSpPr>
          <p:cNvPr id="2" name="Title 1"/>
          <p:cNvSpPr>
            <a:spLocks noGrp="1"/>
          </p:cNvSpPr>
          <p:nvPr>
            <p:ph type="title" idx="4294967295"/>
          </p:nvPr>
        </p:nvSpPr>
        <p:spPr>
          <a:xfrm>
            <a:off x="0" y="0"/>
            <a:ext cx="0" cy="0"/>
          </a:xfrm>
        </p:spPr>
        <p:txBody>
          <a:bodyPr>
            <a:normAutofit fontScale="90000"/>
          </a:bodyPr>
          <a:lstStyle/>
          <a:p>
            <a:pPr algn="ctr"/>
            <a:r>
              <a:rPr lang="en-NZ" sz="3200" b="1" dirty="0">
                <a:solidFill>
                  <a:schemeClr val="bg1"/>
                </a:solidFill>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502" y="2018223"/>
            <a:ext cx="2864329" cy="160938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217" y="3787656"/>
            <a:ext cx="2143125" cy="214312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5292" y="4147847"/>
            <a:ext cx="2232267" cy="206032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7916" y="1897137"/>
            <a:ext cx="2107020" cy="210702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7572" y="1935975"/>
            <a:ext cx="1297911" cy="1915296"/>
          </a:xfrm>
          <a:prstGeom prst="rect">
            <a:avLst/>
          </a:prstGeom>
        </p:spPr>
      </p:pic>
      <p:pic>
        <p:nvPicPr>
          <p:cNvPr id="7170" name="Picture 2" descr="ACT leader David Seymour to perform on Dancing with the Stars | Stuff.co.nz">
            <a:extLst>
              <a:ext uri="{FF2B5EF4-FFF2-40B4-BE49-F238E27FC236}">
                <a16:creationId xmlns:a16="http://schemas.microsoft.com/office/drawing/2014/main" id="{82AE119A-4716-4F4A-A180-E6D5811BEE0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04" r="25076"/>
          <a:stretch/>
        </p:blipFill>
        <p:spPr bwMode="auto">
          <a:xfrm>
            <a:off x="3472579" y="4056725"/>
            <a:ext cx="2322798" cy="183998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Māori Party announces candidate list with co-leaders ranked 1st and 7th |  RNZ News">
            <a:extLst>
              <a:ext uri="{FF2B5EF4-FFF2-40B4-BE49-F238E27FC236}">
                <a16:creationId xmlns:a16="http://schemas.microsoft.com/office/drawing/2014/main" id="{F4BED5AB-294E-4660-A5A0-4731D0E5663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761" r="17368"/>
          <a:stretch/>
        </p:blipFill>
        <p:spPr bwMode="auto">
          <a:xfrm>
            <a:off x="8969057" y="2489329"/>
            <a:ext cx="2787467" cy="2862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4582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bbie Ngarewa-Packer at MaoriParty2020">
            <a:extLst>
              <a:ext uri="{FF2B5EF4-FFF2-40B4-BE49-F238E27FC236}">
                <a16:creationId xmlns:a16="http://schemas.microsoft.com/office/drawing/2014/main" id="{50D6576E-411A-44DD-BCD5-F514FB887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6921" y="2204685"/>
            <a:ext cx="1649948" cy="1649948"/>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EF313B91-4359-414E-9D1F-EA3877C34BC6}"/>
              </a:ext>
            </a:extLst>
          </p:cNvPr>
          <p:cNvSpPr>
            <a:spLocks noGrp="1"/>
          </p:cNvSpPr>
          <p:nvPr>
            <p:ph type="body" sz="quarter" idx="12"/>
          </p:nvPr>
        </p:nvSpPr>
        <p:spPr>
          <a:xfrm>
            <a:off x="354856" y="530226"/>
            <a:ext cx="7710151" cy="870232"/>
          </a:xfrm>
        </p:spPr>
        <p:txBody>
          <a:bodyPr/>
          <a:lstStyle/>
          <a:p>
            <a:r>
              <a:rPr lang="en-NZ" b="1" dirty="0">
                <a:latin typeface="+mj-lt"/>
              </a:rPr>
              <a:t>Māori representation in Parliament</a:t>
            </a:r>
          </a:p>
        </p:txBody>
      </p:sp>
      <p:sp>
        <p:nvSpPr>
          <p:cNvPr id="2" name="Title 1"/>
          <p:cNvSpPr>
            <a:spLocks noGrp="1"/>
          </p:cNvSpPr>
          <p:nvPr>
            <p:ph type="title" idx="4294967295"/>
          </p:nvPr>
        </p:nvSpPr>
        <p:spPr>
          <a:xfrm>
            <a:off x="0" y="0"/>
            <a:ext cx="0" cy="0"/>
          </a:xfrm>
        </p:spPr>
        <p:txBody>
          <a:bodyPr>
            <a:normAutofit fontScale="90000"/>
          </a:bodyPr>
          <a:lstStyle/>
          <a:p>
            <a:pPr algn="ctr"/>
            <a:r>
              <a:rPr lang="en-NZ" sz="3200" b="1" dirty="0">
                <a:solidFill>
                  <a:schemeClr val="bg1"/>
                </a:solidFill>
              </a:rPr>
              <a:t>		</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8217" y="4041263"/>
            <a:ext cx="1872691" cy="1872691"/>
          </a:xfrm>
          <a:prstGeom prst="rect">
            <a:avLst/>
          </a:prstGeom>
        </p:spPr>
      </p:pic>
      <p:pic>
        <p:nvPicPr>
          <p:cNvPr id="1026" name="Picture 2" descr="Election 2020: Waiariki Maori Party candidate Rawiri Waititi fighting for a  voice - NZ Herald">
            <a:extLst>
              <a:ext uri="{FF2B5EF4-FFF2-40B4-BE49-F238E27FC236}">
                <a16:creationId xmlns:a16="http://schemas.microsoft.com/office/drawing/2014/main" id="{F397FACD-12BD-41E1-A1EB-5702D1999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5687" y="1547263"/>
            <a:ext cx="1550358" cy="164994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hane Reti: State pullback on farmer suicide 'shocking' - NZ Herald">
            <a:extLst>
              <a:ext uri="{FF2B5EF4-FFF2-40B4-BE49-F238E27FC236}">
                <a16:creationId xmlns:a16="http://schemas.microsoft.com/office/drawing/2014/main" id="{F57F2137-91E1-4655-BC26-9DDF5F4DD7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8339" y="4041262"/>
            <a:ext cx="1755648" cy="18726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Nicole McKee | ACT Candidate for Rongotai">
            <a:extLst>
              <a:ext uri="{FF2B5EF4-FFF2-40B4-BE49-F238E27FC236}">
                <a16:creationId xmlns:a16="http://schemas.microsoft.com/office/drawing/2014/main" id="{7879B55F-95E6-4EAC-9348-A617DADD13B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5467"/>
          <a:stretch/>
        </p:blipFill>
        <p:spPr bwMode="auto">
          <a:xfrm>
            <a:off x="7251235" y="1810516"/>
            <a:ext cx="1685587" cy="21373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avid Seymour | ACT Candidate for Epsom">
            <a:extLst>
              <a:ext uri="{FF2B5EF4-FFF2-40B4-BE49-F238E27FC236}">
                <a16:creationId xmlns:a16="http://schemas.microsoft.com/office/drawing/2014/main" id="{88F8C61D-4553-4186-BC28-CF5C9A4BD64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9600"/>
          <a:stretch/>
        </p:blipFill>
        <p:spPr bwMode="auto">
          <a:xfrm>
            <a:off x="5512177" y="1792581"/>
            <a:ext cx="1584690" cy="21488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sz imgp0237">
            <a:extLst>
              <a:ext uri="{FF2B5EF4-FFF2-40B4-BE49-F238E27FC236}">
                <a16:creationId xmlns:a16="http://schemas.microsoft.com/office/drawing/2014/main" id="{DBC2FA19-750B-4F1C-94BD-342C89C3FEC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8738" t="13122" r="19426" b="30183"/>
          <a:stretch/>
        </p:blipFill>
        <p:spPr bwMode="auto">
          <a:xfrm>
            <a:off x="9824450" y="3993010"/>
            <a:ext cx="1697252" cy="172532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sz 39516083700 b4a1edb1df o">
            <a:extLst>
              <a:ext uri="{FF2B5EF4-FFF2-40B4-BE49-F238E27FC236}">
                <a16:creationId xmlns:a16="http://schemas.microsoft.com/office/drawing/2014/main" id="{6FD7EE81-A6D1-4DB6-AA7C-CD33CCA6B6A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2151" t="24595" r="19350"/>
          <a:stretch/>
        </p:blipFill>
        <p:spPr bwMode="auto">
          <a:xfrm>
            <a:off x="7753911" y="4041263"/>
            <a:ext cx="1950103" cy="16770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D97B2FA-CBE5-4A25-A103-DB6014A46AB2}"/>
              </a:ext>
            </a:extLst>
          </p:cNvPr>
          <p:cNvSpPr/>
          <p:nvPr/>
        </p:nvSpPr>
        <p:spPr>
          <a:xfrm>
            <a:off x="384410" y="1107965"/>
            <a:ext cx="11137030" cy="584775"/>
          </a:xfrm>
          <a:prstGeom prst="rect">
            <a:avLst/>
          </a:prstGeom>
        </p:spPr>
        <p:txBody>
          <a:bodyPr wrap="square">
            <a:spAutoFit/>
          </a:bodyPr>
          <a:lstStyle/>
          <a:p>
            <a:r>
              <a:rPr lang="en-NZ" sz="1600" dirty="0">
                <a:latin typeface="+mj-lt"/>
              </a:rPr>
              <a:t>Labour will have a caucus of 15 Māori MPs after the 2020 election, National can boast just two of Māori descent, Act and the Greens will also have two MPs of Māori descent and the Māori Party will have two MP’s. </a:t>
            </a:r>
          </a:p>
        </p:txBody>
      </p:sp>
      <p:pic>
        <p:nvPicPr>
          <p:cNvPr id="2060" name="Picture 12" descr="Arena Williams">
            <a:extLst>
              <a:ext uri="{FF2B5EF4-FFF2-40B4-BE49-F238E27FC236}">
                <a16:creationId xmlns:a16="http://schemas.microsoft.com/office/drawing/2014/main" id="{DBC5D0CA-DD65-435E-92D1-B007A07654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5204" y="4156873"/>
            <a:ext cx="1725321" cy="172532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hanan Halbert">
            <a:extLst>
              <a:ext uri="{FF2B5EF4-FFF2-40B4-BE49-F238E27FC236}">
                <a16:creationId xmlns:a16="http://schemas.microsoft.com/office/drawing/2014/main" id="{DCE1A99F-2CBC-4ED3-ADAE-D63C55332FC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36088" y="4015027"/>
            <a:ext cx="1867167" cy="186716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Jacinda Ardern launches Labour's campaign to keep Māori seats">
            <a:extLst>
              <a:ext uri="{FF2B5EF4-FFF2-40B4-BE49-F238E27FC236}">
                <a16:creationId xmlns:a16="http://schemas.microsoft.com/office/drawing/2014/main" id="{AC8C420D-9E63-45C6-BA47-05F392A1881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7949" t="9811" r="5814" b="24164"/>
          <a:stretch/>
        </p:blipFill>
        <p:spPr bwMode="auto">
          <a:xfrm>
            <a:off x="354855" y="1788259"/>
            <a:ext cx="5023545" cy="215958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sz imgp0158">
            <a:extLst>
              <a:ext uri="{FF2B5EF4-FFF2-40B4-BE49-F238E27FC236}">
                <a16:creationId xmlns:a16="http://schemas.microsoft.com/office/drawing/2014/main" id="{0571AC60-289D-4F01-8FDE-770134F880A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43617" t="18266" r="20666" b="42434"/>
          <a:stretch/>
        </p:blipFill>
        <p:spPr bwMode="auto">
          <a:xfrm>
            <a:off x="8811982" y="5123913"/>
            <a:ext cx="1784063" cy="1472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5971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95CFFD-2C15-5A48-8D00-4D213EC9E977}"/>
              </a:ext>
            </a:extLst>
          </p:cNvPr>
          <p:cNvSpPr>
            <a:spLocks noGrp="1"/>
          </p:cNvSpPr>
          <p:nvPr>
            <p:ph type="body" sz="quarter" idx="12"/>
          </p:nvPr>
        </p:nvSpPr>
        <p:spPr>
          <a:xfrm>
            <a:off x="354857" y="530225"/>
            <a:ext cx="11024343" cy="691768"/>
          </a:xfrm>
        </p:spPr>
        <p:txBody>
          <a:bodyPr/>
          <a:lstStyle/>
          <a:p>
            <a:r>
              <a:rPr lang="mi-NZ" b="1" dirty="0">
                <a:latin typeface="+mj-lt"/>
              </a:rPr>
              <a:t>Ministers of the Crown focused on Māori and Treaty Relationships</a:t>
            </a:r>
            <a:endParaRPr lang="en-NZ" b="1" dirty="0">
              <a:latin typeface="+mj-lt"/>
            </a:endParaRPr>
          </a:p>
        </p:txBody>
      </p:sp>
      <p:sp>
        <p:nvSpPr>
          <p:cNvPr id="3" name="Text Placeholder 2">
            <a:extLst>
              <a:ext uri="{FF2B5EF4-FFF2-40B4-BE49-F238E27FC236}">
                <a16:creationId xmlns:a16="http://schemas.microsoft.com/office/drawing/2014/main" id="{2736AC23-1ED4-0D4A-94D3-3E1484670D67}"/>
              </a:ext>
            </a:extLst>
          </p:cNvPr>
          <p:cNvSpPr>
            <a:spLocks noGrp="1"/>
          </p:cNvSpPr>
          <p:nvPr>
            <p:ph type="body" sz="quarter" idx="11"/>
          </p:nvPr>
        </p:nvSpPr>
        <p:spPr>
          <a:xfrm>
            <a:off x="382332" y="1529586"/>
            <a:ext cx="11427335" cy="4982864"/>
          </a:xfrm>
        </p:spPr>
        <p:txBody>
          <a:bodyPr/>
          <a:lstStyle/>
          <a:p>
            <a:pPr marL="457200" indent="-457200">
              <a:lnSpc>
                <a:spcPct val="100000"/>
              </a:lnSpc>
              <a:spcAft>
                <a:spcPts val="600"/>
              </a:spcAft>
              <a:buFont typeface="+mj-lt"/>
              <a:buAutoNum type="arabicPeriod"/>
            </a:pPr>
            <a:r>
              <a:rPr lang="mi-NZ" sz="2100" b="1" dirty="0"/>
              <a:t>Hon Andrew Little</a:t>
            </a:r>
            <a:r>
              <a:rPr lang="mi-NZ" sz="2100" dirty="0"/>
              <a:t> – Minister of Health and Ministry of Treaty of Waitangi Negotiations.</a:t>
            </a:r>
          </a:p>
          <a:p>
            <a:pPr marL="457200" indent="-457200">
              <a:lnSpc>
                <a:spcPct val="100000"/>
              </a:lnSpc>
              <a:spcAft>
                <a:spcPts val="600"/>
              </a:spcAft>
              <a:buFont typeface="+mj-lt"/>
              <a:buAutoNum type="arabicPeriod"/>
            </a:pPr>
            <a:r>
              <a:rPr lang="en-NZ" sz="2100" b="1" dirty="0"/>
              <a:t>Hon Kelvin Davis </a:t>
            </a:r>
            <a:r>
              <a:rPr lang="mi-NZ" sz="2100" dirty="0"/>
              <a:t>–</a:t>
            </a:r>
            <a:r>
              <a:rPr lang="en-NZ" sz="2100" dirty="0"/>
              <a:t> Minister for Māori Crown Relations: Te </a:t>
            </a:r>
            <a:r>
              <a:rPr lang="en-NZ" sz="2100" dirty="0" err="1"/>
              <a:t>Arawhiti</a:t>
            </a:r>
            <a:r>
              <a:rPr lang="en-NZ" sz="2100" dirty="0"/>
              <a:t>, Minister for Children, Minister of Corrections,  and Associate Minister of Education (Māori Education).</a:t>
            </a:r>
          </a:p>
          <a:p>
            <a:pPr marL="457200" indent="-457200">
              <a:lnSpc>
                <a:spcPct val="100000"/>
              </a:lnSpc>
              <a:spcAft>
                <a:spcPts val="600"/>
              </a:spcAft>
              <a:buFont typeface="+mj-lt"/>
              <a:buAutoNum type="arabicPeriod"/>
            </a:pPr>
            <a:r>
              <a:rPr lang="en-NZ" sz="2100" b="1" dirty="0"/>
              <a:t>Hon </a:t>
            </a:r>
            <a:r>
              <a:rPr lang="en-NZ" sz="2100" b="1" dirty="0" err="1"/>
              <a:t>Nanaia</a:t>
            </a:r>
            <a:r>
              <a:rPr lang="en-NZ" sz="2100" b="1" dirty="0"/>
              <a:t> </a:t>
            </a:r>
            <a:r>
              <a:rPr lang="en-NZ" sz="2100" b="1" dirty="0" err="1"/>
              <a:t>Mahuta</a:t>
            </a:r>
            <a:r>
              <a:rPr lang="en-NZ" sz="2100" b="1" dirty="0"/>
              <a:t> </a:t>
            </a:r>
            <a:r>
              <a:rPr lang="en-NZ" sz="2100" dirty="0"/>
              <a:t>– Minister of Foreign Affairs, Minister of Local Government, and Associate Minister of Māori Development.</a:t>
            </a:r>
            <a:endParaRPr lang="mi-NZ" sz="2100" dirty="0"/>
          </a:p>
          <a:p>
            <a:pPr marL="457200" indent="-457200">
              <a:lnSpc>
                <a:spcPct val="100000"/>
              </a:lnSpc>
              <a:spcAft>
                <a:spcPts val="600"/>
              </a:spcAft>
              <a:buFont typeface="+mj-lt"/>
              <a:buAutoNum type="arabicPeriod"/>
            </a:pPr>
            <a:r>
              <a:rPr lang="mi-NZ" sz="2100" b="1" dirty="0"/>
              <a:t>Hon Peeni Henare </a:t>
            </a:r>
            <a:r>
              <a:rPr lang="mi-NZ" sz="2100" dirty="0"/>
              <a:t>– Minister of Defence, </a:t>
            </a:r>
            <a:r>
              <a:rPr lang="en-NZ" sz="2100" dirty="0"/>
              <a:t>Minister for Whānau Ora, Associate Minister of Health (Māori Health), Associate Minister of Housing (Māori Housing), and Associate Minister of Tourism.</a:t>
            </a:r>
            <a:endParaRPr lang="mi-NZ" sz="2100" dirty="0"/>
          </a:p>
          <a:p>
            <a:pPr marL="457200" indent="-457200">
              <a:lnSpc>
                <a:spcPct val="100000"/>
              </a:lnSpc>
              <a:spcAft>
                <a:spcPts val="600"/>
              </a:spcAft>
              <a:buFont typeface="+mj-lt"/>
              <a:buAutoNum type="arabicPeriod"/>
            </a:pPr>
            <a:r>
              <a:rPr lang="en-NZ" sz="2100" b="1" dirty="0"/>
              <a:t>Hon Willie Jackson </a:t>
            </a:r>
            <a:r>
              <a:rPr lang="mi-NZ" sz="2100" dirty="0"/>
              <a:t>– </a:t>
            </a:r>
            <a:r>
              <a:rPr lang="en-NZ" sz="2100" dirty="0"/>
              <a:t>Minister for Māori Development, Associate Minister for ACC, and Associate Minister </a:t>
            </a:r>
            <a:r>
              <a:rPr lang="en-NZ" sz="2100"/>
              <a:t>of Justice.</a:t>
            </a:r>
            <a:endParaRPr lang="en-NZ" sz="2100" dirty="0"/>
          </a:p>
          <a:p>
            <a:pPr marL="457200" indent="-457200">
              <a:lnSpc>
                <a:spcPct val="100000"/>
              </a:lnSpc>
              <a:spcAft>
                <a:spcPts val="600"/>
              </a:spcAft>
              <a:buFont typeface="+mj-lt"/>
              <a:buAutoNum type="arabicPeriod"/>
            </a:pPr>
            <a:r>
              <a:rPr lang="mi-NZ" sz="2100" b="1" dirty="0"/>
              <a:t>Kiri Allan </a:t>
            </a:r>
            <a:r>
              <a:rPr lang="mi-NZ" sz="2100" dirty="0"/>
              <a:t>– Minister of Conservation, </a:t>
            </a:r>
            <a:r>
              <a:rPr lang="en-NZ" sz="2100" dirty="0"/>
              <a:t>Minister for Emergency Management, Associate Minister for Arts, Culture and Heritage, and Associate Minister for the Environment. </a:t>
            </a:r>
            <a:endParaRPr lang="mi-NZ" sz="2100" dirty="0"/>
          </a:p>
          <a:p>
            <a:pPr marL="457200" indent="-457200">
              <a:lnSpc>
                <a:spcPct val="100000"/>
              </a:lnSpc>
              <a:spcAft>
                <a:spcPts val="600"/>
              </a:spcAft>
              <a:buFont typeface="+mj-lt"/>
              <a:buAutoNum type="arabicPeriod"/>
            </a:pPr>
            <a:r>
              <a:rPr lang="en-NZ" sz="2100" b="1" dirty="0"/>
              <a:t>Hon </a:t>
            </a:r>
            <a:r>
              <a:rPr lang="en-NZ" sz="2100" b="1" dirty="0" err="1"/>
              <a:t>Meka</a:t>
            </a:r>
            <a:r>
              <a:rPr lang="en-NZ" sz="2100" b="1" dirty="0"/>
              <a:t> </a:t>
            </a:r>
            <a:r>
              <a:rPr lang="en-NZ" sz="2100" b="1" dirty="0" err="1"/>
              <a:t>Whaitiri</a:t>
            </a:r>
            <a:r>
              <a:rPr lang="en-NZ" sz="2100" b="1" dirty="0"/>
              <a:t> </a:t>
            </a:r>
            <a:r>
              <a:rPr lang="en-NZ" sz="2100" i="1" dirty="0"/>
              <a:t>(Minister outside of Cabinet) </a:t>
            </a:r>
            <a:r>
              <a:rPr lang="mi-NZ" sz="2100" dirty="0"/>
              <a:t>–</a:t>
            </a:r>
            <a:r>
              <a:rPr lang="en-NZ" sz="2100" dirty="0"/>
              <a:t> Minister of Customs, Minister for Veterans, Associate Minister of Agriculture (Animal Welfare), and Associate Minister of Statistics.</a:t>
            </a:r>
            <a:endParaRPr lang="mi-NZ" sz="2100" dirty="0"/>
          </a:p>
        </p:txBody>
      </p:sp>
    </p:spTree>
    <p:extLst>
      <p:ext uri="{BB962C8B-B14F-4D97-AF65-F5344CB8AC3E}">
        <p14:creationId xmlns:p14="http://schemas.microsoft.com/office/powerpoint/2010/main" val="8682111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10A44C-F550-4698-83A6-E72BB94D06C2}"/>
              </a:ext>
            </a:extLst>
          </p:cNvPr>
          <p:cNvSpPr>
            <a:spLocks noGrp="1"/>
          </p:cNvSpPr>
          <p:nvPr>
            <p:ph type="body" sz="quarter" idx="12"/>
          </p:nvPr>
        </p:nvSpPr>
        <p:spPr>
          <a:xfrm>
            <a:off x="354858" y="530226"/>
            <a:ext cx="8434140" cy="685388"/>
          </a:xfrm>
        </p:spPr>
        <p:txBody>
          <a:bodyPr/>
          <a:lstStyle/>
          <a:p>
            <a:r>
              <a:rPr lang="en-NZ" b="1" dirty="0">
                <a:latin typeface="+mj-lt"/>
              </a:rPr>
              <a:t>Māori leadership – other sectors</a:t>
            </a:r>
          </a:p>
        </p:txBody>
      </p:sp>
      <p:pic>
        <p:nvPicPr>
          <p:cNvPr id="6" name="Picture 5">
            <a:extLst>
              <a:ext uri="{FF2B5EF4-FFF2-40B4-BE49-F238E27FC236}">
                <a16:creationId xmlns:a16="http://schemas.microsoft.com/office/drawing/2014/main" id="{E9AB4578-D83B-4A62-AD82-EE88B29A6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612" y="3912838"/>
            <a:ext cx="1576578" cy="2369174"/>
          </a:xfrm>
          <a:prstGeom prst="rect">
            <a:avLst/>
          </a:prstGeom>
        </p:spPr>
      </p:pic>
      <p:pic>
        <p:nvPicPr>
          <p:cNvPr id="7" name="Picture 6">
            <a:extLst>
              <a:ext uri="{FF2B5EF4-FFF2-40B4-BE49-F238E27FC236}">
                <a16:creationId xmlns:a16="http://schemas.microsoft.com/office/drawing/2014/main" id="{EE37B9DC-FE11-4511-8E02-355387F4CC2B}"/>
              </a:ext>
            </a:extLst>
          </p:cNvPr>
          <p:cNvPicPr>
            <a:picLocks noChangeAspect="1"/>
          </p:cNvPicPr>
          <p:nvPr/>
        </p:nvPicPr>
        <p:blipFill>
          <a:blip r:embed="rId4"/>
          <a:stretch>
            <a:fillRect/>
          </a:stretch>
        </p:blipFill>
        <p:spPr>
          <a:xfrm>
            <a:off x="8684333" y="1553833"/>
            <a:ext cx="3007370" cy="2001268"/>
          </a:xfrm>
          <a:prstGeom prst="rect">
            <a:avLst/>
          </a:prstGeom>
        </p:spPr>
      </p:pic>
      <p:pic>
        <p:nvPicPr>
          <p:cNvPr id="8" name="Picture 7">
            <a:extLst>
              <a:ext uri="{FF2B5EF4-FFF2-40B4-BE49-F238E27FC236}">
                <a16:creationId xmlns:a16="http://schemas.microsoft.com/office/drawing/2014/main" id="{3BBCC18A-4083-4B2D-BA39-1AFB529A23BC}"/>
              </a:ext>
            </a:extLst>
          </p:cNvPr>
          <p:cNvPicPr>
            <a:picLocks noChangeAspect="1"/>
          </p:cNvPicPr>
          <p:nvPr/>
        </p:nvPicPr>
        <p:blipFill rotWithShape="1">
          <a:blip r:embed="rId5"/>
          <a:srcRect r="9323"/>
          <a:stretch/>
        </p:blipFill>
        <p:spPr>
          <a:xfrm>
            <a:off x="9115026" y="4077950"/>
            <a:ext cx="2812763" cy="2001268"/>
          </a:xfrm>
          <a:prstGeom prst="rect">
            <a:avLst/>
          </a:prstGeom>
        </p:spPr>
      </p:pic>
      <p:pic>
        <p:nvPicPr>
          <p:cNvPr id="9" name="Picture 8">
            <a:extLst>
              <a:ext uri="{FF2B5EF4-FFF2-40B4-BE49-F238E27FC236}">
                <a16:creationId xmlns:a16="http://schemas.microsoft.com/office/drawing/2014/main" id="{8EC578E3-4C55-4A4C-A7D9-5B185024F2B0}"/>
              </a:ext>
            </a:extLst>
          </p:cNvPr>
          <p:cNvPicPr>
            <a:picLocks noChangeAspect="1"/>
          </p:cNvPicPr>
          <p:nvPr/>
        </p:nvPicPr>
        <p:blipFill>
          <a:blip r:embed="rId6"/>
          <a:stretch>
            <a:fillRect/>
          </a:stretch>
        </p:blipFill>
        <p:spPr>
          <a:xfrm>
            <a:off x="2952612" y="1447542"/>
            <a:ext cx="2942808" cy="2271848"/>
          </a:xfrm>
          <a:prstGeom prst="rect">
            <a:avLst/>
          </a:prstGeom>
        </p:spPr>
      </p:pic>
      <p:pic>
        <p:nvPicPr>
          <p:cNvPr id="3" name="Picture 2" descr="Image result for mike king nz of the year">
            <a:extLst>
              <a:ext uri="{FF2B5EF4-FFF2-40B4-BE49-F238E27FC236}">
                <a16:creationId xmlns:a16="http://schemas.microsoft.com/office/drawing/2014/main" id="{1ADD9274-A8D9-4171-B5A2-C80AB45231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477" y="3961854"/>
            <a:ext cx="2229505" cy="22711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Dame Iritana Tawhiwhirangi">
            <a:extLst>
              <a:ext uri="{FF2B5EF4-FFF2-40B4-BE49-F238E27FC236}">
                <a16:creationId xmlns:a16="http://schemas.microsoft.com/office/drawing/2014/main" id="{39E0958D-8B81-4F03-A440-21D855FD43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1846" y="3952004"/>
            <a:ext cx="1896436" cy="22809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ania newton">
            <a:extLst>
              <a:ext uri="{FF2B5EF4-FFF2-40B4-BE49-F238E27FC236}">
                <a16:creationId xmlns:a16="http://schemas.microsoft.com/office/drawing/2014/main" id="{9F654CE9-7D96-4D6A-AD5A-77C42B17890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0798"/>
          <a:stretch/>
        </p:blipFill>
        <p:spPr bwMode="auto">
          <a:xfrm>
            <a:off x="6268612" y="1407429"/>
            <a:ext cx="2173044" cy="22940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dame naida glavish">
            <a:extLst>
              <a:ext uri="{FF2B5EF4-FFF2-40B4-BE49-F238E27FC236}">
                <a16:creationId xmlns:a16="http://schemas.microsoft.com/office/drawing/2014/main" id="{45CCAD0F-FCB2-4AD1-8290-28B909C7A62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9552"/>
          <a:stretch/>
        </p:blipFill>
        <p:spPr bwMode="auto">
          <a:xfrm>
            <a:off x="5023883" y="3912838"/>
            <a:ext cx="1743075" cy="236917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Sir Apirana Turupa Ngata | New Zealand politician | Britannica">
            <a:extLst>
              <a:ext uri="{FF2B5EF4-FFF2-40B4-BE49-F238E27FC236}">
                <a16:creationId xmlns:a16="http://schemas.microsoft.com/office/drawing/2014/main" id="{FFFE683E-3A7C-4B4E-BA6E-66DE91061BB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5862" y="1319032"/>
            <a:ext cx="1888733" cy="2529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2158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10A44C-F550-4698-83A6-E72BB94D06C2}"/>
              </a:ext>
            </a:extLst>
          </p:cNvPr>
          <p:cNvSpPr>
            <a:spLocks noGrp="1"/>
          </p:cNvSpPr>
          <p:nvPr>
            <p:ph type="body" sz="quarter" idx="12"/>
          </p:nvPr>
        </p:nvSpPr>
        <p:spPr>
          <a:xfrm>
            <a:off x="354858" y="530226"/>
            <a:ext cx="8434140" cy="685388"/>
          </a:xfrm>
        </p:spPr>
        <p:txBody>
          <a:bodyPr/>
          <a:lstStyle/>
          <a:p>
            <a:r>
              <a:rPr lang="en-NZ" b="1" dirty="0">
                <a:latin typeface="+mj-lt"/>
              </a:rPr>
              <a:t>Māori leadership – other sectors</a:t>
            </a:r>
          </a:p>
        </p:txBody>
      </p:sp>
      <p:pic>
        <p:nvPicPr>
          <p:cNvPr id="10" name="Picture 2" descr="Meet Wayne 'Buck' Shelford - Album on Imgur">
            <a:extLst>
              <a:ext uri="{FF2B5EF4-FFF2-40B4-BE49-F238E27FC236}">
                <a16:creationId xmlns:a16="http://schemas.microsoft.com/office/drawing/2014/main" id="{2E8161F6-6CB9-491F-AE87-26C92CD5AE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15" r="8122"/>
          <a:stretch/>
        </p:blipFill>
        <p:spPr bwMode="auto">
          <a:xfrm>
            <a:off x="675409" y="1215614"/>
            <a:ext cx="2888673" cy="25281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ir Mason Durie recognised by centre for Māori research excellence - Massey  University">
            <a:extLst>
              <a:ext uri="{FF2B5EF4-FFF2-40B4-BE49-F238E27FC236}">
                <a16:creationId xmlns:a16="http://schemas.microsoft.com/office/drawing/2014/main" id="{AE5460A0-0531-4B4F-BFC8-E6F38FBC2B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43" r="19699"/>
          <a:stretch/>
        </p:blipFill>
        <p:spPr bwMode="auto">
          <a:xfrm>
            <a:off x="3884633" y="1215614"/>
            <a:ext cx="2620076" cy="25403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SOUNZ Hinewehi Mohi">
            <a:extLst>
              <a:ext uri="{FF2B5EF4-FFF2-40B4-BE49-F238E27FC236}">
                <a16:creationId xmlns:a16="http://schemas.microsoft.com/office/drawing/2014/main" id="{2C88A297-43A0-4332-A9A7-0E4FD35E42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6260" y="1215614"/>
            <a:ext cx="2528108" cy="25281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on Dame Tariana Turia | 100 Maori Leaders">
            <a:extLst>
              <a:ext uri="{FF2B5EF4-FFF2-40B4-BE49-F238E27FC236}">
                <a16:creationId xmlns:a16="http://schemas.microsoft.com/office/drawing/2014/main" id="{3D53A50F-A803-4AD8-861F-066E27582B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5919" y="1226004"/>
            <a:ext cx="1839332" cy="25177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he reincarnation of Hinemoa Elder | Stuff.co.nz">
            <a:extLst>
              <a:ext uri="{FF2B5EF4-FFF2-40B4-BE49-F238E27FC236}">
                <a16:creationId xmlns:a16="http://schemas.microsoft.com/office/drawing/2014/main" id="{82CE669F-0D29-472D-835A-89A405704E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4082" y="3963715"/>
            <a:ext cx="3274971" cy="21833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Kiri Nathan: Award-Winning Māori Fashion Designer | impactmania">
            <a:extLst>
              <a:ext uri="{FF2B5EF4-FFF2-40B4-BE49-F238E27FC236}">
                <a16:creationId xmlns:a16="http://schemas.microsoft.com/office/drawing/2014/main" id="{FD675216-02C9-4F69-8377-2AD614BE42F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9520" t="7732" r="9900" b="21107"/>
          <a:stretch/>
        </p:blipFill>
        <p:spPr bwMode="auto">
          <a:xfrm>
            <a:off x="857235" y="3870785"/>
            <a:ext cx="2525020" cy="23691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otorua Lakes councillor Merepeka Raukawa-Tait takes the police to task  over CBD safety - NZ Herald">
            <a:extLst>
              <a:ext uri="{FF2B5EF4-FFF2-40B4-BE49-F238E27FC236}">
                <a16:creationId xmlns:a16="http://schemas.microsoft.com/office/drawing/2014/main" id="{84076EDB-99FE-4A2C-B51F-2AA12EEAE9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35180" y="3865808"/>
            <a:ext cx="1943954" cy="277799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emuera Morrison Returns To Star Wars As Bobba Fett In The Mandalorian  Season Two – Taylor Network of Podcasts">
            <a:extLst>
              <a:ext uri="{FF2B5EF4-FFF2-40B4-BE49-F238E27FC236}">
                <a16:creationId xmlns:a16="http://schemas.microsoft.com/office/drawing/2014/main" id="{A93B4216-B3FA-4AEB-B334-BE78AF6CC8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95195" y="3850415"/>
            <a:ext cx="2080780" cy="2774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380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27A719-A2E9-40E4-8548-9CE7D49E7040}"/>
              </a:ext>
            </a:extLst>
          </p:cNvPr>
          <p:cNvSpPr>
            <a:spLocks noGrp="1"/>
          </p:cNvSpPr>
          <p:nvPr>
            <p:ph type="body" sz="quarter" idx="11"/>
          </p:nvPr>
        </p:nvSpPr>
        <p:spPr>
          <a:xfrm>
            <a:off x="277710" y="450850"/>
            <a:ext cx="6470561" cy="1941513"/>
          </a:xfrm>
        </p:spPr>
        <p:txBody>
          <a:bodyPr/>
          <a:lstStyle/>
          <a:p>
            <a:r>
              <a:rPr lang="en-NZ" b="1" dirty="0">
                <a:latin typeface="+mj-lt"/>
              </a:rPr>
              <a:t>What does this all mean for us?</a:t>
            </a:r>
          </a:p>
        </p:txBody>
      </p:sp>
    </p:spTree>
    <p:extLst>
      <p:ext uri="{BB962C8B-B14F-4D97-AF65-F5344CB8AC3E}">
        <p14:creationId xmlns:p14="http://schemas.microsoft.com/office/powerpoint/2010/main" val="39327973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6E0F60C-87C0-4928-8CB1-E7916CCABE21}"/>
              </a:ext>
            </a:extLst>
          </p:cNvPr>
          <p:cNvSpPr>
            <a:spLocks noGrp="1"/>
          </p:cNvSpPr>
          <p:nvPr>
            <p:ph type="body" sz="quarter" idx="12"/>
          </p:nvPr>
        </p:nvSpPr>
        <p:spPr>
          <a:xfrm>
            <a:off x="354857" y="530226"/>
            <a:ext cx="10892261" cy="582138"/>
          </a:xfrm>
        </p:spPr>
        <p:txBody>
          <a:bodyPr/>
          <a:lstStyle/>
          <a:p>
            <a:r>
              <a:rPr lang="mi-NZ" sz="3600" b="1" dirty="0">
                <a:latin typeface="+mj-lt"/>
              </a:rPr>
              <a:t>Incorporating Treaty values into organisational values</a:t>
            </a:r>
            <a:endParaRPr lang="en-NZ" sz="3600" b="1" dirty="0">
              <a:latin typeface="+mj-lt"/>
            </a:endParaRPr>
          </a:p>
        </p:txBody>
      </p:sp>
      <p:graphicFrame>
        <p:nvGraphicFramePr>
          <p:cNvPr id="2" name="Table 1">
            <a:extLst>
              <a:ext uri="{FF2B5EF4-FFF2-40B4-BE49-F238E27FC236}">
                <a16:creationId xmlns:a16="http://schemas.microsoft.com/office/drawing/2014/main" id="{4A1137A4-A248-4D35-BC4C-AE2CFE552156}"/>
              </a:ext>
            </a:extLst>
          </p:cNvPr>
          <p:cNvGraphicFramePr>
            <a:graphicFrameLocks noGrp="1"/>
          </p:cNvGraphicFramePr>
          <p:nvPr>
            <p:extLst>
              <p:ext uri="{D42A27DB-BD31-4B8C-83A1-F6EECF244321}">
                <p14:modId xmlns:p14="http://schemas.microsoft.com/office/powerpoint/2010/main" val="2580186429"/>
              </p:ext>
            </p:extLst>
          </p:nvPr>
        </p:nvGraphicFramePr>
        <p:xfrm>
          <a:off x="1024129" y="1112364"/>
          <a:ext cx="10222990" cy="5443883"/>
        </p:xfrm>
        <a:graphic>
          <a:graphicData uri="http://schemas.openxmlformats.org/drawingml/2006/table">
            <a:tbl>
              <a:tblPr firstRow="1" firstCol="1" bandRow="1">
                <a:tableStyleId>{5C22544A-7EE6-4342-B048-85BDC9FD1C3A}</a:tableStyleId>
              </a:tblPr>
              <a:tblGrid>
                <a:gridCol w="2044598">
                  <a:extLst>
                    <a:ext uri="{9D8B030D-6E8A-4147-A177-3AD203B41FA5}">
                      <a16:colId xmlns:a16="http://schemas.microsoft.com/office/drawing/2014/main" val="1463190329"/>
                    </a:ext>
                  </a:extLst>
                </a:gridCol>
                <a:gridCol w="2044598">
                  <a:extLst>
                    <a:ext uri="{9D8B030D-6E8A-4147-A177-3AD203B41FA5}">
                      <a16:colId xmlns:a16="http://schemas.microsoft.com/office/drawing/2014/main" val="3827961978"/>
                    </a:ext>
                  </a:extLst>
                </a:gridCol>
                <a:gridCol w="2044598">
                  <a:extLst>
                    <a:ext uri="{9D8B030D-6E8A-4147-A177-3AD203B41FA5}">
                      <a16:colId xmlns:a16="http://schemas.microsoft.com/office/drawing/2014/main" val="3006206318"/>
                    </a:ext>
                  </a:extLst>
                </a:gridCol>
                <a:gridCol w="2044598">
                  <a:extLst>
                    <a:ext uri="{9D8B030D-6E8A-4147-A177-3AD203B41FA5}">
                      <a16:colId xmlns:a16="http://schemas.microsoft.com/office/drawing/2014/main" val="2205857658"/>
                    </a:ext>
                  </a:extLst>
                </a:gridCol>
                <a:gridCol w="2044598">
                  <a:extLst>
                    <a:ext uri="{9D8B030D-6E8A-4147-A177-3AD203B41FA5}">
                      <a16:colId xmlns:a16="http://schemas.microsoft.com/office/drawing/2014/main" val="3592695207"/>
                    </a:ext>
                  </a:extLst>
                </a:gridCol>
              </a:tblGrid>
              <a:tr h="513095">
                <a:tc rowSpan="3" gridSpan="2">
                  <a:txBody>
                    <a:bodyPr/>
                    <a:lstStyle/>
                    <a:p>
                      <a:pPr algn="ctr">
                        <a:lnSpc>
                          <a:spcPct val="115000"/>
                        </a:lnSpc>
                        <a:spcBef>
                          <a:spcPts val="500"/>
                        </a:spcBef>
                        <a:spcAft>
                          <a:spcPts val="1000"/>
                        </a:spcAft>
                      </a:pPr>
                      <a:r>
                        <a:rPr lang="en-NZ" sz="2400" dirty="0">
                          <a:effectLst/>
                          <a:latin typeface="+mj-lt"/>
                        </a:rPr>
                        <a:t>Te </a:t>
                      </a:r>
                      <a:r>
                        <a:rPr lang="en-NZ" sz="2400" dirty="0" err="1">
                          <a:effectLst/>
                          <a:latin typeface="+mj-lt"/>
                        </a:rPr>
                        <a:t>Poukapa</a:t>
                      </a:r>
                      <a:r>
                        <a:rPr lang="en-NZ" sz="2400" dirty="0">
                          <a:effectLst/>
                          <a:latin typeface="+mj-lt"/>
                        </a:rPr>
                        <a:t> Māori Mo Ngā </a:t>
                      </a:r>
                      <a:r>
                        <a:rPr lang="en-NZ" sz="2400" dirty="0" err="1">
                          <a:effectLst/>
                          <a:latin typeface="+mj-lt"/>
                        </a:rPr>
                        <a:t>Tauritetanga</a:t>
                      </a:r>
                      <a:r>
                        <a:rPr lang="en-NZ" sz="2400" dirty="0">
                          <a:effectLst/>
                          <a:latin typeface="+mj-lt"/>
                        </a:rPr>
                        <a:t> a Tangata</a:t>
                      </a:r>
                      <a:endParaRPr lang="en-NZ" sz="1600" dirty="0">
                        <a:effectLst/>
                        <a:latin typeface="+mj-lt"/>
                      </a:endParaRPr>
                    </a:p>
                    <a:p>
                      <a:pPr algn="ctr">
                        <a:lnSpc>
                          <a:spcPct val="115000"/>
                        </a:lnSpc>
                        <a:spcBef>
                          <a:spcPts val="500"/>
                        </a:spcBef>
                        <a:spcAft>
                          <a:spcPts val="1000"/>
                        </a:spcAft>
                      </a:pPr>
                      <a:r>
                        <a:rPr lang="en-NZ" sz="1800" dirty="0">
                          <a:effectLst/>
                          <a:latin typeface="+mj-lt"/>
                        </a:rPr>
                        <a:t>PHO Treaty Equity Matrix</a:t>
                      </a:r>
                      <a:endParaRPr lang="en-NZ" sz="1800" dirty="0">
                        <a:effectLst/>
                        <a:latin typeface="+mj-lt"/>
                        <a:ea typeface="Times New Roman" panose="02020603050405020304" pitchFamily="18" charset="0"/>
                        <a:cs typeface="Times New Roman" panose="02020603050405020304" pitchFamily="18" charset="0"/>
                      </a:endParaRPr>
                    </a:p>
                  </a:txBody>
                  <a:tcPr marL="0" marR="0" marT="0" marB="0" anchor="ctr"/>
                </a:tc>
                <a:tc rowSpan="3" hMerge="1">
                  <a:txBody>
                    <a:bodyPr/>
                    <a:lstStyle/>
                    <a:p>
                      <a:endParaRPr lang="en-NZ"/>
                    </a:p>
                  </a:txBody>
                  <a:tcPr/>
                </a:tc>
                <a:tc gridSpan="3">
                  <a:txBody>
                    <a:bodyPr/>
                    <a:lstStyle/>
                    <a:p>
                      <a:pPr algn="ctr">
                        <a:lnSpc>
                          <a:spcPct val="115000"/>
                        </a:lnSpc>
                        <a:spcBef>
                          <a:spcPts val="500"/>
                        </a:spcBef>
                        <a:spcAft>
                          <a:spcPts val="1000"/>
                        </a:spcAft>
                      </a:pPr>
                      <a:r>
                        <a:rPr lang="en-NZ" sz="2800" dirty="0">
                          <a:effectLst/>
                          <a:latin typeface="+mj-lt"/>
                        </a:rPr>
                        <a:t>Te Tiriti o Waitangi</a:t>
                      </a:r>
                      <a:endParaRPr lang="en-NZ" sz="1200" dirty="0">
                        <a:effectLst/>
                        <a:latin typeface="+mj-lt"/>
                        <a:ea typeface="Times New Roman" panose="02020603050405020304" pitchFamily="18" charset="0"/>
                        <a:cs typeface="Times New Roman" panose="02020603050405020304" pitchFamily="18" charset="0"/>
                      </a:endParaRPr>
                    </a:p>
                  </a:txBody>
                  <a:tcPr marL="60288" marR="60288" marT="0" marB="0" anchor="ctr"/>
                </a:tc>
                <a:tc hMerge="1">
                  <a:txBody>
                    <a:bodyPr/>
                    <a:lstStyle/>
                    <a:p>
                      <a:endParaRPr lang="en-NZ"/>
                    </a:p>
                  </a:txBody>
                  <a:tcPr/>
                </a:tc>
                <a:tc hMerge="1">
                  <a:txBody>
                    <a:bodyPr/>
                    <a:lstStyle/>
                    <a:p>
                      <a:endParaRPr lang="en-NZ"/>
                    </a:p>
                  </a:txBody>
                  <a:tcPr/>
                </a:tc>
                <a:extLst>
                  <a:ext uri="{0D108BD9-81ED-4DB2-BD59-A6C34878D82A}">
                    <a16:rowId xmlns:a16="http://schemas.microsoft.com/office/drawing/2014/main" val="3250382354"/>
                  </a:ext>
                </a:extLst>
              </a:tr>
              <a:tr h="513095">
                <a:tc gridSpan="2" vMerge="1">
                  <a:txBody>
                    <a:bodyPr/>
                    <a:lstStyle/>
                    <a:p>
                      <a:endParaRPr lang="en-NZ"/>
                    </a:p>
                  </a:txBody>
                  <a:tcPr/>
                </a:tc>
                <a:tc hMerge="1" vMerge="1">
                  <a:txBody>
                    <a:bodyPr/>
                    <a:lstStyle/>
                    <a:p>
                      <a:endParaRPr lang="en-NZ"/>
                    </a:p>
                  </a:txBody>
                  <a:tcPr/>
                </a:tc>
                <a:tc>
                  <a:txBody>
                    <a:bodyPr/>
                    <a:lstStyle/>
                    <a:p>
                      <a:pPr algn="ctr">
                        <a:lnSpc>
                          <a:spcPct val="115000"/>
                        </a:lnSpc>
                        <a:spcBef>
                          <a:spcPts val="500"/>
                        </a:spcBef>
                        <a:spcAft>
                          <a:spcPts val="1000"/>
                        </a:spcAft>
                      </a:pPr>
                      <a:r>
                        <a:rPr lang="en-NZ" sz="1200" b="1">
                          <a:effectLst/>
                          <a:latin typeface="+mj-lt"/>
                        </a:rPr>
                        <a:t>Article 1</a:t>
                      </a:r>
                      <a:endParaRPr lang="en-NZ" sz="1200" b="1">
                        <a:effectLst/>
                        <a:latin typeface="+mj-lt"/>
                        <a:ea typeface="Times New Roman" panose="02020603050405020304" pitchFamily="18" charset="0"/>
                        <a:cs typeface="Times New Roman" panose="02020603050405020304" pitchFamily="18" charset="0"/>
                      </a:endParaRPr>
                    </a:p>
                  </a:txBody>
                  <a:tcPr marL="60288" marR="60288" marT="0" marB="0" anchor="ctr"/>
                </a:tc>
                <a:tc>
                  <a:txBody>
                    <a:bodyPr/>
                    <a:lstStyle/>
                    <a:p>
                      <a:pPr algn="ctr">
                        <a:lnSpc>
                          <a:spcPct val="115000"/>
                        </a:lnSpc>
                        <a:spcBef>
                          <a:spcPts val="500"/>
                        </a:spcBef>
                        <a:spcAft>
                          <a:spcPts val="1000"/>
                        </a:spcAft>
                      </a:pPr>
                      <a:r>
                        <a:rPr lang="en-NZ" sz="1200" b="1">
                          <a:effectLst/>
                          <a:latin typeface="+mj-lt"/>
                        </a:rPr>
                        <a:t>Article 2</a:t>
                      </a:r>
                      <a:endParaRPr lang="en-NZ" sz="1200" b="1">
                        <a:effectLst/>
                        <a:latin typeface="+mj-lt"/>
                        <a:ea typeface="Times New Roman" panose="02020603050405020304" pitchFamily="18" charset="0"/>
                        <a:cs typeface="Times New Roman" panose="02020603050405020304" pitchFamily="18" charset="0"/>
                      </a:endParaRPr>
                    </a:p>
                  </a:txBody>
                  <a:tcPr marL="60288" marR="60288" marT="0" marB="0" anchor="ctr"/>
                </a:tc>
                <a:tc>
                  <a:txBody>
                    <a:bodyPr/>
                    <a:lstStyle/>
                    <a:p>
                      <a:pPr algn="ctr">
                        <a:lnSpc>
                          <a:spcPct val="115000"/>
                        </a:lnSpc>
                        <a:spcBef>
                          <a:spcPts val="500"/>
                        </a:spcBef>
                        <a:spcAft>
                          <a:spcPts val="1000"/>
                        </a:spcAft>
                      </a:pPr>
                      <a:r>
                        <a:rPr lang="en-NZ" sz="1200" b="1" dirty="0">
                          <a:effectLst/>
                          <a:latin typeface="+mj-lt"/>
                        </a:rPr>
                        <a:t>Article 3</a:t>
                      </a:r>
                      <a:endParaRPr lang="en-NZ" sz="1200" b="1" dirty="0">
                        <a:effectLst/>
                        <a:latin typeface="+mj-lt"/>
                        <a:ea typeface="Times New Roman" panose="02020603050405020304" pitchFamily="18" charset="0"/>
                        <a:cs typeface="Times New Roman" panose="02020603050405020304" pitchFamily="18" charset="0"/>
                      </a:endParaRPr>
                    </a:p>
                  </a:txBody>
                  <a:tcPr marL="60288" marR="60288" marT="0" marB="0" anchor="ctr"/>
                </a:tc>
                <a:extLst>
                  <a:ext uri="{0D108BD9-81ED-4DB2-BD59-A6C34878D82A}">
                    <a16:rowId xmlns:a16="http://schemas.microsoft.com/office/drawing/2014/main" val="207526564"/>
                  </a:ext>
                </a:extLst>
              </a:tr>
              <a:tr h="607105">
                <a:tc gridSpan="2" vMerge="1">
                  <a:txBody>
                    <a:bodyPr/>
                    <a:lstStyle/>
                    <a:p>
                      <a:endParaRPr lang="en-NZ"/>
                    </a:p>
                  </a:txBody>
                  <a:tcPr/>
                </a:tc>
                <a:tc hMerge="1" vMerge="1">
                  <a:txBody>
                    <a:bodyPr/>
                    <a:lstStyle/>
                    <a:p>
                      <a:endParaRPr lang="en-NZ"/>
                    </a:p>
                  </a:txBody>
                  <a:tcPr/>
                </a:tc>
                <a:tc>
                  <a:txBody>
                    <a:bodyPr/>
                    <a:lstStyle/>
                    <a:p>
                      <a:pPr algn="ctr">
                        <a:lnSpc>
                          <a:spcPct val="115000"/>
                        </a:lnSpc>
                        <a:spcBef>
                          <a:spcPts val="300"/>
                        </a:spcBef>
                        <a:spcAft>
                          <a:spcPts val="300"/>
                        </a:spcAft>
                      </a:pPr>
                      <a:r>
                        <a:rPr lang="en-NZ" sz="1200" dirty="0" err="1">
                          <a:effectLst/>
                          <a:latin typeface="+mj-lt"/>
                        </a:rPr>
                        <a:t>Kāwanatanga</a:t>
                      </a:r>
                      <a:r>
                        <a:rPr lang="en-NZ" sz="1200" dirty="0">
                          <a:effectLst/>
                          <a:latin typeface="+mj-lt"/>
                        </a:rPr>
                        <a:t>/</a:t>
                      </a:r>
                    </a:p>
                    <a:p>
                      <a:pPr algn="ctr">
                        <a:lnSpc>
                          <a:spcPct val="115000"/>
                        </a:lnSpc>
                        <a:spcBef>
                          <a:spcPts val="300"/>
                        </a:spcBef>
                        <a:spcAft>
                          <a:spcPts val="300"/>
                        </a:spcAft>
                      </a:pPr>
                      <a:r>
                        <a:rPr lang="en-NZ" sz="1200" dirty="0">
                          <a:effectLst/>
                          <a:latin typeface="+mj-lt"/>
                        </a:rPr>
                        <a:t>Governance</a:t>
                      </a:r>
                      <a:endParaRPr lang="en-NZ" sz="1200" dirty="0">
                        <a:effectLst/>
                        <a:latin typeface="+mj-lt"/>
                        <a:ea typeface="Times New Roman" panose="02020603050405020304" pitchFamily="18" charset="0"/>
                        <a:cs typeface="Times New Roman" panose="02020603050405020304" pitchFamily="18" charset="0"/>
                      </a:endParaRPr>
                    </a:p>
                  </a:txBody>
                  <a:tcPr marL="60288" marR="60288" marT="0" marB="0" anchor="ctr"/>
                </a:tc>
                <a:tc>
                  <a:txBody>
                    <a:bodyPr/>
                    <a:lstStyle/>
                    <a:p>
                      <a:pPr algn="ctr">
                        <a:lnSpc>
                          <a:spcPct val="115000"/>
                        </a:lnSpc>
                        <a:spcBef>
                          <a:spcPts val="300"/>
                        </a:spcBef>
                        <a:spcAft>
                          <a:spcPts val="300"/>
                        </a:spcAft>
                      </a:pPr>
                      <a:r>
                        <a:rPr lang="en-NZ" sz="1200" dirty="0">
                          <a:effectLst/>
                          <a:latin typeface="+mj-lt"/>
                        </a:rPr>
                        <a:t>Rangatiratanga/</a:t>
                      </a:r>
                    </a:p>
                    <a:p>
                      <a:pPr algn="ctr">
                        <a:lnSpc>
                          <a:spcPct val="115000"/>
                        </a:lnSpc>
                        <a:spcBef>
                          <a:spcPts val="300"/>
                        </a:spcBef>
                        <a:spcAft>
                          <a:spcPts val="300"/>
                        </a:spcAft>
                      </a:pPr>
                      <a:r>
                        <a:rPr lang="en-NZ" sz="1200" dirty="0">
                          <a:effectLst/>
                          <a:latin typeface="+mj-lt"/>
                        </a:rPr>
                        <a:t>Agency</a:t>
                      </a:r>
                      <a:endParaRPr lang="en-NZ" sz="1200" dirty="0">
                        <a:effectLst/>
                        <a:latin typeface="+mj-lt"/>
                        <a:ea typeface="Times New Roman" panose="02020603050405020304" pitchFamily="18" charset="0"/>
                        <a:cs typeface="Times New Roman" panose="02020603050405020304" pitchFamily="18" charset="0"/>
                      </a:endParaRPr>
                    </a:p>
                  </a:txBody>
                  <a:tcPr marL="60288" marR="60288" marT="0" marB="0" anchor="ctr"/>
                </a:tc>
                <a:tc>
                  <a:txBody>
                    <a:bodyPr/>
                    <a:lstStyle/>
                    <a:p>
                      <a:pPr algn="ctr">
                        <a:lnSpc>
                          <a:spcPct val="115000"/>
                        </a:lnSpc>
                        <a:spcBef>
                          <a:spcPts val="300"/>
                        </a:spcBef>
                        <a:spcAft>
                          <a:spcPts val="300"/>
                        </a:spcAft>
                      </a:pPr>
                      <a:r>
                        <a:rPr lang="en-NZ" sz="1200" dirty="0" err="1">
                          <a:effectLst/>
                          <a:latin typeface="+mj-lt"/>
                        </a:rPr>
                        <a:t>Oritetanga</a:t>
                      </a:r>
                      <a:r>
                        <a:rPr lang="en-NZ" sz="1200" dirty="0">
                          <a:effectLst/>
                          <a:latin typeface="+mj-lt"/>
                        </a:rPr>
                        <a:t>/</a:t>
                      </a:r>
                    </a:p>
                    <a:p>
                      <a:pPr algn="ctr">
                        <a:lnSpc>
                          <a:spcPct val="115000"/>
                        </a:lnSpc>
                        <a:spcBef>
                          <a:spcPts val="300"/>
                        </a:spcBef>
                        <a:spcAft>
                          <a:spcPts val="300"/>
                        </a:spcAft>
                      </a:pPr>
                      <a:r>
                        <a:rPr lang="en-NZ" sz="1200" dirty="0">
                          <a:effectLst/>
                          <a:latin typeface="+mj-lt"/>
                        </a:rPr>
                        <a:t>Equity</a:t>
                      </a:r>
                      <a:endParaRPr lang="en-NZ" sz="1200" dirty="0">
                        <a:effectLst/>
                        <a:latin typeface="+mj-lt"/>
                        <a:ea typeface="Times New Roman" panose="02020603050405020304" pitchFamily="18" charset="0"/>
                        <a:cs typeface="Times New Roman" panose="02020603050405020304" pitchFamily="18" charset="0"/>
                      </a:endParaRPr>
                    </a:p>
                  </a:txBody>
                  <a:tcPr marL="60288" marR="60288" marT="0" marB="0" anchor="ctr"/>
                </a:tc>
                <a:extLst>
                  <a:ext uri="{0D108BD9-81ED-4DB2-BD59-A6C34878D82A}">
                    <a16:rowId xmlns:a16="http://schemas.microsoft.com/office/drawing/2014/main" val="2988588223"/>
                  </a:ext>
                </a:extLst>
              </a:tr>
              <a:tr h="759851">
                <a:tc rowSpan="4">
                  <a:txBody>
                    <a:bodyPr/>
                    <a:lstStyle/>
                    <a:p>
                      <a:pPr marL="71755" marR="71755" algn="ctr">
                        <a:lnSpc>
                          <a:spcPct val="115000"/>
                        </a:lnSpc>
                        <a:spcBef>
                          <a:spcPts val="500"/>
                        </a:spcBef>
                        <a:spcAft>
                          <a:spcPts val="1000"/>
                        </a:spcAft>
                      </a:pPr>
                      <a:r>
                        <a:rPr lang="en-NZ" sz="3200" dirty="0">
                          <a:effectLst/>
                          <a:latin typeface="+mj-lt"/>
                        </a:rPr>
                        <a:t>PHO Values</a:t>
                      </a:r>
                      <a:endParaRPr lang="en-NZ" sz="1200" dirty="0">
                        <a:effectLst/>
                        <a:latin typeface="+mj-lt"/>
                        <a:ea typeface="Times New Roman" panose="02020603050405020304" pitchFamily="18" charset="0"/>
                        <a:cs typeface="Times New Roman" panose="02020603050405020304" pitchFamily="18" charset="0"/>
                      </a:endParaRPr>
                    </a:p>
                  </a:txBody>
                  <a:tcPr marL="0" marR="0" marT="0" marB="0" vert="vert270" anchor="ctr"/>
                </a:tc>
                <a:tc>
                  <a:txBody>
                    <a:bodyPr/>
                    <a:lstStyle/>
                    <a:p>
                      <a:pPr algn="ctr">
                        <a:lnSpc>
                          <a:spcPct val="115000"/>
                        </a:lnSpc>
                        <a:spcBef>
                          <a:spcPts val="300"/>
                        </a:spcBef>
                        <a:spcAft>
                          <a:spcPts val="300"/>
                        </a:spcAft>
                      </a:pPr>
                      <a:r>
                        <a:rPr lang="en-NZ" sz="1800" dirty="0">
                          <a:effectLst/>
                          <a:latin typeface="+mj-lt"/>
                        </a:rPr>
                        <a:t>Collaboration</a:t>
                      </a:r>
                    </a:p>
                    <a:p>
                      <a:pPr algn="ctr">
                        <a:lnSpc>
                          <a:spcPct val="115000"/>
                        </a:lnSpc>
                        <a:spcBef>
                          <a:spcPts val="300"/>
                        </a:spcBef>
                        <a:spcAft>
                          <a:spcPts val="300"/>
                        </a:spcAft>
                      </a:pPr>
                      <a:r>
                        <a:rPr lang="en-NZ" sz="1800" dirty="0">
                          <a:effectLst/>
                          <a:latin typeface="+mj-lt"/>
                        </a:rPr>
                        <a:t>Kotahitanga</a:t>
                      </a:r>
                      <a:endParaRPr lang="en-NZ" sz="1800" dirty="0">
                        <a:effectLst/>
                        <a:latin typeface="+mj-lt"/>
                        <a:ea typeface="Times New Roman" panose="02020603050405020304" pitchFamily="18" charset="0"/>
                        <a:cs typeface="Times New Roman" panose="02020603050405020304" pitchFamily="18" charset="0"/>
                      </a:endParaRPr>
                    </a:p>
                  </a:txBody>
                  <a:tcPr marL="60288" marR="60288" marT="0" marB="0" anchor="ctr"/>
                </a:tc>
                <a:tc>
                  <a:txBody>
                    <a:bodyPr/>
                    <a:lstStyle/>
                    <a:p>
                      <a:pPr algn="ctr">
                        <a:lnSpc>
                          <a:spcPct val="115000"/>
                        </a:lnSpc>
                        <a:spcBef>
                          <a:spcPts val="500"/>
                        </a:spcBef>
                        <a:spcAft>
                          <a:spcPts val="1000"/>
                        </a:spcAft>
                      </a:pPr>
                      <a:r>
                        <a:rPr lang="en-NZ" sz="1200" dirty="0">
                          <a:effectLst/>
                          <a:latin typeface="+mj-lt"/>
                        </a:rPr>
                        <a:t>The PHO will actively demonstrate Treaty of Waitangi principles.</a:t>
                      </a:r>
                      <a:endParaRPr lang="en-NZ" sz="1200" dirty="0">
                        <a:effectLst/>
                        <a:latin typeface="+mj-lt"/>
                        <a:ea typeface="Times New Roman" panose="02020603050405020304" pitchFamily="18" charset="0"/>
                        <a:cs typeface="Times New Roman" panose="02020603050405020304" pitchFamily="18" charset="0"/>
                      </a:endParaRPr>
                    </a:p>
                  </a:txBody>
                  <a:tcPr marL="60288" marR="60288" marT="0" marB="0" anchor="ctr"/>
                </a:tc>
                <a:tc>
                  <a:txBody>
                    <a:bodyPr/>
                    <a:lstStyle/>
                    <a:p>
                      <a:pPr algn="ctr">
                        <a:lnSpc>
                          <a:spcPct val="115000"/>
                        </a:lnSpc>
                        <a:spcBef>
                          <a:spcPts val="500"/>
                        </a:spcBef>
                        <a:spcAft>
                          <a:spcPts val="1000"/>
                        </a:spcAft>
                      </a:pPr>
                      <a:r>
                        <a:rPr lang="en-NZ" sz="1200" dirty="0">
                          <a:effectLst/>
                          <a:latin typeface="+mj-lt"/>
                        </a:rPr>
                        <a:t>The PHO supports Māori led agency at a local, regional and national level.</a:t>
                      </a:r>
                      <a:endParaRPr lang="en-NZ" sz="1200" dirty="0">
                        <a:effectLst/>
                        <a:latin typeface="+mj-lt"/>
                        <a:ea typeface="Times New Roman" panose="02020603050405020304" pitchFamily="18" charset="0"/>
                        <a:cs typeface="Times New Roman" panose="02020603050405020304" pitchFamily="18" charset="0"/>
                      </a:endParaRPr>
                    </a:p>
                  </a:txBody>
                  <a:tcPr marL="60288" marR="60288" marT="0" marB="0" anchor="ctr"/>
                </a:tc>
                <a:tc>
                  <a:txBody>
                    <a:bodyPr/>
                    <a:lstStyle/>
                    <a:p>
                      <a:pPr algn="ctr">
                        <a:lnSpc>
                          <a:spcPct val="115000"/>
                        </a:lnSpc>
                        <a:spcBef>
                          <a:spcPts val="500"/>
                        </a:spcBef>
                        <a:spcAft>
                          <a:spcPts val="1000"/>
                        </a:spcAft>
                      </a:pPr>
                      <a:r>
                        <a:rPr lang="en-NZ" sz="1200" dirty="0">
                          <a:effectLst/>
                          <a:latin typeface="+mj-lt"/>
                        </a:rPr>
                        <a:t>The PHO will prioritise achieving Māori Health Outcomes.</a:t>
                      </a:r>
                      <a:endParaRPr lang="en-NZ" sz="1200" dirty="0">
                        <a:effectLst/>
                        <a:latin typeface="+mj-lt"/>
                        <a:ea typeface="Times New Roman" panose="02020603050405020304" pitchFamily="18" charset="0"/>
                        <a:cs typeface="Times New Roman" panose="02020603050405020304" pitchFamily="18" charset="0"/>
                      </a:endParaRPr>
                    </a:p>
                  </a:txBody>
                  <a:tcPr marL="60288" marR="60288" marT="0" marB="0" anchor="ctr"/>
                </a:tc>
                <a:extLst>
                  <a:ext uri="{0D108BD9-81ED-4DB2-BD59-A6C34878D82A}">
                    <a16:rowId xmlns:a16="http://schemas.microsoft.com/office/drawing/2014/main" val="1448272816"/>
                  </a:ext>
                </a:extLst>
              </a:tr>
              <a:tr h="952647">
                <a:tc vMerge="1">
                  <a:txBody>
                    <a:bodyPr/>
                    <a:lstStyle/>
                    <a:p>
                      <a:endParaRPr lang="en-NZ"/>
                    </a:p>
                  </a:txBody>
                  <a:tcPr/>
                </a:tc>
                <a:tc>
                  <a:txBody>
                    <a:bodyPr/>
                    <a:lstStyle/>
                    <a:p>
                      <a:pPr algn="ctr">
                        <a:lnSpc>
                          <a:spcPct val="115000"/>
                        </a:lnSpc>
                        <a:spcBef>
                          <a:spcPts val="300"/>
                        </a:spcBef>
                        <a:spcAft>
                          <a:spcPts val="300"/>
                        </a:spcAft>
                      </a:pPr>
                      <a:r>
                        <a:rPr lang="en-NZ" sz="1800" dirty="0">
                          <a:effectLst/>
                          <a:latin typeface="+mj-lt"/>
                        </a:rPr>
                        <a:t>Accountability</a:t>
                      </a:r>
                    </a:p>
                    <a:p>
                      <a:pPr algn="ctr">
                        <a:lnSpc>
                          <a:spcPct val="115000"/>
                        </a:lnSpc>
                        <a:spcBef>
                          <a:spcPts val="300"/>
                        </a:spcBef>
                        <a:spcAft>
                          <a:spcPts val="300"/>
                        </a:spcAft>
                      </a:pPr>
                      <a:r>
                        <a:rPr lang="en-NZ" sz="1800" dirty="0" err="1">
                          <a:effectLst/>
                          <a:latin typeface="+mj-lt"/>
                        </a:rPr>
                        <a:t>Whakapono</a:t>
                      </a:r>
                      <a:endParaRPr lang="en-NZ" sz="1800" dirty="0">
                        <a:effectLst/>
                        <a:latin typeface="+mj-lt"/>
                        <a:ea typeface="Times New Roman" panose="02020603050405020304" pitchFamily="18" charset="0"/>
                        <a:cs typeface="Times New Roman" panose="02020603050405020304" pitchFamily="18" charset="0"/>
                      </a:endParaRPr>
                    </a:p>
                  </a:txBody>
                  <a:tcPr marL="60288" marR="60288" marT="0" marB="0" anchor="ctr"/>
                </a:tc>
                <a:tc>
                  <a:txBody>
                    <a:bodyPr/>
                    <a:lstStyle/>
                    <a:p>
                      <a:pPr algn="ctr">
                        <a:lnSpc>
                          <a:spcPct val="115000"/>
                        </a:lnSpc>
                        <a:spcBef>
                          <a:spcPts val="500"/>
                        </a:spcBef>
                        <a:spcAft>
                          <a:spcPts val="1000"/>
                        </a:spcAft>
                      </a:pPr>
                      <a:r>
                        <a:rPr lang="en-NZ" sz="1200" dirty="0">
                          <a:effectLst/>
                          <a:latin typeface="+mj-lt"/>
                        </a:rPr>
                        <a:t>Māori have valued representation in governance and advisory roles in the PHO.</a:t>
                      </a:r>
                      <a:endParaRPr lang="en-NZ" sz="1200" dirty="0">
                        <a:effectLst/>
                        <a:latin typeface="+mj-lt"/>
                        <a:ea typeface="Times New Roman" panose="02020603050405020304" pitchFamily="18" charset="0"/>
                        <a:cs typeface="Times New Roman" panose="02020603050405020304" pitchFamily="18" charset="0"/>
                      </a:endParaRPr>
                    </a:p>
                  </a:txBody>
                  <a:tcPr marL="60288" marR="60288" marT="0" marB="0" anchor="ctr"/>
                </a:tc>
                <a:tc>
                  <a:txBody>
                    <a:bodyPr/>
                    <a:lstStyle/>
                    <a:p>
                      <a:pPr algn="ctr">
                        <a:lnSpc>
                          <a:spcPct val="115000"/>
                        </a:lnSpc>
                        <a:spcBef>
                          <a:spcPts val="500"/>
                        </a:spcBef>
                        <a:spcAft>
                          <a:spcPts val="1000"/>
                        </a:spcAft>
                      </a:pPr>
                      <a:r>
                        <a:rPr lang="en-NZ" sz="1200" dirty="0">
                          <a:effectLst/>
                          <a:latin typeface="+mj-lt"/>
                        </a:rPr>
                        <a:t>The PHO will collate and distribute intellectual property to support Māori agency.</a:t>
                      </a:r>
                      <a:endParaRPr lang="en-NZ" sz="1200" dirty="0">
                        <a:effectLst/>
                        <a:latin typeface="+mj-lt"/>
                        <a:ea typeface="Times New Roman" panose="02020603050405020304" pitchFamily="18" charset="0"/>
                        <a:cs typeface="Times New Roman" panose="02020603050405020304" pitchFamily="18" charset="0"/>
                      </a:endParaRPr>
                    </a:p>
                  </a:txBody>
                  <a:tcPr marL="60288" marR="60288" marT="0" marB="0" anchor="ctr"/>
                </a:tc>
                <a:tc>
                  <a:txBody>
                    <a:bodyPr/>
                    <a:lstStyle/>
                    <a:p>
                      <a:pPr algn="ctr">
                        <a:lnSpc>
                          <a:spcPct val="115000"/>
                        </a:lnSpc>
                        <a:spcBef>
                          <a:spcPts val="500"/>
                        </a:spcBef>
                        <a:spcAft>
                          <a:spcPts val="1000"/>
                        </a:spcAft>
                      </a:pPr>
                      <a:r>
                        <a:rPr lang="en-NZ" sz="1200" dirty="0">
                          <a:effectLst/>
                          <a:latin typeface="+mj-lt"/>
                        </a:rPr>
                        <a:t>The PHO values the view offered by equity and </a:t>
                      </a:r>
                      <a:r>
                        <a:rPr lang="en-NZ" sz="1200" dirty="0" err="1">
                          <a:effectLst/>
                          <a:latin typeface="+mj-lt"/>
                        </a:rPr>
                        <a:t>Whānau</a:t>
                      </a:r>
                      <a:r>
                        <a:rPr lang="en-NZ" sz="1200" dirty="0">
                          <a:effectLst/>
                          <a:latin typeface="+mj-lt"/>
                        </a:rPr>
                        <a:t> Voice.</a:t>
                      </a:r>
                      <a:endParaRPr lang="en-NZ" sz="1200" dirty="0">
                        <a:effectLst/>
                        <a:latin typeface="+mj-lt"/>
                        <a:ea typeface="Times New Roman" panose="02020603050405020304" pitchFamily="18" charset="0"/>
                        <a:cs typeface="Times New Roman" panose="02020603050405020304" pitchFamily="18" charset="0"/>
                      </a:endParaRPr>
                    </a:p>
                  </a:txBody>
                  <a:tcPr marL="60288" marR="60288" marT="0" marB="0" anchor="ctr"/>
                </a:tc>
                <a:extLst>
                  <a:ext uri="{0D108BD9-81ED-4DB2-BD59-A6C34878D82A}">
                    <a16:rowId xmlns:a16="http://schemas.microsoft.com/office/drawing/2014/main" val="2377665721"/>
                  </a:ext>
                </a:extLst>
              </a:tr>
              <a:tr h="1145443">
                <a:tc vMerge="1">
                  <a:txBody>
                    <a:bodyPr/>
                    <a:lstStyle/>
                    <a:p>
                      <a:endParaRPr lang="en-NZ"/>
                    </a:p>
                  </a:txBody>
                  <a:tcPr/>
                </a:tc>
                <a:tc>
                  <a:txBody>
                    <a:bodyPr/>
                    <a:lstStyle/>
                    <a:p>
                      <a:pPr algn="ctr">
                        <a:lnSpc>
                          <a:spcPct val="115000"/>
                        </a:lnSpc>
                        <a:spcBef>
                          <a:spcPts val="300"/>
                        </a:spcBef>
                        <a:spcAft>
                          <a:spcPts val="300"/>
                        </a:spcAft>
                      </a:pPr>
                      <a:r>
                        <a:rPr lang="en-NZ" sz="1800" dirty="0">
                          <a:effectLst/>
                          <a:latin typeface="+mj-lt"/>
                        </a:rPr>
                        <a:t>Respectful</a:t>
                      </a:r>
                    </a:p>
                    <a:p>
                      <a:pPr algn="ctr">
                        <a:lnSpc>
                          <a:spcPct val="115000"/>
                        </a:lnSpc>
                        <a:spcBef>
                          <a:spcPts val="300"/>
                        </a:spcBef>
                        <a:spcAft>
                          <a:spcPts val="300"/>
                        </a:spcAft>
                      </a:pPr>
                      <a:r>
                        <a:rPr lang="en-NZ" sz="1800" dirty="0">
                          <a:effectLst/>
                          <a:latin typeface="+mj-lt"/>
                        </a:rPr>
                        <a:t>Aroha</a:t>
                      </a:r>
                      <a:endParaRPr lang="en-NZ" sz="1800" dirty="0">
                        <a:effectLst/>
                        <a:latin typeface="+mj-lt"/>
                        <a:ea typeface="Times New Roman" panose="02020603050405020304" pitchFamily="18" charset="0"/>
                        <a:cs typeface="Times New Roman" panose="02020603050405020304" pitchFamily="18" charset="0"/>
                      </a:endParaRPr>
                    </a:p>
                  </a:txBody>
                  <a:tcPr marL="60288" marR="60288" marT="0" marB="0" anchor="ctr"/>
                </a:tc>
                <a:tc>
                  <a:txBody>
                    <a:bodyPr/>
                    <a:lstStyle/>
                    <a:p>
                      <a:pPr algn="ctr">
                        <a:lnSpc>
                          <a:spcPct val="115000"/>
                        </a:lnSpc>
                        <a:spcBef>
                          <a:spcPts val="500"/>
                        </a:spcBef>
                        <a:spcAft>
                          <a:spcPts val="1000"/>
                        </a:spcAft>
                      </a:pPr>
                      <a:r>
                        <a:rPr lang="en-NZ" sz="1200" dirty="0">
                          <a:effectLst/>
                          <a:latin typeface="+mj-lt"/>
                        </a:rPr>
                        <a:t>The PHO recognise the status of MOU based relationships with Treaty of Waitangi Partners.</a:t>
                      </a:r>
                      <a:endParaRPr lang="en-NZ" sz="1200" dirty="0">
                        <a:effectLst/>
                        <a:latin typeface="+mj-lt"/>
                        <a:ea typeface="Times New Roman" panose="02020603050405020304" pitchFamily="18" charset="0"/>
                        <a:cs typeface="Times New Roman" panose="02020603050405020304" pitchFamily="18" charset="0"/>
                      </a:endParaRPr>
                    </a:p>
                  </a:txBody>
                  <a:tcPr marL="60288" marR="60288" marT="0" marB="0" anchor="ctr"/>
                </a:tc>
                <a:tc>
                  <a:txBody>
                    <a:bodyPr/>
                    <a:lstStyle/>
                    <a:p>
                      <a:pPr algn="ctr">
                        <a:lnSpc>
                          <a:spcPct val="115000"/>
                        </a:lnSpc>
                        <a:spcBef>
                          <a:spcPts val="500"/>
                        </a:spcBef>
                        <a:spcAft>
                          <a:spcPts val="1000"/>
                        </a:spcAft>
                      </a:pPr>
                      <a:r>
                        <a:rPr lang="en-NZ" sz="1200" dirty="0">
                          <a:effectLst/>
                          <a:latin typeface="+mj-lt"/>
                        </a:rPr>
                        <a:t>The PHO values relationships with Māori practices, Whānau Ora partners, Marae and community groups.</a:t>
                      </a:r>
                      <a:endParaRPr lang="en-NZ" sz="1200" dirty="0">
                        <a:effectLst/>
                        <a:latin typeface="+mj-lt"/>
                        <a:ea typeface="Times New Roman" panose="02020603050405020304" pitchFamily="18" charset="0"/>
                        <a:cs typeface="Times New Roman" panose="02020603050405020304" pitchFamily="18" charset="0"/>
                      </a:endParaRPr>
                    </a:p>
                  </a:txBody>
                  <a:tcPr marL="60288" marR="60288" marT="0" marB="0" anchor="ctr"/>
                </a:tc>
                <a:tc>
                  <a:txBody>
                    <a:bodyPr/>
                    <a:lstStyle/>
                    <a:p>
                      <a:pPr algn="ctr">
                        <a:lnSpc>
                          <a:spcPct val="115000"/>
                        </a:lnSpc>
                        <a:spcBef>
                          <a:spcPts val="500"/>
                        </a:spcBef>
                        <a:spcAft>
                          <a:spcPts val="1000"/>
                        </a:spcAft>
                      </a:pPr>
                      <a:r>
                        <a:rPr lang="en-NZ" sz="1200" dirty="0">
                          <a:effectLst/>
                          <a:latin typeface="+mj-lt"/>
                        </a:rPr>
                        <a:t>The PHO embraces cultural integrity of Māori Kawa and Tikanga.</a:t>
                      </a:r>
                      <a:endParaRPr lang="en-NZ" sz="1200" dirty="0">
                        <a:effectLst/>
                        <a:latin typeface="+mj-lt"/>
                        <a:ea typeface="Times New Roman" panose="02020603050405020304" pitchFamily="18" charset="0"/>
                        <a:cs typeface="Times New Roman" panose="02020603050405020304" pitchFamily="18" charset="0"/>
                      </a:endParaRPr>
                    </a:p>
                  </a:txBody>
                  <a:tcPr marL="60288" marR="60288" marT="0" marB="0" anchor="ctr"/>
                </a:tc>
                <a:extLst>
                  <a:ext uri="{0D108BD9-81ED-4DB2-BD59-A6C34878D82A}">
                    <a16:rowId xmlns:a16="http://schemas.microsoft.com/office/drawing/2014/main" val="4029322711"/>
                  </a:ext>
                </a:extLst>
              </a:tr>
              <a:tr h="952647">
                <a:tc vMerge="1">
                  <a:txBody>
                    <a:bodyPr/>
                    <a:lstStyle/>
                    <a:p>
                      <a:endParaRPr lang="en-NZ"/>
                    </a:p>
                  </a:txBody>
                  <a:tcPr/>
                </a:tc>
                <a:tc>
                  <a:txBody>
                    <a:bodyPr/>
                    <a:lstStyle/>
                    <a:p>
                      <a:pPr algn="ctr">
                        <a:lnSpc>
                          <a:spcPct val="115000"/>
                        </a:lnSpc>
                        <a:spcBef>
                          <a:spcPts val="300"/>
                        </a:spcBef>
                        <a:spcAft>
                          <a:spcPts val="300"/>
                        </a:spcAft>
                      </a:pPr>
                      <a:r>
                        <a:rPr lang="en-NZ" sz="1800" dirty="0">
                          <a:effectLst/>
                          <a:latin typeface="+mj-lt"/>
                        </a:rPr>
                        <a:t>Excellence</a:t>
                      </a:r>
                    </a:p>
                    <a:p>
                      <a:pPr algn="ctr">
                        <a:lnSpc>
                          <a:spcPct val="115000"/>
                        </a:lnSpc>
                        <a:spcBef>
                          <a:spcPts val="300"/>
                        </a:spcBef>
                        <a:spcAft>
                          <a:spcPts val="300"/>
                        </a:spcAft>
                      </a:pPr>
                      <a:r>
                        <a:rPr lang="en-NZ" sz="1800" dirty="0" err="1">
                          <a:effectLst/>
                          <a:latin typeface="+mj-lt"/>
                        </a:rPr>
                        <a:t>Hiranga</a:t>
                      </a:r>
                      <a:endParaRPr lang="en-NZ" sz="1800" dirty="0">
                        <a:effectLst/>
                        <a:latin typeface="+mj-lt"/>
                        <a:ea typeface="Times New Roman" panose="02020603050405020304" pitchFamily="18" charset="0"/>
                        <a:cs typeface="Times New Roman" panose="02020603050405020304" pitchFamily="18" charset="0"/>
                      </a:endParaRPr>
                    </a:p>
                  </a:txBody>
                  <a:tcPr marL="60288" marR="60288" marT="0" marB="0" anchor="ctr"/>
                </a:tc>
                <a:tc>
                  <a:txBody>
                    <a:bodyPr/>
                    <a:lstStyle/>
                    <a:p>
                      <a:pPr algn="ctr">
                        <a:lnSpc>
                          <a:spcPct val="115000"/>
                        </a:lnSpc>
                        <a:spcBef>
                          <a:spcPts val="500"/>
                        </a:spcBef>
                        <a:spcAft>
                          <a:spcPts val="1000"/>
                        </a:spcAft>
                      </a:pPr>
                      <a:r>
                        <a:rPr lang="en-NZ" sz="1200" dirty="0">
                          <a:effectLst/>
                          <a:latin typeface="+mj-lt"/>
                        </a:rPr>
                        <a:t>The PHO will set the standard nationally for Māori governance in primary care.</a:t>
                      </a:r>
                      <a:endParaRPr lang="en-NZ" sz="1200" dirty="0">
                        <a:effectLst/>
                        <a:latin typeface="+mj-lt"/>
                        <a:ea typeface="Times New Roman" panose="02020603050405020304" pitchFamily="18" charset="0"/>
                        <a:cs typeface="Times New Roman" panose="02020603050405020304" pitchFamily="18" charset="0"/>
                      </a:endParaRPr>
                    </a:p>
                  </a:txBody>
                  <a:tcPr marL="60288" marR="60288" marT="0" marB="0" anchor="ctr"/>
                </a:tc>
                <a:tc>
                  <a:txBody>
                    <a:bodyPr/>
                    <a:lstStyle/>
                    <a:p>
                      <a:pPr algn="ctr">
                        <a:lnSpc>
                          <a:spcPct val="115000"/>
                        </a:lnSpc>
                        <a:spcBef>
                          <a:spcPts val="500"/>
                        </a:spcBef>
                        <a:spcAft>
                          <a:spcPts val="1000"/>
                        </a:spcAft>
                      </a:pPr>
                      <a:r>
                        <a:rPr lang="en-NZ" sz="1200" dirty="0">
                          <a:effectLst/>
                          <a:latin typeface="+mj-lt"/>
                        </a:rPr>
                        <a:t>The PHO aspires to grow Māori owned practices in Tāmaki </a:t>
                      </a:r>
                      <a:r>
                        <a:rPr lang="en-NZ" sz="1200" dirty="0" err="1">
                          <a:effectLst/>
                          <a:latin typeface="+mj-lt"/>
                        </a:rPr>
                        <a:t>Makau</a:t>
                      </a:r>
                      <a:r>
                        <a:rPr lang="en-NZ" sz="1200" dirty="0">
                          <a:effectLst/>
                          <a:latin typeface="+mj-lt"/>
                        </a:rPr>
                        <a:t> Rau.</a:t>
                      </a:r>
                      <a:endParaRPr lang="en-NZ" sz="1200" dirty="0">
                        <a:effectLst/>
                        <a:latin typeface="+mj-lt"/>
                        <a:ea typeface="Times New Roman" panose="02020603050405020304" pitchFamily="18" charset="0"/>
                        <a:cs typeface="Times New Roman" panose="02020603050405020304" pitchFamily="18" charset="0"/>
                      </a:endParaRPr>
                    </a:p>
                  </a:txBody>
                  <a:tcPr marL="60288" marR="60288" marT="0" marB="0" anchor="ctr"/>
                </a:tc>
                <a:tc>
                  <a:txBody>
                    <a:bodyPr/>
                    <a:lstStyle/>
                    <a:p>
                      <a:pPr algn="ctr">
                        <a:lnSpc>
                          <a:spcPct val="115000"/>
                        </a:lnSpc>
                        <a:spcBef>
                          <a:spcPts val="500"/>
                        </a:spcBef>
                        <a:spcAft>
                          <a:spcPts val="1000"/>
                        </a:spcAft>
                      </a:pPr>
                      <a:r>
                        <a:rPr lang="en-NZ" sz="1200" dirty="0">
                          <a:effectLst/>
                          <a:latin typeface="+mj-lt"/>
                        </a:rPr>
                        <a:t>The PHO is committed to attracting and retaining Māori expertise at all levels of the organisation.</a:t>
                      </a:r>
                      <a:endParaRPr lang="en-NZ" sz="1200" dirty="0">
                        <a:effectLst/>
                        <a:latin typeface="+mj-lt"/>
                        <a:ea typeface="Times New Roman" panose="02020603050405020304" pitchFamily="18" charset="0"/>
                        <a:cs typeface="Times New Roman" panose="02020603050405020304" pitchFamily="18" charset="0"/>
                      </a:endParaRPr>
                    </a:p>
                  </a:txBody>
                  <a:tcPr marL="60288" marR="60288" marT="0" marB="0" anchor="ctr"/>
                </a:tc>
                <a:extLst>
                  <a:ext uri="{0D108BD9-81ED-4DB2-BD59-A6C34878D82A}">
                    <a16:rowId xmlns:a16="http://schemas.microsoft.com/office/drawing/2014/main" val="1504733796"/>
                  </a:ext>
                </a:extLst>
              </a:tr>
            </a:tbl>
          </a:graphicData>
        </a:graphic>
      </p:graphicFrame>
    </p:spTree>
    <p:extLst>
      <p:ext uri="{BB962C8B-B14F-4D97-AF65-F5344CB8AC3E}">
        <p14:creationId xmlns:p14="http://schemas.microsoft.com/office/powerpoint/2010/main" val="1230211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6E0F60C-87C0-4928-8CB1-E7916CCABE21}"/>
              </a:ext>
            </a:extLst>
          </p:cNvPr>
          <p:cNvSpPr>
            <a:spLocks noGrp="1"/>
          </p:cNvSpPr>
          <p:nvPr>
            <p:ph type="body" sz="quarter" idx="12"/>
          </p:nvPr>
        </p:nvSpPr>
        <p:spPr>
          <a:xfrm>
            <a:off x="354858" y="530226"/>
            <a:ext cx="8706846" cy="582138"/>
          </a:xfrm>
        </p:spPr>
        <p:txBody>
          <a:bodyPr/>
          <a:lstStyle/>
          <a:p>
            <a:r>
              <a:rPr lang="mi-NZ" b="1" dirty="0">
                <a:latin typeface="+mj-lt"/>
              </a:rPr>
              <a:t>Building positive Treaty relationships</a:t>
            </a:r>
            <a:endParaRPr lang="en-NZ" b="1" dirty="0">
              <a:latin typeface="+mj-lt"/>
            </a:endParaRPr>
          </a:p>
        </p:txBody>
      </p:sp>
      <p:pic>
        <p:nvPicPr>
          <p:cNvPr id="10242" name="B04C93E2-22C1-423B-B64E-9B71EC17F079" descr="B04C93E2-22C1-423B-B64E-9B71EC17F079">
            <a:extLst>
              <a:ext uri="{FF2B5EF4-FFF2-40B4-BE49-F238E27FC236}">
                <a16:creationId xmlns:a16="http://schemas.microsoft.com/office/drawing/2014/main" id="{11914B22-A051-45FB-8329-FF2C23989E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943"/>
          <a:stretch/>
        </p:blipFill>
        <p:spPr bwMode="auto">
          <a:xfrm>
            <a:off x="1404712" y="1362226"/>
            <a:ext cx="9504080" cy="520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Te Rūnanga o Ngāti Whātua">
            <a:extLst>
              <a:ext uri="{FF2B5EF4-FFF2-40B4-BE49-F238E27FC236}">
                <a16:creationId xmlns:a16="http://schemas.microsoft.com/office/drawing/2014/main" id="{8B5A1D43-2EDB-47D6-A351-282A411CD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6156" y="288258"/>
            <a:ext cx="1911096" cy="71666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e Whānau O Waipareira - Mental Health &amp; Addiction Services • Healthpoint">
            <a:extLst>
              <a:ext uri="{FF2B5EF4-FFF2-40B4-BE49-F238E27FC236}">
                <a16:creationId xmlns:a16="http://schemas.microsoft.com/office/drawing/2014/main" id="{B94F53D1-AF0C-441D-A90A-36FF99630D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4002" y="288258"/>
            <a:ext cx="1513140" cy="952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2262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2C426ED0-FB6E-4658-9461-7B0655162B43" descr="2C426ED0-FB6E-4658-9461-7B0655162B43">
            <a:extLst>
              <a:ext uri="{FF2B5EF4-FFF2-40B4-BE49-F238E27FC236}">
                <a16:creationId xmlns:a16="http://schemas.microsoft.com/office/drawing/2014/main" id="{2A620C2A-B6C6-4742-A70C-6115EFC3A9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29" t="15569" r="3681"/>
          <a:stretch/>
        </p:blipFill>
        <p:spPr bwMode="auto">
          <a:xfrm>
            <a:off x="1010195" y="1261872"/>
            <a:ext cx="10093694" cy="491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4">
            <a:extLst>
              <a:ext uri="{FF2B5EF4-FFF2-40B4-BE49-F238E27FC236}">
                <a16:creationId xmlns:a16="http://schemas.microsoft.com/office/drawing/2014/main" id="{3CCD17A7-DD48-4E8F-811B-660982CE22CB}"/>
              </a:ext>
            </a:extLst>
          </p:cNvPr>
          <p:cNvSpPr txBox="1">
            <a:spLocks/>
          </p:cNvSpPr>
          <p:nvPr/>
        </p:nvSpPr>
        <p:spPr>
          <a:xfrm>
            <a:off x="482874" y="612396"/>
            <a:ext cx="8706846" cy="582138"/>
          </a:xfrm>
          <a:prstGeom prst="rect">
            <a:avLst/>
          </a:prstGeom>
        </p:spPr>
        <p:txBody>
          <a:bodyPr/>
          <a:lstStyle>
            <a:lvl1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1pPr>
            <a:lvl2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2pPr>
            <a:lvl3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3pPr>
            <a:lvl4pPr marL="0" indent="0" algn="l" defTabSz="914400" rtl="0" eaLnBrk="1" latinLnBrk="0" hangingPunct="1">
              <a:lnSpc>
                <a:spcPct val="82000"/>
              </a:lnSpc>
              <a:spcBef>
                <a:spcPts val="0"/>
              </a:spcBef>
              <a:buFont typeface="Arial" panose="020B0604020202020204" pitchFamily="34" charset="0"/>
              <a:buNone/>
              <a:defRPr lang="en-US" sz="4000" b="0" i="0" kern="1200" dirty="0" smtClean="0">
                <a:solidFill>
                  <a:srgbClr val="2670CA"/>
                </a:solidFill>
                <a:latin typeface="Calibri" panose="020F0502020204030204" pitchFamily="34" charset="0"/>
                <a:ea typeface="+mn-ea"/>
                <a:cs typeface="Calibri" panose="020F0502020204030204" pitchFamily="34" charset="0"/>
              </a:defRPr>
            </a:lvl4pPr>
            <a:lvl5pPr marL="0" indent="0" algn="l" defTabSz="914400" rtl="0" eaLnBrk="1" latinLnBrk="0" hangingPunct="1">
              <a:lnSpc>
                <a:spcPct val="82000"/>
              </a:lnSpc>
              <a:spcBef>
                <a:spcPts val="0"/>
              </a:spcBef>
              <a:buFont typeface="Arial" panose="020B0604020202020204" pitchFamily="34" charset="0"/>
              <a:buNone/>
              <a:defRPr lang="en-US" sz="4000" b="0" i="0" kern="1200" dirty="0">
                <a:solidFill>
                  <a:srgbClr val="2670CA"/>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mi-NZ" b="1" dirty="0">
                <a:latin typeface="+mj-lt"/>
              </a:rPr>
              <a:t>Building positive Treaty relationships</a:t>
            </a:r>
            <a:endParaRPr lang="en-NZ" b="1" dirty="0">
              <a:latin typeface="+mj-lt"/>
            </a:endParaRPr>
          </a:p>
        </p:txBody>
      </p:sp>
      <p:pic>
        <p:nvPicPr>
          <p:cNvPr id="5122" name="Picture 2" descr="Waikato Tainui Registration">
            <a:extLst>
              <a:ext uri="{FF2B5EF4-FFF2-40B4-BE49-F238E27FC236}">
                <a16:creationId xmlns:a16="http://schemas.microsoft.com/office/drawing/2014/main" id="{245182B5-3C1D-4EE0-AFCC-B8D05AC33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2681" y="246473"/>
            <a:ext cx="3456445" cy="960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2082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99565BF7-A2C9-4B28-AC90-8D7EF5F182B5}"/>
              </a:ext>
            </a:extLst>
          </p:cNvPr>
          <p:cNvPicPr>
            <a:picLocks noChangeAspect="1"/>
          </p:cNvPicPr>
          <p:nvPr/>
        </p:nvPicPr>
        <p:blipFill>
          <a:blip r:embed="rId3"/>
          <a:stretch>
            <a:fillRect/>
          </a:stretch>
        </p:blipFill>
        <p:spPr>
          <a:xfrm>
            <a:off x="709748" y="1036822"/>
            <a:ext cx="10621585" cy="5290952"/>
          </a:xfrm>
          <a:prstGeom prst="rect">
            <a:avLst/>
          </a:prstGeom>
        </p:spPr>
      </p:pic>
      <p:sp>
        <p:nvSpPr>
          <p:cNvPr id="6" name="Text Placeholder 4">
            <a:extLst>
              <a:ext uri="{FF2B5EF4-FFF2-40B4-BE49-F238E27FC236}">
                <a16:creationId xmlns:a16="http://schemas.microsoft.com/office/drawing/2014/main" id="{4F85F869-54B0-4809-AA25-958E1E0E8FDC}"/>
              </a:ext>
            </a:extLst>
          </p:cNvPr>
          <p:cNvSpPr>
            <a:spLocks noGrp="1"/>
          </p:cNvSpPr>
          <p:nvPr>
            <p:ph type="body" sz="quarter" idx="12"/>
          </p:nvPr>
        </p:nvSpPr>
        <p:spPr>
          <a:xfrm>
            <a:off x="354858" y="530226"/>
            <a:ext cx="8706846" cy="582138"/>
          </a:xfrm>
        </p:spPr>
        <p:txBody>
          <a:bodyPr/>
          <a:lstStyle/>
          <a:p>
            <a:r>
              <a:rPr lang="mi-NZ" b="1" dirty="0">
                <a:latin typeface="+mj-lt"/>
              </a:rPr>
              <a:t>Building positive Treaty relationships</a:t>
            </a:r>
            <a:endParaRPr lang="en-NZ" b="1" dirty="0">
              <a:latin typeface="+mj-lt"/>
            </a:endParaRPr>
          </a:p>
        </p:txBody>
      </p:sp>
    </p:spTree>
    <p:extLst>
      <p:ext uri="{BB962C8B-B14F-4D97-AF65-F5344CB8AC3E}">
        <p14:creationId xmlns:p14="http://schemas.microsoft.com/office/powerpoint/2010/main" val="3460558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1DEA2C-7A14-4559-9B60-706D10272DFA}"/>
              </a:ext>
            </a:extLst>
          </p:cNvPr>
          <p:cNvSpPr>
            <a:spLocks noGrp="1"/>
          </p:cNvSpPr>
          <p:nvPr>
            <p:ph type="body" sz="quarter" idx="11"/>
          </p:nvPr>
        </p:nvSpPr>
        <p:spPr>
          <a:xfrm>
            <a:off x="277710" y="450850"/>
            <a:ext cx="11914290" cy="2152501"/>
          </a:xfrm>
        </p:spPr>
        <p:txBody>
          <a:bodyPr/>
          <a:lstStyle/>
          <a:p>
            <a:r>
              <a:rPr lang="en-NZ" b="1" dirty="0">
                <a:latin typeface="+mj-lt"/>
              </a:rPr>
              <a:t>Colonisation</a:t>
            </a:r>
          </a:p>
        </p:txBody>
      </p:sp>
      <p:pic>
        <p:nvPicPr>
          <p:cNvPr id="1026" name="Picture 2" descr="Cook's arrival was a disaster for Māori. Britain's half-hearted apology  isn't good enough | New Zealand | The Guardian">
            <a:extLst>
              <a:ext uri="{FF2B5EF4-FFF2-40B4-BE49-F238E27FC236}">
                <a16:creationId xmlns:a16="http://schemas.microsoft.com/office/drawing/2014/main" id="{3BEE9372-4617-48A7-86A1-F68425AEC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0585" y="1453896"/>
            <a:ext cx="8090830" cy="4854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0133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6E0F60C-87C0-4928-8CB1-E7916CCABE21}"/>
              </a:ext>
            </a:extLst>
          </p:cNvPr>
          <p:cNvSpPr>
            <a:spLocks noGrp="1"/>
          </p:cNvSpPr>
          <p:nvPr>
            <p:ph type="body" sz="quarter" idx="12"/>
          </p:nvPr>
        </p:nvSpPr>
        <p:spPr>
          <a:xfrm>
            <a:off x="354858" y="530226"/>
            <a:ext cx="11047710" cy="536418"/>
          </a:xfrm>
        </p:spPr>
        <p:txBody>
          <a:bodyPr/>
          <a:lstStyle/>
          <a:p>
            <a:r>
              <a:rPr lang="mi-NZ" sz="2800" b="1" dirty="0">
                <a:latin typeface="+mj-lt"/>
              </a:rPr>
              <a:t>Implement cultural frameworks across the primary health care networks</a:t>
            </a:r>
            <a:endParaRPr lang="en-NZ" sz="2800" b="1" dirty="0">
              <a:latin typeface="+mj-lt"/>
            </a:endParaRPr>
          </a:p>
        </p:txBody>
      </p:sp>
      <p:graphicFrame>
        <p:nvGraphicFramePr>
          <p:cNvPr id="10" name="Table 9">
            <a:extLst>
              <a:ext uri="{FF2B5EF4-FFF2-40B4-BE49-F238E27FC236}">
                <a16:creationId xmlns:a16="http://schemas.microsoft.com/office/drawing/2014/main" id="{A37793F7-A0C7-42E9-9094-13C6E0DE33E2}"/>
              </a:ext>
            </a:extLst>
          </p:cNvPr>
          <p:cNvGraphicFramePr>
            <a:graphicFrameLocks noGrp="1"/>
          </p:cNvGraphicFramePr>
          <p:nvPr>
            <p:extLst>
              <p:ext uri="{D42A27DB-BD31-4B8C-83A1-F6EECF244321}">
                <p14:modId xmlns:p14="http://schemas.microsoft.com/office/powerpoint/2010/main" val="811324863"/>
              </p:ext>
            </p:extLst>
          </p:nvPr>
        </p:nvGraphicFramePr>
        <p:xfrm>
          <a:off x="354857" y="981707"/>
          <a:ext cx="11657035" cy="5574957"/>
        </p:xfrm>
        <a:graphic>
          <a:graphicData uri="http://schemas.openxmlformats.org/drawingml/2006/table">
            <a:tbl>
              <a:tblPr/>
              <a:tblGrid>
                <a:gridCol w="1692152">
                  <a:extLst>
                    <a:ext uri="{9D8B030D-6E8A-4147-A177-3AD203B41FA5}">
                      <a16:colId xmlns:a16="http://schemas.microsoft.com/office/drawing/2014/main" val="2298383436"/>
                    </a:ext>
                  </a:extLst>
                </a:gridCol>
                <a:gridCol w="3190009">
                  <a:extLst>
                    <a:ext uri="{9D8B030D-6E8A-4147-A177-3AD203B41FA5}">
                      <a16:colId xmlns:a16="http://schemas.microsoft.com/office/drawing/2014/main" val="1474917381"/>
                    </a:ext>
                  </a:extLst>
                </a:gridCol>
                <a:gridCol w="2369127">
                  <a:extLst>
                    <a:ext uri="{9D8B030D-6E8A-4147-A177-3AD203B41FA5}">
                      <a16:colId xmlns:a16="http://schemas.microsoft.com/office/drawing/2014/main" val="534195992"/>
                    </a:ext>
                  </a:extLst>
                </a:gridCol>
                <a:gridCol w="4405747">
                  <a:extLst>
                    <a:ext uri="{9D8B030D-6E8A-4147-A177-3AD203B41FA5}">
                      <a16:colId xmlns:a16="http://schemas.microsoft.com/office/drawing/2014/main" val="3169875339"/>
                    </a:ext>
                  </a:extLst>
                </a:gridCol>
              </a:tblGrid>
              <a:tr h="196563">
                <a:tc>
                  <a:txBody>
                    <a:bodyPr/>
                    <a:lstStyle/>
                    <a:p>
                      <a:pPr algn="ctr" fontAlgn="ctr"/>
                      <a:r>
                        <a:rPr lang="en-NZ" sz="1800" b="1" i="0" u="none" strike="noStrike" dirty="0">
                          <a:solidFill>
                            <a:srgbClr val="000000"/>
                          </a:solidFill>
                          <a:effectLst/>
                          <a:latin typeface="Calibri" panose="020F0502020204030204" pitchFamily="34" charset="0"/>
                        </a:rPr>
                        <a:t>Wāhanga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NZ" sz="1800" b="1" i="0" u="none" strike="noStrike" dirty="0">
                          <a:solidFill>
                            <a:srgbClr val="000000"/>
                          </a:solidFill>
                          <a:effectLst/>
                          <a:latin typeface="Calibri" panose="020F0502020204030204" pitchFamily="34" charset="0"/>
                        </a:rPr>
                        <a:t>Kaupapa Kōrero</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NZ" sz="1800" b="1" i="0" u="none" strike="noStrike" dirty="0">
                          <a:solidFill>
                            <a:srgbClr val="000000"/>
                          </a:solidFill>
                          <a:effectLst/>
                          <a:latin typeface="Calibri" panose="020F0502020204030204" pitchFamily="34" charset="0"/>
                        </a:rPr>
                        <a:t>Content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NZ" sz="1800" b="1" i="0" u="none" strike="noStrike" dirty="0">
                          <a:solidFill>
                            <a:srgbClr val="000000"/>
                          </a:solidFill>
                          <a:effectLst/>
                          <a:latin typeface="Calibri" panose="020F0502020204030204" pitchFamily="34" charset="0"/>
                        </a:rPr>
                        <a:t>Description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2028301"/>
                  </a:ext>
                </a:extLst>
              </a:tr>
              <a:tr h="735187">
                <a:tc>
                  <a:txBody>
                    <a:bodyPr/>
                    <a:lstStyle/>
                    <a:p>
                      <a:pPr algn="ctr" fontAlgn="ctr"/>
                      <a:r>
                        <a:rPr lang="en-NZ" sz="1100" b="1" i="0" u="none" strike="noStrike" dirty="0">
                          <a:solidFill>
                            <a:srgbClr val="000000"/>
                          </a:solidFill>
                          <a:effectLst/>
                          <a:latin typeface="Calibri" panose="020F0502020204030204" pitchFamily="34" charset="0"/>
                        </a:rPr>
                        <a:t>Ko Wai Au</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NZ" sz="1050" b="1" i="0" u="none" strike="noStrike" dirty="0">
                          <a:solidFill>
                            <a:srgbClr val="000000"/>
                          </a:solidFill>
                          <a:effectLst/>
                          <a:latin typeface="Calibri" panose="020F0502020204030204" pitchFamily="34" charset="0"/>
                        </a:rPr>
                        <a:t>Reflection of oneself as a culture bearer - Aromatawai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NZ" sz="1000" b="0" i="0" u="none" strike="noStrike" dirty="0">
                          <a:solidFill>
                            <a:srgbClr val="000000"/>
                          </a:solidFill>
                          <a:effectLst/>
                          <a:latin typeface="Calibri" panose="020F0502020204030204" pitchFamily="34" charset="0"/>
                        </a:rPr>
                        <a:t>Aromatawai Process of self reflection. Kawa Whakaruruhau Cultural Safety</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fontAlgn="ctr"/>
                      <a:r>
                        <a:rPr lang="en-NZ" sz="1000" b="0" i="0" u="none" strike="noStrike">
                          <a:solidFill>
                            <a:srgbClr val="000000"/>
                          </a:solidFill>
                          <a:effectLst/>
                          <a:latin typeface="Calibri" panose="020F0502020204030204" pitchFamily="34" charset="0"/>
                        </a:rPr>
                        <a:t>Reflective self-assessment and acknowledging of self and other cultures - Identify, model of practice and practice principles as platform for creating space to learn about others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679877985"/>
                  </a:ext>
                </a:extLst>
              </a:tr>
              <a:tr h="196049">
                <a:tc rowSpan="4">
                  <a:txBody>
                    <a:bodyPr/>
                    <a:lstStyle/>
                    <a:p>
                      <a:pPr algn="ctr" fontAlgn="ctr"/>
                      <a:r>
                        <a:rPr lang="en-NZ" sz="1100" b="1" i="0" u="none" strike="noStrike" dirty="0">
                          <a:solidFill>
                            <a:srgbClr val="000000"/>
                          </a:solidFill>
                          <a:effectLst/>
                          <a:latin typeface="Calibri" panose="020F0502020204030204" pitchFamily="34" charset="0"/>
                        </a:rPr>
                        <a:t>Te Ao Mārama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r>
                        <a:rPr lang="pt-BR" sz="1000" b="1" i="0" u="none" strike="noStrike" dirty="0">
                          <a:solidFill>
                            <a:srgbClr val="000000"/>
                          </a:solidFill>
                          <a:effectLst/>
                          <a:latin typeface="Calibri" panose="020F0502020204030204" pitchFamily="34" charset="0"/>
                        </a:rPr>
                        <a:t>Ka Puta Ki Te Whai Ao Ki Te Ao Marama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tc rowSpan="2">
                  <a:txBody>
                    <a:bodyPr/>
                    <a:lstStyle/>
                    <a:p>
                      <a:pPr algn="ctr" fontAlgn="ctr"/>
                      <a:r>
                        <a:rPr lang="en-NZ" sz="900" b="0" i="0" u="none" strike="noStrike" dirty="0">
                          <a:solidFill>
                            <a:srgbClr val="000000"/>
                          </a:solidFill>
                          <a:effectLst/>
                          <a:latin typeface="Calibri" panose="020F0502020204030204" pitchFamily="34" charset="0"/>
                        </a:rPr>
                        <a:t>Te Kore, Te Po, Te Ao Marama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rowSpan="2">
                  <a:txBody>
                    <a:bodyPr/>
                    <a:lstStyle/>
                    <a:p>
                      <a:pPr algn="ctr" fontAlgn="ctr"/>
                      <a:r>
                        <a:rPr lang="en-NZ" sz="900" b="0" i="0" u="none" strike="noStrike" dirty="0">
                          <a:solidFill>
                            <a:srgbClr val="000000"/>
                          </a:solidFill>
                          <a:effectLst/>
                          <a:latin typeface="Calibri" panose="020F0502020204030204" pitchFamily="34" charset="0"/>
                        </a:rPr>
                        <a:t>Explore the genesis of the Māori world view and how Māori connect to the environment, to phenomena and to each other. Key Concepts: Te Kore, Te Po, Te Ao Mārama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331677205"/>
                  </a:ext>
                </a:extLst>
              </a:tr>
              <a:tr h="195861">
                <a:tc vMerge="1">
                  <a:txBody>
                    <a:bodyPr/>
                    <a:lstStyle/>
                    <a:p>
                      <a:endParaRPr lang="en-NZ"/>
                    </a:p>
                  </a:txBody>
                  <a:tcPr/>
                </a:tc>
                <a:tc>
                  <a:txBody>
                    <a:bodyPr/>
                    <a:lstStyle/>
                    <a:p>
                      <a:pPr algn="ctr" fontAlgn="ctr"/>
                      <a:r>
                        <a:rPr lang="en-NZ" sz="1000" b="0" i="0" u="none" strike="noStrike" dirty="0">
                          <a:solidFill>
                            <a:srgbClr val="000000"/>
                          </a:solidFill>
                          <a:effectLst/>
                          <a:latin typeface="Calibri" panose="020F0502020204030204" pitchFamily="34" charset="0"/>
                        </a:rPr>
                        <a:t>Genesis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NZ"/>
                    </a:p>
                  </a:txBody>
                  <a:tcPr/>
                </a:tc>
                <a:tc vMerge="1">
                  <a:txBody>
                    <a:bodyPr/>
                    <a:lstStyle/>
                    <a:p>
                      <a:endParaRPr lang="en-NZ"/>
                    </a:p>
                  </a:txBody>
                  <a:tcPr/>
                </a:tc>
                <a:extLst>
                  <a:ext uri="{0D108BD9-81ED-4DB2-BD59-A6C34878D82A}">
                    <a16:rowId xmlns:a16="http://schemas.microsoft.com/office/drawing/2014/main" val="377229493"/>
                  </a:ext>
                </a:extLst>
              </a:tr>
              <a:tr h="196049">
                <a:tc vMerge="1">
                  <a:txBody>
                    <a:bodyPr/>
                    <a:lstStyle/>
                    <a:p>
                      <a:endParaRPr lang="en-NZ"/>
                    </a:p>
                  </a:txBody>
                  <a:tcPr/>
                </a:tc>
                <a:tc>
                  <a:txBody>
                    <a:bodyPr/>
                    <a:lstStyle/>
                    <a:p>
                      <a:pPr algn="ctr" fontAlgn="ctr"/>
                      <a:r>
                        <a:rPr lang="en-NZ" sz="1000" b="1" i="0" u="none" strike="noStrike" dirty="0">
                          <a:solidFill>
                            <a:srgbClr val="000000"/>
                          </a:solidFill>
                          <a:effectLst/>
                          <a:latin typeface="Calibri" panose="020F0502020204030204" pitchFamily="34" charset="0"/>
                        </a:rPr>
                        <a:t>Ko Te Ao Māori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tc rowSpan="2">
                  <a:txBody>
                    <a:bodyPr/>
                    <a:lstStyle/>
                    <a:p>
                      <a:pPr algn="ctr" fontAlgn="ctr"/>
                      <a:r>
                        <a:rPr lang="fi-FI" sz="900" b="0" i="0" u="none" strike="noStrike">
                          <a:solidFill>
                            <a:srgbClr val="000000"/>
                          </a:solidFill>
                          <a:effectLst/>
                          <a:latin typeface="Calibri" panose="020F0502020204030204" pitchFamily="34" charset="0"/>
                        </a:rPr>
                        <a:t>Tapu, Noa, Mana, Mauri, Ora, Kawa, Tikanga, Whakaritenga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rowSpan="2">
                  <a:txBody>
                    <a:bodyPr/>
                    <a:lstStyle/>
                    <a:p>
                      <a:pPr algn="ctr" fontAlgn="ctr"/>
                      <a:r>
                        <a:rPr lang="en-NZ" sz="900" b="0" i="0" u="none" strike="noStrike" dirty="0">
                          <a:solidFill>
                            <a:srgbClr val="000000"/>
                          </a:solidFill>
                          <a:effectLst/>
                          <a:latin typeface="Calibri" panose="020F0502020204030204" pitchFamily="34" charset="0"/>
                        </a:rPr>
                        <a:t>Familiarisation with the origins and purposes of customs and protocols that inform a Māori way of life.  Key concepts: Tapu, Noa, Mana, Mauri, Kawa, Tikanga, Ora, Whakaritenga, Whakawātea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993987571"/>
                  </a:ext>
                </a:extLst>
              </a:tr>
              <a:tr h="262033">
                <a:tc vMerge="1">
                  <a:txBody>
                    <a:bodyPr/>
                    <a:lstStyle/>
                    <a:p>
                      <a:endParaRPr lang="en-NZ"/>
                    </a:p>
                  </a:txBody>
                  <a:tcPr/>
                </a:tc>
                <a:tc>
                  <a:txBody>
                    <a:bodyPr/>
                    <a:lstStyle/>
                    <a:p>
                      <a:pPr algn="ctr" fontAlgn="ctr"/>
                      <a:r>
                        <a:rPr lang="en-NZ" sz="1000" b="0" i="0" u="none" strike="noStrike">
                          <a:solidFill>
                            <a:srgbClr val="000000"/>
                          </a:solidFill>
                          <a:effectLst/>
                          <a:latin typeface="Calibri" panose="020F0502020204030204" pitchFamily="34" charset="0"/>
                        </a:rPr>
                        <a:t>Structures, Customs and Protocols of the Māori World (Pre-Contact)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vMerge="1">
                  <a:txBody>
                    <a:bodyPr/>
                    <a:lstStyle/>
                    <a:p>
                      <a:endParaRPr lang="en-NZ"/>
                    </a:p>
                  </a:txBody>
                  <a:tcPr/>
                </a:tc>
                <a:tc vMerge="1">
                  <a:txBody>
                    <a:bodyPr/>
                    <a:lstStyle/>
                    <a:p>
                      <a:endParaRPr lang="en-NZ"/>
                    </a:p>
                  </a:txBody>
                  <a:tcPr/>
                </a:tc>
                <a:extLst>
                  <a:ext uri="{0D108BD9-81ED-4DB2-BD59-A6C34878D82A}">
                    <a16:rowId xmlns:a16="http://schemas.microsoft.com/office/drawing/2014/main" val="3744280569"/>
                  </a:ext>
                </a:extLst>
              </a:tr>
              <a:tr h="196049">
                <a:tc rowSpan="8">
                  <a:txBody>
                    <a:bodyPr/>
                    <a:lstStyle/>
                    <a:p>
                      <a:pPr algn="ctr" fontAlgn="ctr"/>
                      <a:r>
                        <a:rPr lang="en-NZ" sz="1100" b="1" i="0" u="none" strike="noStrike" dirty="0">
                          <a:solidFill>
                            <a:srgbClr val="000000"/>
                          </a:solidFill>
                          <a:effectLst/>
                          <a:latin typeface="Calibri" panose="020F0502020204030204" pitchFamily="34" charset="0"/>
                        </a:rPr>
                        <a:t>Te Ao Hurihuri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ctr"/>
                      <a:r>
                        <a:rPr lang="pt-BR" sz="1000" b="1" i="0" u="none" strike="noStrike" dirty="0">
                          <a:solidFill>
                            <a:srgbClr val="000000"/>
                          </a:solidFill>
                          <a:effectLst/>
                          <a:latin typeface="Calibri" panose="020F0502020204030204" pitchFamily="34" charset="0"/>
                        </a:rPr>
                        <a:t>Te Whakaputanga o Niu Tireni me Te Tiriti o Waitangi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rowSpan="2">
                  <a:txBody>
                    <a:bodyPr/>
                    <a:lstStyle/>
                    <a:p>
                      <a:pPr algn="ctr" fontAlgn="ctr"/>
                      <a:r>
                        <a:rPr lang="en-NZ" sz="900" b="0" i="0" u="none" strike="noStrike">
                          <a:solidFill>
                            <a:srgbClr val="000000"/>
                          </a:solidFill>
                          <a:effectLst/>
                          <a:latin typeface="Calibri" panose="020F0502020204030204" pitchFamily="34" charset="0"/>
                        </a:rPr>
                        <a:t>Response to colonisation, assimilation and policy of the Crown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rowSpan="2">
                  <a:txBody>
                    <a:bodyPr/>
                    <a:lstStyle/>
                    <a:p>
                      <a:pPr algn="ctr" fontAlgn="ctr"/>
                      <a:r>
                        <a:rPr lang="en-NZ" sz="900" b="0" i="0" u="none" strike="noStrike" dirty="0">
                          <a:solidFill>
                            <a:srgbClr val="000000"/>
                          </a:solidFill>
                          <a:effectLst/>
                          <a:latin typeface="Calibri" panose="020F0502020204030204" pitchFamily="34" charset="0"/>
                        </a:rPr>
                        <a:t>Understand the purpose and intent of the Declaration of Independence 1835 and the Treaty of Waitangi 1840 for Māori. Key Concepts: Mana Motuhake, Tinorangatiratanga, Whānau, Hapū, Iwi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786061433"/>
                  </a:ext>
                </a:extLst>
              </a:tr>
              <a:tr h="339799">
                <a:tc vMerge="1">
                  <a:txBody>
                    <a:bodyPr/>
                    <a:lstStyle/>
                    <a:p>
                      <a:endParaRPr lang="en-NZ"/>
                    </a:p>
                  </a:txBody>
                  <a:tcPr/>
                </a:tc>
                <a:tc>
                  <a:txBody>
                    <a:bodyPr/>
                    <a:lstStyle/>
                    <a:p>
                      <a:pPr algn="ctr" fontAlgn="ctr"/>
                      <a:r>
                        <a:rPr lang="en-NZ" sz="1000" b="0" i="0" u="none" strike="noStrike">
                          <a:solidFill>
                            <a:srgbClr val="000000"/>
                          </a:solidFill>
                          <a:effectLst/>
                          <a:latin typeface="Calibri" panose="020F0502020204030204" pitchFamily="34" charset="0"/>
                        </a:rPr>
                        <a:t>Māori Soveriegnty and Self-Determination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en-NZ"/>
                    </a:p>
                  </a:txBody>
                  <a:tcPr/>
                </a:tc>
                <a:tc vMerge="1">
                  <a:txBody>
                    <a:bodyPr/>
                    <a:lstStyle/>
                    <a:p>
                      <a:endParaRPr lang="en-NZ"/>
                    </a:p>
                  </a:txBody>
                  <a:tcPr/>
                </a:tc>
                <a:extLst>
                  <a:ext uri="{0D108BD9-81ED-4DB2-BD59-A6C34878D82A}">
                    <a16:rowId xmlns:a16="http://schemas.microsoft.com/office/drawing/2014/main" val="3663291158"/>
                  </a:ext>
                </a:extLst>
              </a:tr>
              <a:tr h="196049">
                <a:tc vMerge="1">
                  <a:txBody>
                    <a:bodyPr/>
                    <a:lstStyle/>
                    <a:p>
                      <a:endParaRPr lang="en-NZ"/>
                    </a:p>
                  </a:txBody>
                  <a:tcPr/>
                </a:tc>
                <a:tc>
                  <a:txBody>
                    <a:bodyPr/>
                    <a:lstStyle/>
                    <a:p>
                      <a:pPr algn="ctr" fontAlgn="ctr"/>
                      <a:r>
                        <a:rPr lang="en-NZ" sz="1000" b="1" i="0" u="none" strike="noStrike" dirty="0">
                          <a:solidFill>
                            <a:srgbClr val="000000"/>
                          </a:solidFill>
                          <a:effectLst/>
                          <a:latin typeface="Calibri" panose="020F0502020204030204" pitchFamily="34" charset="0"/>
                        </a:rPr>
                        <a:t>Hauora Māori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rowSpan="2">
                  <a:txBody>
                    <a:bodyPr/>
                    <a:lstStyle/>
                    <a:p>
                      <a:pPr algn="ctr" fontAlgn="ctr"/>
                      <a:r>
                        <a:rPr lang="it-IT" sz="900" b="0" i="0" u="none" strike="noStrike" dirty="0">
                          <a:solidFill>
                            <a:srgbClr val="000000"/>
                          </a:solidFill>
                          <a:effectLst/>
                          <a:latin typeface="Calibri" panose="020F0502020204030204" pitchFamily="34" charset="0"/>
                        </a:rPr>
                        <a:t>Whānau Ora, Oranga, Pae Ora, Hauora, Toi Ora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rowSpan="2">
                  <a:txBody>
                    <a:bodyPr/>
                    <a:lstStyle/>
                    <a:p>
                      <a:pPr algn="ctr" fontAlgn="ctr"/>
                      <a:r>
                        <a:rPr lang="en-NZ" sz="900" b="0" i="0" u="none" strike="noStrike">
                          <a:solidFill>
                            <a:srgbClr val="000000"/>
                          </a:solidFill>
                          <a:effectLst/>
                          <a:latin typeface="Calibri" panose="020F0502020204030204" pitchFamily="34" charset="0"/>
                        </a:rPr>
                        <a:t>What does ora mean to Māori and how do the many frameworks and strategies in health relate to oranga? Key concepts: Whānau Ora, Oranga, Pae Ora, Hauora, Toi Ora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777190849"/>
                  </a:ext>
                </a:extLst>
              </a:tr>
              <a:tr h="339500">
                <a:tc vMerge="1">
                  <a:txBody>
                    <a:bodyPr/>
                    <a:lstStyle/>
                    <a:p>
                      <a:endParaRPr lang="en-NZ"/>
                    </a:p>
                  </a:txBody>
                  <a:tcPr/>
                </a:tc>
                <a:tc>
                  <a:txBody>
                    <a:bodyPr/>
                    <a:lstStyle/>
                    <a:p>
                      <a:pPr algn="ctr" fontAlgn="ctr"/>
                      <a:r>
                        <a:rPr lang="en-NZ" sz="1000" b="0" i="0" u="none" strike="noStrike" dirty="0">
                          <a:solidFill>
                            <a:srgbClr val="000000"/>
                          </a:solidFill>
                          <a:effectLst/>
                          <a:latin typeface="Calibri" panose="020F0502020204030204" pitchFamily="34" charset="0"/>
                        </a:rPr>
                        <a:t>Māori Wellbeing Frameworks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en-NZ"/>
                    </a:p>
                  </a:txBody>
                  <a:tcPr/>
                </a:tc>
                <a:tc vMerge="1">
                  <a:txBody>
                    <a:bodyPr/>
                    <a:lstStyle/>
                    <a:p>
                      <a:endParaRPr lang="en-NZ"/>
                    </a:p>
                  </a:txBody>
                  <a:tcPr/>
                </a:tc>
                <a:extLst>
                  <a:ext uri="{0D108BD9-81ED-4DB2-BD59-A6C34878D82A}">
                    <a16:rowId xmlns:a16="http://schemas.microsoft.com/office/drawing/2014/main" val="1756397287"/>
                  </a:ext>
                </a:extLst>
              </a:tr>
              <a:tr h="258610">
                <a:tc vMerge="1">
                  <a:txBody>
                    <a:bodyPr/>
                    <a:lstStyle/>
                    <a:p>
                      <a:endParaRPr lang="en-NZ"/>
                    </a:p>
                  </a:txBody>
                  <a:tcPr/>
                </a:tc>
                <a:tc>
                  <a:txBody>
                    <a:bodyPr/>
                    <a:lstStyle/>
                    <a:p>
                      <a:pPr algn="ctr" fontAlgn="ctr"/>
                      <a:r>
                        <a:rPr lang="en-NZ" sz="1000" b="1" i="0" u="none" strike="noStrike" dirty="0">
                          <a:solidFill>
                            <a:srgbClr val="000000"/>
                          </a:solidFill>
                          <a:effectLst/>
                          <a:latin typeface="Calibri" panose="020F0502020204030204" pitchFamily="34" charset="0"/>
                        </a:rPr>
                        <a:t>Te Mana Motuhake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rowSpan="2">
                  <a:txBody>
                    <a:bodyPr/>
                    <a:lstStyle/>
                    <a:p>
                      <a:pPr algn="ctr" fontAlgn="ctr"/>
                      <a:r>
                        <a:rPr lang="en-NZ" sz="900" b="0" i="0" u="none" strike="noStrike" dirty="0">
                          <a:solidFill>
                            <a:srgbClr val="000000"/>
                          </a:solidFill>
                          <a:effectLst/>
                          <a:latin typeface="Calibri" panose="020F0502020204030204" pitchFamily="34" charset="0"/>
                        </a:rPr>
                        <a:t>The Māori response to issues perpetuated by policy and practice.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rowSpan="2">
                  <a:txBody>
                    <a:bodyPr/>
                    <a:lstStyle/>
                    <a:p>
                      <a:pPr algn="ctr" fontAlgn="ctr"/>
                      <a:r>
                        <a:rPr lang="en-NZ" sz="900" b="0" i="0" u="none" strike="noStrike">
                          <a:solidFill>
                            <a:srgbClr val="000000"/>
                          </a:solidFill>
                          <a:effectLst/>
                          <a:latin typeface="Calibri" panose="020F0502020204030204" pitchFamily="34" charset="0"/>
                        </a:rPr>
                        <a:t>What does self-detemination mean to Māori and what does that look like? Key Concepts:  By Māori, with Māori for Māori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4008922774"/>
                  </a:ext>
                </a:extLst>
              </a:tr>
              <a:tr h="330336">
                <a:tc vMerge="1">
                  <a:txBody>
                    <a:bodyPr/>
                    <a:lstStyle/>
                    <a:p>
                      <a:endParaRPr lang="en-NZ"/>
                    </a:p>
                  </a:txBody>
                  <a:tcPr/>
                </a:tc>
                <a:tc>
                  <a:txBody>
                    <a:bodyPr/>
                    <a:lstStyle/>
                    <a:p>
                      <a:pPr algn="ctr" fontAlgn="ctr"/>
                      <a:r>
                        <a:rPr lang="nb-NO" sz="1000" b="0" i="0" u="none" strike="noStrike" dirty="0">
                          <a:solidFill>
                            <a:srgbClr val="000000"/>
                          </a:solidFill>
                          <a:effectLst/>
                          <a:latin typeface="Calibri" panose="020F0502020204030204" pitchFamily="34" charset="0"/>
                        </a:rPr>
                        <a:t>By Māori, to Māori, for Māori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en-NZ"/>
                    </a:p>
                  </a:txBody>
                  <a:tcPr/>
                </a:tc>
                <a:tc vMerge="1">
                  <a:txBody>
                    <a:bodyPr/>
                    <a:lstStyle/>
                    <a:p>
                      <a:endParaRPr lang="en-NZ"/>
                    </a:p>
                  </a:txBody>
                  <a:tcPr/>
                </a:tc>
                <a:extLst>
                  <a:ext uri="{0D108BD9-81ED-4DB2-BD59-A6C34878D82A}">
                    <a16:rowId xmlns:a16="http://schemas.microsoft.com/office/drawing/2014/main" val="3269920982"/>
                  </a:ext>
                </a:extLst>
              </a:tr>
              <a:tr h="196049">
                <a:tc vMerge="1">
                  <a:txBody>
                    <a:bodyPr/>
                    <a:lstStyle/>
                    <a:p>
                      <a:endParaRPr lang="en-NZ"/>
                    </a:p>
                  </a:txBody>
                  <a:tcPr/>
                </a:tc>
                <a:tc>
                  <a:txBody>
                    <a:bodyPr/>
                    <a:lstStyle/>
                    <a:p>
                      <a:pPr algn="ctr" fontAlgn="ctr"/>
                      <a:r>
                        <a:rPr lang="en-NZ" sz="1000" b="1" i="0" u="none" strike="noStrike">
                          <a:solidFill>
                            <a:srgbClr val="000000"/>
                          </a:solidFill>
                          <a:effectLst/>
                          <a:latin typeface="Calibri" panose="020F0502020204030204" pitchFamily="34" charset="0"/>
                        </a:rPr>
                        <a:t>Ko Ngā Ringa-raupa me Ngā Ringa-rehe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rowSpan="2">
                  <a:txBody>
                    <a:bodyPr/>
                    <a:lstStyle/>
                    <a:p>
                      <a:pPr algn="ctr" fontAlgn="ctr"/>
                      <a:r>
                        <a:rPr lang="en-NZ" sz="900" b="0" i="0" u="none" strike="noStrike" dirty="0">
                          <a:solidFill>
                            <a:srgbClr val="000000"/>
                          </a:solidFill>
                          <a:effectLst/>
                          <a:latin typeface="Calibri" panose="020F0502020204030204" pitchFamily="34" charset="0"/>
                        </a:rPr>
                        <a:t>Kaiārahi Māori in the community</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rowSpan="2">
                  <a:txBody>
                    <a:bodyPr/>
                    <a:lstStyle/>
                    <a:p>
                      <a:pPr algn="ctr" fontAlgn="ctr"/>
                      <a:r>
                        <a:rPr lang="en-NZ" sz="900" b="0" i="0" u="none" strike="noStrike">
                          <a:solidFill>
                            <a:srgbClr val="000000"/>
                          </a:solidFill>
                          <a:effectLst/>
                          <a:latin typeface="Calibri" panose="020F0502020204030204" pitchFamily="34" charset="0"/>
                        </a:rPr>
                        <a:t>Who are the champions in the community that whānau turn to in their time of need? Key concepts: He kai kei ūku ringa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2984061893"/>
                  </a:ext>
                </a:extLst>
              </a:tr>
              <a:tr h="236880">
                <a:tc vMerge="1">
                  <a:txBody>
                    <a:bodyPr/>
                    <a:lstStyle/>
                    <a:p>
                      <a:endParaRPr lang="en-NZ"/>
                    </a:p>
                  </a:txBody>
                  <a:tcPr/>
                </a:tc>
                <a:tc>
                  <a:txBody>
                    <a:bodyPr/>
                    <a:lstStyle/>
                    <a:p>
                      <a:pPr algn="ctr" fontAlgn="ctr"/>
                      <a:r>
                        <a:rPr lang="en-NZ" sz="1000" b="0" i="0" u="none" strike="noStrike">
                          <a:solidFill>
                            <a:srgbClr val="000000"/>
                          </a:solidFill>
                          <a:effectLst/>
                          <a:latin typeface="Calibri" panose="020F0502020204030204" pitchFamily="34" charset="0"/>
                        </a:rPr>
                        <a:t>The Māori Community Practitioner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en-NZ"/>
                    </a:p>
                  </a:txBody>
                  <a:tcPr/>
                </a:tc>
                <a:tc vMerge="1">
                  <a:txBody>
                    <a:bodyPr/>
                    <a:lstStyle/>
                    <a:p>
                      <a:endParaRPr lang="en-NZ"/>
                    </a:p>
                  </a:txBody>
                  <a:tcPr/>
                </a:tc>
                <a:extLst>
                  <a:ext uri="{0D108BD9-81ED-4DB2-BD59-A6C34878D82A}">
                    <a16:rowId xmlns:a16="http://schemas.microsoft.com/office/drawing/2014/main" val="1733282780"/>
                  </a:ext>
                </a:extLst>
              </a:tr>
              <a:tr h="196049">
                <a:tc rowSpan="6">
                  <a:txBody>
                    <a:bodyPr/>
                    <a:lstStyle/>
                    <a:p>
                      <a:pPr algn="ctr" fontAlgn="ctr"/>
                      <a:r>
                        <a:rPr lang="en-NZ" sz="1100" b="1" i="0" u="none" strike="noStrike" dirty="0">
                          <a:solidFill>
                            <a:srgbClr val="000000"/>
                          </a:solidFill>
                          <a:effectLst/>
                          <a:latin typeface="Calibri" panose="020F0502020204030204" pitchFamily="34" charset="0"/>
                        </a:rPr>
                        <a:t>Te Tumu Waiora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NZ" sz="1000" b="1" i="0" u="none" strike="noStrike">
                          <a:solidFill>
                            <a:srgbClr val="000000"/>
                          </a:solidFill>
                          <a:effectLst/>
                          <a:latin typeface="Calibri" panose="020F0502020204030204" pitchFamily="34" charset="0"/>
                        </a:rPr>
                        <a:t>Te Tumu Waiora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00"/>
                    </a:solidFill>
                  </a:tcPr>
                </a:tc>
                <a:tc rowSpan="2">
                  <a:txBody>
                    <a:bodyPr/>
                    <a:lstStyle/>
                    <a:p>
                      <a:pPr algn="ctr" fontAlgn="ctr"/>
                      <a:r>
                        <a:rPr lang="it-IT" sz="900" b="0" i="0" u="none" strike="noStrike" dirty="0">
                          <a:solidFill>
                            <a:srgbClr val="000000"/>
                          </a:solidFill>
                          <a:effectLst/>
                          <a:latin typeface="Calibri" panose="020F0502020204030204" pitchFamily="34" charset="0"/>
                        </a:rPr>
                        <a:t>Whānau Ora, Oranga, Pae Ora, Hauora, Toi Ora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n-NZ" sz="900" b="0" i="0" u="none" strike="noStrike">
                          <a:solidFill>
                            <a:srgbClr val="000000"/>
                          </a:solidFill>
                          <a:effectLst/>
                          <a:latin typeface="Calibri" panose="020F0502020204030204" pitchFamily="34" charset="0"/>
                        </a:rPr>
                        <a:t>Why should whānau engage with TTW and what do they get here that they don't get anywhere else? Key concepts Wai Ora, Toi Ora, Oranga, Whānau Ora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68401220"/>
                  </a:ext>
                </a:extLst>
              </a:tr>
              <a:tr h="327546">
                <a:tc vMerge="1">
                  <a:txBody>
                    <a:bodyPr/>
                    <a:lstStyle/>
                    <a:p>
                      <a:endParaRPr lang="en-NZ"/>
                    </a:p>
                  </a:txBody>
                  <a:tcPr/>
                </a:tc>
                <a:tc>
                  <a:txBody>
                    <a:bodyPr/>
                    <a:lstStyle/>
                    <a:p>
                      <a:pPr algn="ctr" fontAlgn="ctr"/>
                      <a:r>
                        <a:rPr lang="en-NZ" sz="1000" b="0" i="0" u="none" strike="noStrike" dirty="0">
                          <a:solidFill>
                            <a:srgbClr val="000000"/>
                          </a:solidFill>
                          <a:effectLst/>
                          <a:latin typeface="Calibri" panose="020F0502020204030204" pitchFamily="34" charset="0"/>
                        </a:rPr>
                        <a:t>Te Tumu Waiora Service Principles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c vMerge="1">
                  <a:txBody>
                    <a:bodyPr/>
                    <a:lstStyle/>
                    <a:p>
                      <a:endParaRPr lang="en-NZ"/>
                    </a:p>
                  </a:txBody>
                  <a:tcPr/>
                </a:tc>
                <a:tc vMerge="1">
                  <a:txBody>
                    <a:bodyPr/>
                    <a:lstStyle/>
                    <a:p>
                      <a:endParaRPr lang="en-NZ"/>
                    </a:p>
                  </a:txBody>
                  <a:tcPr/>
                </a:tc>
                <a:extLst>
                  <a:ext uri="{0D108BD9-81ED-4DB2-BD59-A6C34878D82A}">
                    <a16:rowId xmlns:a16="http://schemas.microsoft.com/office/drawing/2014/main" val="164778395"/>
                  </a:ext>
                </a:extLst>
              </a:tr>
              <a:tr h="196049">
                <a:tc vMerge="1">
                  <a:txBody>
                    <a:bodyPr/>
                    <a:lstStyle/>
                    <a:p>
                      <a:endParaRPr lang="en-NZ"/>
                    </a:p>
                  </a:txBody>
                  <a:tcPr/>
                </a:tc>
                <a:tc>
                  <a:txBody>
                    <a:bodyPr/>
                    <a:lstStyle/>
                    <a:p>
                      <a:pPr algn="ctr" fontAlgn="ctr"/>
                      <a:r>
                        <a:rPr lang="en-NZ" sz="1000" b="1" i="0" u="none" strike="noStrike">
                          <a:solidFill>
                            <a:srgbClr val="000000"/>
                          </a:solidFill>
                          <a:effectLst/>
                          <a:latin typeface="Calibri" panose="020F0502020204030204" pitchFamily="34" charset="0"/>
                        </a:rPr>
                        <a:t>Te Ara Poutama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00"/>
                    </a:solidFill>
                  </a:tcPr>
                </a:tc>
                <a:tc rowSpan="2">
                  <a:txBody>
                    <a:bodyPr/>
                    <a:lstStyle/>
                    <a:p>
                      <a:pPr algn="ctr" fontAlgn="ctr"/>
                      <a:r>
                        <a:rPr lang="en-NZ" sz="900" b="0" i="0" u="none" strike="noStrike" dirty="0">
                          <a:solidFill>
                            <a:srgbClr val="000000"/>
                          </a:solidFill>
                          <a:effectLst/>
                          <a:latin typeface="Calibri" panose="020F0502020204030204" pitchFamily="34" charset="0"/>
                        </a:rPr>
                        <a:t>What I bring to Te Tumu Waiora as a practitioner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n-NZ" sz="900" b="0" i="0" u="none" strike="noStrike" dirty="0">
                          <a:solidFill>
                            <a:srgbClr val="000000"/>
                          </a:solidFill>
                          <a:effectLst/>
                          <a:latin typeface="Calibri" panose="020F0502020204030204" pitchFamily="34" charset="0"/>
                        </a:rPr>
                        <a:t>What do I bring to TTW and what do I need to be part of the TTW kaupapa? Key concepts:  Tāku mahi, Tāku Poipoia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980508789"/>
                  </a:ext>
                </a:extLst>
              </a:tr>
              <a:tr h="327546">
                <a:tc vMerge="1">
                  <a:txBody>
                    <a:bodyPr/>
                    <a:lstStyle/>
                    <a:p>
                      <a:endParaRPr lang="en-NZ"/>
                    </a:p>
                  </a:txBody>
                  <a:tcPr/>
                </a:tc>
                <a:tc>
                  <a:txBody>
                    <a:bodyPr/>
                    <a:lstStyle/>
                    <a:p>
                      <a:pPr algn="ctr" fontAlgn="ctr"/>
                      <a:r>
                        <a:rPr lang="en-NZ" sz="1000" b="0" i="0" u="none" strike="noStrike" dirty="0">
                          <a:solidFill>
                            <a:srgbClr val="000000"/>
                          </a:solidFill>
                          <a:effectLst/>
                          <a:latin typeface="Calibri" panose="020F0502020204030204" pitchFamily="34" charset="0"/>
                        </a:rPr>
                        <a:t>My Journey as a Practitioner</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c vMerge="1">
                  <a:txBody>
                    <a:bodyPr/>
                    <a:lstStyle/>
                    <a:p>
                      <a:endParaRPr lang="en-NZ"/>
                    </a:p>
                  </a:txBody>
                  <a:tcPr/>
                </a:tc>
                <a:tc vMerge="1">
                  <a:txBody>
                    <a:bodyPr/>
                    <a:lstStyle/>
                    <a:p>
                      <a:endParaRPr lang="en-NZ"/>
                    </a:p>
                  </a:txBody>
                  <a:tcPr/>
                </a:tc>
                <a:extLst>
                  <a:ext uri="{0D108BD9-81ED-4DB2-BD59-A6C34878D82A}">
                    <a16:rowId xmlns:a16="http://schemas.microsoft.com/office/drawing/2014/main" val="1660981152"/>
                  </a:ext>
                </a:extLst>
              </a:tr>
              <a:tr h="196049">
                <a:tc vMerge="1">
                  <a:txBody>
                    <a:bodyPr/>
                    <a:lstStyle/>
                    <a:p>
                      <a:endParaRPr lang="en-NZ"/>
                    </a:p>
                  </a:txBody>
                  <a:tcPr/>
                </a:tc>
                <a:tc>
                  <a:txBody>
                    <a:bodyPr/>
                    <a:lstStyle/>
                    <a:p>
                      <a:pPr algn="ctr" fontAlgn="ctr"/>
                      <a:r>
                        <a:rPr lang="en-NZ" sz="1000" b="1" i="0" u="none" strike="noStrike" dirty="0">
                          <a:solidFill>
                            <a:srgbClr val="000000"/>
                          </a:solidFill>
                          <a:effectLst/>
                          <a:latin typeface="Calibri" panose="020F0502020204030204" pitchFamily="34" charset="0"/>
                        </a:rPr>
                        <a:t>Mana Motuhake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00"/>
                    </a:solidFill>
                  </a:tcPr>
                </a:tc>
                <a:tc rowSpan="2">
                  <a:txBody>
                    <a:bodyPr/>
                    <a:lstStyle/>
                    <a:p>
                      <a:pPr algn="ctr" fontAlgn="ctr"/>
                      <a:r>
                        <a:rPr lang="en-NZ" sz="900" b="0" i="0" u="none" strike="noStrike">
                          <a:solidFill>
                            <a:srgbClr val="000000"/>
                          </a:solidFill>
                          <a:effectLst/>
                          <a:latin typeface="Calibri" panose="020F0502020204030204" pitchFamily="34" charset="0"/>
                        </a:rPr>
                        <a:t>Whānau experience is enhanced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rowSpan="2">
                  <a:txBody>
                    <a:bodyPr/>
                    <a:lstStyle/>
                    <a:p>
                      <a:pPr algn="ctr" fontAlgn="ctr"/>
                      <a:r>
                        <a:rPr lang="en-NZ" sz="900" b="0" i="0" u="none" strike="noStrike" dirty="0">
                          <a:solidFill>
                            <a:srgbClr val="000000"/>
                          </a:solidFill>
                          <a:effectLst/>
                          <a:latin typeface="Calibri" panose="020F0502020204030204" pitchFamily="34" charset="0"/>
                        </a:rPr>
                        <a:t>How does TTW enable the voice and choice of whānau? </a:t>
                      </a:r>
                      <a:br>
                        <a:rPr lang="en-NZ" sz="900" b="0" i="0" u="none" strike="noStrike" dirty="0">
                          <a:solidFill>
                            <a:srgbClr val="000000"/>
                          </a:solidFill>
                          <a:effectLst/>
                          <a:latin typeface="Calibri" panose="020F0502020204030204" pitchFamily="34" charset="0"/>
                        </a:rPr>
                      </a:br>
                      <a:r>
                        <a:rPr lang="en-NZ" sz="900" b="0" i="0" u="none" strike="noStrike" dirty="0">
                          <a:solidFill>
                            <a:srgbClr val="000000"/>
                          </a:solidFill>
                          <a:effectLst/>
                          <a:latin typeface="Calibri" panose="020F0502020204030204" pitchFamily="34" charset="0"/>
                        </a:rPr>
                        <a:t>Key concepts:  Mana Motuhake, Whānau Voice and Whānau Choice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28201054"/>
                  </a:ext>
                </a:extLst>
              </a:tr>
              <a:tr h="336180">
                <a:tc vMerge="1">
                  <a:txBody>
                    <a:bodyPr/>
                    <a:lstStyle/>
                    <a:p>
                      <a:endParaRPr lang="en-NZ"/>
                    </a:p>
                  </a:txBody>
                  <a:tcPr/>
                </a:tc>
                <a:tc>
                  <a:txBody>
                    <a:bodyPr/>
                    <a:lstStyle/>
                    <a:p>
                      <a:pPr algn="ctr" fontAlgn="ctr"/>
                      <a:r>
                        <a:rPr lang="en-NZ" sz="1000" b="0" i="0" u="none" strike="noStrike" dirty="0">
                          <a:solidFill>
                            <a:srgbClr val="000000"/>
                          </a:solidFill>
                          <a:effectLst/>
                          <a:latin typeface="Calibri" panose="020F0502020204030204" pitchFamily="34" charset="0"/>
                        </a:rPr>
                        <a:t>Whānau Voice and Whānau Choice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00"/>
                    </a:solidFill>
                  </a:tcPr>
                </a:tc>
                <a:tc vMerge="1">
                  <a:txBody>
                    <a:bodyPr/>
                    <a:lstStyle/>
                    <a:p>
                      <a:endParaRPr lang="en-NZ"/>
                    </a:p>
                  </a:txBody>
                  <a:tcPr/>
                </a:tc>
                <a:tc vMerge="1">
                  <a:txBody>
                    <a:bodyPr/>
                    <a:lstStyle/>
                    <a:p>
                      <a:endParaRPr lang="en-NZ"/>
                    </a:p>
                  </a:txBody>
                  <a:tcPr/>
                </a:tc>
                <a:extLst>
                  <a:ext uri="{0D108BD9-81ED-4DB2-BD59-A6C34878D82A}">
                    <a16:rowId xmlns:a16="http://schemas.microsoft.com/office/drawing/2014/main" val="1080249399"/>
                  </a:ext>
                </a:extLst>
              </a:tr>
            </a:tbl>
          </a:graphicData>
        </a:graphic>
      </p:graphicFrame>
    </p:spTree>
    <p:extLst>
      <p:ext uri="{BB962C8B-B14F-4D97-AF65-F5344CB8AC3E}">
        <p14:creationId xmlns:p14="http://schemas.microsoft.com/office/powerpoint/2010/main" val="35566831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1C3484B-DCC9-447D-AEF8-2F14B6E9D097}"/>
              </a:ext>
            </a:extLst>
          </p:cNvPr>
          <p:cNvSpPr>
            <a:spLocks noGrp="1"/>
          </p:cNvSpPr>
          <p:nvPr>
            <p:ph type="body" sz="quarter" idx="12"/>
          </p:nvPr>
        </p:nvSpPr>
        <p:spPr>
          <a:xfrm>
            <a:off x="354858" y="530226"/>
            <a:ext cx="4637766" cy="2249550"/>
          </a:xfrm>
        </p:spPr>
        <p:txBody>
          <a:bodyPr/>
          <a:lstStyle/>
          <a:p>
            <a:r>
              <a:rPr lang="mi-NZ" b="1" dirty="0">
                <a:latin typeface="+mj-lt"/>
              </a:rPr>
              <a:t>Have you read the Ministry of Health – Māori Health Action Plan?</a:t>
            </a:r>
            <a:endParaRPr lang="en-NZ" b="1" dirty="0">
              <a:latin typeface="+mj-lt"/>
            </a:endParaRPr>
          </a:p>
        </p:txBody>
      </p:sp>
      <p:pic>
        <p:nvPicPr>
          <p:cNvPr id="6" name="Picture 5">
            <a:extLst>
              <a:ext uri="{FF2B5EF4-FFF2-40B4-BE49-F238E27FC236}">
                <a16:creationId xmlns:a16="http://schemas.microsoft.com/office/drawing/2014/main" id="{4D6646C8-D47B-4E0D-96DF-94C35FDA46F4}"/>
              </a:ext>
            </a:extLst>
          </p:cNvPr>
          <p:cNvPicPr>
            <a:picLocks noChangeAspect="1"/>
          </p:cNvPicPr>
          <p:nvPr/>
        </p:nvPicPr>
        <p:blipFill>
          <a:blip r:embed="rId3"/>
          <a:stretch>
            <a:fillRect/>
          </a:stretch>
        </p:blipFill>
        <p:spPr>
          <a:xfrm>
            <a:off x="5997003" y="192979"/>
            <a:ext cx="4300601" cy="6040485"/>
          </a:xfrm>
          <a:prstGeom prst="rect">
            <a:avLst/>
          </a:prstGeom>
        </p:spPr>
      </p:pic>
      <p:sp>
        <p:nvSpPr>
          <p:cNvPr id="7" name="Rectangle 6">
            <a:extLst>
              <a:ext uri="{FF2B5EF4-FFF2-40B4-BE49-F238E27FC236}">
                <a16:creationId xmlns:a16="http://schemas.microsoft.com/office/drawing/2014/main" id="{9F7A195C-5515-471A-BA26-2A6B493E0136}"/>
              </a:ext>
            </a:extLst>
          </p:cNvPr>
          <p:cNvSpPr/>
          <p:nvPr/>
        </p:nvSpPr>
        <p:spPr>
          <a:xfrm>
            <a:off x="5997003" y="6233464"/>
            <a:ext cx="4443984" cy="230832"/>
          </a:xfrm>
          <a:prstGeom prst="rect">
            <a:avLst/>
          </a:prstGeom>
        </p:spPr>
        <p:txBody>
          <a:bodyPr wrap="square">
            <a:spAutoFit/>
          </a:bodyPr>
          <a:lstStyle/>
          <a:p>
            <a:pPr>
              <a:spcAft>
                <a:spcPts val="0"/>
              </a:spcAft>
            </a:pPr>
            <a:r>
              <a:rPr lang="en-NZ" sz="900" u="sng" dirty="0">
                <a:solidFill>
                  <a:srgbClr val="1F497D"/>
                </a:solidFill>
                <a:latin typeface="Calibri" panose="020F0502020204030204" pitchFamily="34" charset="0"/>
                <a:ea typeface="Calibri" panose="020F0502020204030204" pitchFamily="34" charset="0"/>
                <a:hlinkClick r:id="rId4"/>
              </a:rPr>
              <a:t>https://www.health.govt.nz/publication/whakamaua-maori-health-action-plan-2020-2025</a:t>
            </a:r>
            <a:endParaRPr lang="en-NZ" sz="9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8390639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1C3484B-DCC9-447D-AEF8-2F14B6E9D097}"/>
              </a:ext>
            </a:extLst>
          </p:cNvPr>
          <p:cNvSpPr>
            <a:spLocks noGrp="1"/>
          </p:cNvSpPr>
          <p:nvPr>
            <p:ph type="body" sz="quarter" idx="12"/>
          </p:nvPr>
        </p:nvSpPr>
        <p:spPr>
          <a:xfrm>
            <a:off x="354858" y="530226"/>
            <a:ext cx="4738052" cy="3529710"/>
          </a:xfrm>
        </p:spPr>
        <p:txBody>
          <a:bodyPr/>
          <a:lstStyle/>
          <a:p>
            <a:r>
              <a:rPr lang="mi-NZ" b="1" dirty="0">
                <a:latin typeface="+mj-lt"/>
              </a:rPr>
              <a:t>Have you read the Health Care Home Collaborative – Enhancing the Health Care Home </a:t>
            </a:r>
            <a:br>
              <a:rPr lang="mi-NZ" b="1" dirty="0">
                <a:latin typeface="+mj-lt"/>
              </a:rPr>
            </a:br>
            <a:r>
              <a:rPr lang="mi-NZ" b="1" dirty="0">
                <a:latin typeface="+mj-lt"/>
              </a:rPr>
              <a:t>Model of Care?</a:t>
            </a:r>
            <a:endParaRPr lang="en-NZ" b="1" dirty="0">
              <a:latin typeface="+mj-lt"/>
            </a:endParaRPr>
          </a:p>
        </p:txBody>
      </p:sp>
      <p:sp>
        <p:nvSpPr>
          <p:cNvPr id="7" name="Rectangle 6">
            <a:extLst>
              <a:ext uri="{FF2B5EF4-FFF2-40B4-BE49-F238E27FC236}">
                <a16:creationId xmlns:a16="http://schemas.microsoft.com/office/drawing/2014/main" id="{9F7A195C-5515-471A-BA26-2A6B493E0136}"/>
              </a:ext>
            </a:extLst>
          </p:cNvPr>
          <p:cNvSpPr/>
          <p:nvPr/>
        </p:nvSpPr>
        <p:spPr>
          <a:xfrm>
            <a:off x="5905564" y="6463784"/>
            <a:ext cx="4847780" cy="230832"/>
          </a:xfrm>
          <a:prstGeom prst="rect">
            <a:avLst/>
          </a:prstGeom>
        </p:spPr>
        <p:txBody>
          <a:bodyPr wrap="square">
            <a:spAutoFit/>
          </a:bodyPr>
          <a:lstStyle/>
          <a:p>
            <a:pPr>
              <a:spcAft>
                <a:spcPts val="0"/>
              </a:spcAft>
            </a:pPr>
            <a:r>
              <a:rPr lang="en-NZ" sz="900" dirty="0">
                <a:latin typeface="Calibri" panose="020F0502020204030204" pitchFamily="34" charset="0"/>
                <a:ea typeface="Calibri" panose="020F0502020204030204" pitchFamily="34" charset="0"/>
                <a:hlinkClick r:id="rId3"/>
              </a:rPr>
              <a:t>https://www.healthcarehome.org.nz/download/enhanced-hch-moc-october-2020-final.pdf?inline</a:t>
            </a:r>
            <a:r>
              <a:rPr lang="en-NZ" sz="900" dirty="0">
                <a:latin typeface="Calibri" panose="020F0502020204030204" pitchFamily="34" charset="0"/>
                <a:ea typeface="Calibri" panose="020F0502020204030204" pitchFamily="34" charset="0"/>
              </a:rPr>
              <a:t> </a:t>
            </a:r>
          </a:p>
        </p:txBody>
      </p:sp>
      <p:pic>
        <p:nvPicPr>
          <p:cNvPr id="2" name="Picture 1">
            <a:extLst>
              <a:ext uri="{FF2B5EF4-FFF2-40B4-BE49-F238E27FC236}">
                <a16:creationId xmlns:a16="http://schemas.microsoft.com/office/drawing/2014/main" id="{375F4475-1470-429C-9E1C-DB0B373E2012}"/>
              </a:ext>
            </a:extLst>
          </p:cNvPr>
          <p:cNvPicPr>
            <a:picLocks noChangeAspect="1"/>
          </p:cNvPicPr>
          <p:nvPr/>
        </p:nvPicPr>
        <p:blipFill rotWithShape="1">
          <a:blip r:embed="rId4"/>
          <a:srcRect l="2260" t="933" r="1296" b="933"/>
          <a:stretch/>
        </p:blipFill>
        <p:spPr>
          <a:xfrm>
            <a:off x="5905564" y="313506"/>
            <a:ext cx="4738053" cy="6150278"/>
          </a:xfrm>
          <a:prstGeom prst="rect">
            <a:avLst/>
          </a:prstGeom>
        </p:spPr>
      </p:pic>
    </p:spTree>
    <p:extLst>
      <p:ext uri="{BB962C8B-B14F-4D97-AF65-F5344CB8AC3E}">
        <p14:creationId xmlns:p14="http://schemas.microsoft.com/office/powerpoint/2010/main" val="34596841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6E0F60C-87C0-4928-8CB1-E7916CCABE21}"/>
              </a:ext>
            </a:extLst>
          </p:cNvPr>
          <p:cNvSpPr>
            <a:spLocks noGrp="1"/>
          </p:cNvSpPr>
          <p:nvPr>
            <p:ph type="body" sz="quarter" idx="12"/>
          </p:nvPr>
        </p:nvSpPr>
        <p:spPr>
          <a:xfrm>
            <a:off x="354858" y="530226"/>
            <a:ext cx="6011108" cy="582138"/>
          </a:xfrm>
        </p:spPr>
        <p:txBody>
          <a:bodyPr/>
          <a:lstStyle/>
          <a:p>
            <a:r>
              <a:rPr lang="mi-NZ" b="1" dirty="0">
                <a:latin typeface="+mj-lt"/>
              </a:rPr>
              <a:t>What does this mean?</a:t>
            </a:r>
            <a:endParaRPr lang="en-NZ" b="1" dirty="0">
              <a:latin typeface="+mj-lt"/>
            </a:endParaRPr>
          </a:p>
        </p:txBody>
      </p:sp>
      <p:sp>
        <p:nvSpPr>
          <p:cNvPr id="2" name="Rectangle 1">
            <a:extLst>
              <a:ext uri="{FF2B5EF4-FFF2-40B4-BE49-F238E27FC236}">
                <a16:creationId xmlns:a16="http://schemas.microsoft.com/office/drawing/2014/main" id="{C609FB74-D34E-41C7-A5F9-4D579F22B345}"/>
              </a:ext>
            </a:extLst>
          </p:cNvPr>
          <p:cNvSpPr/>
          <p:nvPr/>
        </p:nvSpPr>
        <p:spPr>
          <a:xfrm>
            <a:off x="540450" y="1394977"/>
            <a:ext cx="9920286" cy="4886722"/>
          </a:xfrm>
          <a:prstGeom prst="rect">
            <a:avLst/>
          </a:prstGeom>
        </p:spPr>
        <p:txBody>
          <a:bodyPr wrap="square">
            <a:spAutoFit/>
          </a:bodyPr>
          <a:lstStyle/>
          <a:p>
            <a:pPr marR="241300">
              <a:lnSpc>
                <a:spcPct val="115000"/>
              </a:lnSpc>
              <a:spcBef>
                <a:spcPts val="500"/>
              </a:spcBef>
              <a:spcAft>
                <a:spcPts val="1000"/>
              </a:spcAft>
            </a:pPr>
            <a:r>
              <a:rPr lang="en-NZ" sz="2800" dirty="0">
                <a:solidFill>
                  <a:srgbClr val="0070C0"/>
                </a:solidFill>
                <a:latin typeface="+mj-lt"/>
                <a:ea typeface="Times New Roman" panose="02020603050405020304" pitchFamily="18" charset="0"/>
                <a:cs typeface="Arial" panose="020B0604020202020204" pitchFamily="34" charset="0"/>
              </a:rPr>
              <a:t>Has your organisation captured and analysed the following data for your organisation on Māori Workforce to address equity gaps?</a:t>
            </a:r>
          </a:p>
          <a:p>
            <a:pPr marL="342900" marR="241300" indent="-342900">
              <a:lnSpc>
                <a:spcPct val="115000"/>
              </a:lnSpc>
              <a:spcBef>
                <a:spcPts val="500"/>
              </a:spcBef>
              <a:spcAft>
                <a:spcPts val="1000"/>
              </a:spcAft>
              <a:buFont typeface="Arial" panose="020B0604020202020204" pitchFamily="34" charset="0"/>
              <a:buChar char="•"/>
            </a:pPr>
            <a:r>
              <a:rPr lang="mi-NZ" sz="2000" dirty="0">
                <a:solidFill>
                  <a:srgbClr val="0070C0"/>
                </a:solidFill>
                <a:effectLst/>
                <a:latin typeface="+mj-lt"/>
                <a:ea typeface="Times New Roman" panose="02020603050405020304" pitchFamily="18" charset="0"/>
                <a:cs typeface="Arial" panose="020B0604020202020204" pitchFamily="34" charset="0"/>
              </a:rPr>
              <a:t>Number of Māori doctors in your network.</a:t>
            </a:r>
          </a:p>
          <a:p>
            <a:pPr marL="342900" marR="241300" indent="-342900">
              <a:lnSpc>
                <a:spcPct val="115000"/>
              </a:lnSpc>
              <a:spcBef>
                <a:spcPts val="500"/>
              </a:spcBef>
              <a:spcAft>
                <a:spcPts val="1000"/>
              </a:spcAft>
              <a:buFont typeface="Arial" panose="020B0604020202020204" pitchFamily="34" charset="0"/>
              <a:buChar char="•"/>
            </a:pPr>
            <a:r>
              <a:rPr lang="mi-NZ" sz="2000" dirty="0">
                <a:solidFill>
                  <a:srgbClr val="0070C0"/>
                </a:solidFill>
                <a:latin typeface="+mj-lt"/>
                <a:ea typeface="Times New Roman" panose="02020603050405020304" pitchFamily="18" charset="0"/>
                <a:cs typeface="Arial" panose="020B0604020202020204" pitchFamily="34" charset="0"/>
              </a:rPr>
              <a:t>Number of Māori nurses in your network.</a:t>
            </a:r>
          </a:p>
          <a:p>
            <a:pPr marL="342900" marR="241300" indent="-342900">
              <a:lnSpc>
                <a:spcPct val="115000"/>
              </a:lnSpc>
              <a:spcBef>
                <a:spcPts val="500"/>
              </a:spcBef>
              <a:spcAft>
                <a:spcPts val="1000"/>
              </a:spcAft>
              <a:buFont typeface="Arial" panose="020B0604020202020204" pitchFamily="34" charset="0"/>
              <a:buChar char="•"/>
            </a:pPr>
            <a:r>
              <a:rPr lang="mi-NZ" sz="2000" dirty="0">
                <a:solidFill>
                  <a:srgbClr val="0070C0"/>
                </a:solidFill>
                <a:latin typeface="+mj-lt"/>
                <a:ea typeface="Times New Roman" panose="02020603050405020304" pitchFamily="18" charset="0"/>
                <a:cs typeface="Arial" panose="020B0604020202020204" pitchFamily="34" charset="0"/>
              </a:rPr>
              <a:t>Number of Māori General Practice staff in your network.</a:t>
            </a:r>
          </a:p>
          <a:p>
            <a:pPr marL="342900" marR="241300" indent="-342900">
              <a:lnSpc>
                <a:spcPct val="115000"/>
              </a:lnSpc>
              <a:spcBef>
                <a:spcPts val="500"/>
              </a:spcBef>
              <a:spcAft>
                <a:spcPts val="1000"/>
              </a:spcAft>
              <a:buFont typeface="Arial" panose="020B0604020202020204" pitchFamily="34" charset="0"/>
              <a:buChar char="•"/>
            </a:pPr>
            <a:r>
              <a:rPr lang="mi-NZ" sz="2000" dirty="0">
                <a:solidFill>
                  <a:srgbClr val="0070C0"/>
                </a:solidFill>
                <a:latin typeface="+mj-lt"/>
                <a:ea typeface="Times New Roman" panose="02020603050405020304" pitchFamily="18" charset="0"/>
                <a:cs typeface="Arial" panose="020B0604020202020204" pitchFamily="34" charset="0"/>
              </a:rPr>
              <a:t>Number of kaupapa Māori General Practices in your network.</a:t>
            </a:r>
            <a:endParaRPr lang="en-NZ" sz="2000" dirty="0">
              <a:solidFill>
                <a:srgbClr val="0070C0"/>
              </a:solidFill>
              <a:latin typeface="+mj-lt"/>
              <a:ea typeface="Times New Roman" panose="02020603050405020304" pitchFamily="18" charset="0"/>
              <a:cs typeface="Arial" panose="020B0604020202020204" pitchFamily="34" charset="0"/>
            </a:endParaRPr>
          </a:p>
          <a:p>
            <a:pPr marL="342900" marR="241300" indent="-342900">
              <a:lnSpc>
                <a:spcPct val="115000"/>
              </a:lnSpc>
              <a:spcBef>
                <a:spcPts val="500"/>
              </a:spcBef>
              <a:spcAft>
                <a:spcPts val="1000"/>
              </a:spcAft>
              <a:buFont typeface="Arial" panose="020B0604020202020204" pitchFamily="34" charset="0"/>
              <a:buChar char="•"/>
            </a:pPr>
            <a:r>
              <a:rPr lang="mi-NZ" sz="2000" dirty="0">
                <a:solidFill>
                  <a:srgbClr val="0070C0"/>
                </a:solidFill>
                <a:latin typeface="+mj-lt"/>
                <a:ea typeface="Times New Roman" panose="02020603050405020304" pitchFamily="18" charset="0"/>
                <a:cs typeface="Arial" panose="020B0604020202020204" pitchFamily="34" charset="0"/>
              </a:rPr>
              <a:t>Number of Māori on the Board of your organisation.</a:t>
            </a:r>
          </a:p>
          <a:p>
            <a:pPr marL="342900" marR="241300" indent="-342900">
              <a:lnSpc>
                <a:spcPct val="115000"/>
              </a:lnSpc>
              <a:spcBef>
                <a:spcPts val="500"/>
              </a:spcBef>
              <a:spcAft>
                <a:spcPts val="1000"/>
              </a:spcAft>
              <a:buFont typeface="Arial" panose="020B0604020202020204" pitchFamily="34" charset="0"/>
              <a:buChar char="•"/>
            </a:pPr>
            <a:r>
              <a:rPr lang="mi-NZ" sz="2000" dirty="0">
                <a:solidFill>
                  <a:srgbClr val="0070C0"/>
                </a:solidFill>
                <a:latin typeface="+mj-lt"/>
                <a:ea typeface="Times New Roman" panose="02020603050405020304" pitchFamily="18" charset="0"/>
                <a:cs typeface="Arial" panose="020B0604020202020204" pitchFamily="34" charset="0"/>
              </a:rPr>
              <a:t>Number of Māori staff in our organisation.</a:t>
            </a:r>
          </a:p>
          <a:p>
            <a:pPr marL="342900" marR="241300" indent="-342900">
              <a:lnSpc>
                <a:spcPct val="115000"/>
              </a:lnSpc>
              <a:spcBef>
                <a:spcPts val="500"/>
              </a:spcBef>
              <a:spcAft>
                <a:spcPts val="1000"/>
              </a:spcAft>
              <a:buFont typeface="Arial" panose="020B0604020202020204" pitchFamily="34" charset="0"/>
              <a:buChar char="•"/>
            </a:pPr>
            <a:r>
              <a:rPr lang="mi-NZ" sz="2000" dirty="0">
                <a:solidFill>
                  <a:srgbClr val="0070C0"/>
                </a:solidFill>
                <a:latin typeface="+mj-lt"/>
                <a:ea typeface="Times New Roman" panose="02020603050405020304" pitchFamily="18" charset="0"/>
                <a:cs typeface="Arial" panose="020B0604020202020204" pitchFamily="34" charset="0"/>
              </a:rPr>
              <a:t>How many of those Māori staff hold Leadership positions.</a:t>
            </a:r>
          </a:p>
        </p:txBody>
      </p:sp>
    </p:spTree>
    <p:extLst>
      <p:ext uri="{BB962C8B-B14F-4D97-AF65-F5344CB8AC3E}">
        <p14:creationId xmlns:p14="http://schemas.microsoft.com/office/powerpoint/2010/main" val="12084437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6E0F60C-87C0-4928-8CB1-E7916CCABE21}"/>
              </a:ext>
            </a:extLst>
          </p:cNvPr>
          <p:cNvSpPr>
            <a:spLocks noGrp="1"/>
          </p:cNvSpPr>
          <p:nvPr>
            <p:ph type="body" sz="quarter" idx="12"/>
          </p:nvPr>
        </p:nvSpPr>
        <p:spPr>
          <a:xfrm>
            <a:off x="354858" y="530226"/>
            <a:ext cx="6011108" cy="582138"/>
          </a:xfrm>
        </p:spPr>
        <p:txBody>
          <a:bodyPr/>
          <a:lstStyle/>
          <a:p>
            <a:r>
              <a:rPr lang="mi-NZ" b="1" dirty="0">
                <a:latin typeface="+mj-lt"/>
              </a:rPr>
              <a:t>What does this mean?</a:t>
            </a:r>
            <a:endParaRPr lang="en-NZ" b="1" dirty="0">
              <a:latin typeface="+mj-lt"/>
            </a:endParaRPr>
          </a:p>
        </p:txBody>
      </p:sp>
      <p:sp>
        <p:nvSpPr>
          <p:cNvPr id="2" name="Rectangle 1">
            <a:extLst>
              <a:ext uri="{FF2B5EF4-FFF2-40B4-BE49-F238E27FC236}">
                <a16:creationId xmlns:a16="http://schemas.microsoft.com/office/drawing/2014/main" id="{C609FB74-D34E-41C7-A5F9-4D579F22B345}"/>
              </a:ext>
            </a:extLst>
          </p:cNvPr>
          <p:cNvSpPr/>
          <p:nvPr/>
        </p:nvSpPr>
        <p:spPr>
          <a:xfrm>
            <a:off x="540450" y="1394977"/>
            <a:ext cx="9920286" cy="4886722"/>
          </a:xfrm>
          <a:prstGeom prst="rect">
            <a:avLst/>
          </a:prstGeom>
        </p:spPr>
        <p:txBody>
          <a:bodyPr wrap="square">
            <a:spAutoFit/>
          </a:bodyPr>
          <a:lstStyle/>
          <a:p>
            <a:pPr marR="241300">
              <a:lnSpc>
                <a:spcPct val="115000"/>
              </a:lnSpc>
              <a:spcBef>
                <a:spcPts val="500"/>
              </a:spcBef>
              <a:spcAft>
                <a:spcPts val="1000"/>
              </a:spcAft>
            </a:pPr>
            <a:r>
              <a:rPr lang="en-NZ" sz="2800" dirty="0">
                <a:solidFill>
                  <a:srgbClr val="0070C0"/>
                </a:solidFill>
                <a:latin typeface="+mj-lt"/>
                <a:ea typeface="Times New Roman" panose="02020603050405020304" pitchFamily="18" charset="0"/>
                <a:cs typeface="Arial" panose="020B0604020202020204" pitchFamily="34" charset="0"/>
              </a:rPr>
              <a:t>Has your organisation analysed the clinical indicators for Māori versus Non-Māori?</a:t>
            </a:r>
          </a:p>
          <a:p>
            <a:pPr marL="342900" marR="241300" indent="-342900">
              <a:lnSpc>
                <a:spcPct val="115000"/>
              </a:lnSpc>
              <a:spcBef>
                <a:spcPts val="500"/>
              </a:spcBef>
              <a:spcAft>
                <a:spcPts val="1000"/>
              </a:spcAft>
              <a:buFont typeface="Arial" panose="020B0604020202020204" pitchFamily="34" charset="0"/>
              <a:buChar char="•"/>
            </a:pPr>
            <a:r>
              <a:rPr lang="mi-NZ" sz="2000" dirty="0">
                <a:solidFill>
                  <a:srgbClr val="0070C0"/>
                </a:solidFill>
                <a:effectLst/>
                <a:latin typeface="+mj-lt"/>
                <a:ea typeface="Times New Roman" panose="02020603050405020304" pitchFamily="18" charset="0"/>
                <a:cs typeface="Arial" panose="020B0604020202020204" pitchFamily="34" charset="0"/>
              </a:rPr>
              <a:t>Enrollment vs non-enrollment.</a:t>
            </a:r>
          </a:p>
          <a:p>
            <a:pPr marL="342900" marR="241300" indent="-342900">
              <a:lnSpc>
                <a:spcPct val="115000"/>
              </a:lnSpc>
              <a:spcBef>
                <a:spcPts val="500"/>
              </a:spcBef>
              <a:spcAft>
                <a:spcPts val="1000"/>
              </a:spcAft>
              <a:buFont typeface="Arial" panose="020B0604020202020204" pitchFamily="34" charset="0"/>
              <a:buChar char="•"/>
            </a:pPr>
            <a:r>
              <a:rPr lang="mi-NZ" sz="2000" dirty="0">
                <a:solidFill>
                  <a:srgbClr val="0070C0"/>
                </a:solidFill>
                <a:latin typeface="+mj-lt"/>
                <a:ea typeface="Times New Roman" panose="02020603050405020304" pitchFamily="18" charset="0"/>
                <a:cs typeface="Arial" panose="020B0604020202020204" pitchFamily="34" charset="0"/>
              </a:rPr>
              <a:t>Immunisation rates - Māori vs Non-Māori.</a:t>
            </a:r>
          </a:p>
          <a:p>
            <a:pPr marL="342900" marR="241300" indent="-342900">
              <a:lnSpc>
                <a:spcPct val="115000"/>
              </a:lnSpc>
              <a:spcBef>
                <a:spcPts val="500"/>
              </a:spcBef>
              <a:spcAft>
                <a:spcPts val="1000"/>
              </a:spcAft>
              <a:buFont typeface="Arial" panose="020B0604020202020204" pitchFamily="34" charset="0"/>
              <a:buChar char="•"/>
            </a:pPr>
            <a:r>
              <a:rPr lang="mi-NZ" sz="2000" dirty="0">
                <a:solidFill>
                  <a:srgbClr val="0070C0"/>
                </a:solidFill>
                <a:latin typeface="+mj-lt"/>
                <a:ea typeface="Times New Roman" panose="02020603050405020304" pitchFamily="18" charset="0"/>
                <a:cs typeface="Arial" panose="020B0604020202020204" pitchFamily="34" charset="0"/>
              </a:rPr>
              <a:t>Diabetes rates - Māori vs Non-Māori.</a:t>
            </a:r>
          </a:p>
          <a:p>
            <a:pPr marL="342900" marR="241300" indent="-342900">
              <a:lnSpc>
                <a:spcPct val="115000"/>
              </a:lnSpc>
              <a:spcBef>
                <a:spcPts val="500"/>
              </a:spcBef>
              <a:spcAft>
                <a:spcPts val="1000"/>
              </a:spcAft>
              <a:buFont typeface="Arial" panose="020B0604020202020204" pitchFamily="34" charset="0"/>
              <a:buChar char="•"/>
            </a:pPr>
            <a:r>
              <a:rPr lang="mi-NZ" sz="2000" dirty="0">
                <a:solidFill>
                  <a:srgbClr val="0070C0"/>
                </a:solidFill>
                <a:latin typeface="+mj-lt"/>
                <a:ea typeface="Times New Roman" panose="02020603050405020304" pitchFamily="18" charset="0"/>
                <a:cs typeface="Arial" panose="020B0604020202020204" pitchFamily="34" charset="0"/>
              </a:rPr>
              <a:t>Cardiovascular rates - Māori vs Non-Māori.</a:t>
            </a:r>
            <a:endParaRPr lang="en-NZ" sz="2000" dirty="0">
              <a:solidFill>
                <a:srgbClr val="0070C0"/>
              </a:solidFill>
              <a:latin typeface="+mj-lt"/>
              <a:ea typeface="Times New Roman" panose="02020603050405020304" pitchFamily="18" charset="0"/>
              <a:cs typeface="Arial" panose="020B0604020202020204" pitchFamily="34" charset="0"/>
            </a:endParaRPr>
          </a:p>
          <a:p>
            <a:pPr marL="342900" marR="241300" indent="-342900">
              <a:lnSpc>
                <a:spcPct val="115000"/>
              </a:lnSpc>
              <a:spcBef>
                <a:spcPts val="500"/>
              </a:spcBef>
              <a:spcAft>
                <a:spcPts val="1000"/>
              </a:spcAft>
              <a:buFont typeface="Arial" panose="020B0604020202020204" pitchFamily="34" charset="0"/>
              <a:buChar char="•"/>
            </a:pPr>
            <a:r>
              <a:rPr lang="mi-NZ" sz="2000" dirty="0">
                <a:solidFill>
                  <a:srgbClr val="0070C0"/>
                </a:solidFill>
                <a:latin typeface="+mj-lt"/>
                <a:ea typeface="Times New Roman" panose="02020603050405020304" pitchFamily="18" charset="0"/>
                <a:cs typeface="Arial" panose="020B0604020202020204" pitchFamily="34" charset="0"/>
              </a:rPr>
              <a:t>Smoking rates / smoking referals to support programmes - Māori vs Non-Māori.</a:t>
            </a:r>
          </a:p>
          <a:p>
            <a:pPr marL="342900" marR="241300" indent="-342900">
              <a:lnSpc>
                <a:spcPct val="115000"/>
              </a:lnSpc>
              <a:spcBef>
                <a:spcPts val="500"/>
              </a:spcBef>
              <a:spcAft>
                <a:spcPts val="1000"/>
              </a:spcAft>
              <a:buFont typeface="Arial" panose="020B0604020202020204" pitchFamily="34" charset="0"/>
              <a:buChar char="•"/>
            </a:pPr>
            <a:r>
              <a:rPr lang="mi-NZ" sz="2000" dirty="0">
                <a:solidFill>
                  <a:srgbClr val="0070C0"/>
                </a:solidFill>
                <a:latin typeface="+mj-lt"/>
                <a:ea typeface="Times New Roman" panose="02020603050405020304" pitchFamily="18" charset="0"/>
                <a:cs typeface="Arial" panose="020B0604020202020204" pitchFamily="34" charset="0"/>
              </a:rPr>
              <a:t>Cancer screening - Māori vs Non-Māori.</a:t>
            </a:r>
          </a:p>
          <a:p>
            <a:pPr marL="342900" marR="241300" indent="-342900">
              <a:lnSpc>
                <a:spcPct val="115000"/>
              </a:lnSpc>
              <a:spcBef>
                <a:spcPts val="500"/>
              </a:spcBef>
              <a:spcAft>
                <a:spcPts val="1000"/>
              </a:spcAft>
              <a:buFont typeface="Arial" panose="020B0604020202020204" pitchFamily="34" charset="0"/>
              <a:buChar char="•"/>
            </a:pPr>
            <a:r>
              <a:rPr lang="mi-NZ" sz="2000" dirty="0">
                <a:solidFill>
                  <a:srgbClr val="0070C0"/>
                </a:solidFill>
                <a:latin typeface="+mj-lt"/>
                <a:ea typeface="Times New Roman" panose="02020603050405020304" pitchFamily="18" charset="0"/>
                <a:cs typeface="Arial" panose="020B0604020202020204" pitchFamily="34" charset="0"/>
              </a:rPr>
              <a:t>Mental health referals - Māori vs Non-Māori.</a:t>
            </a:r>
          </a:p>
        </p:txBody>
      </p:sp>
    </p:spTree>
    <p:extLst>
      <p:ext uri="{BB962C8B-B14F-4D97-AF65-F5344CB8AC3E}">
        <p14:creationId xmlns:p14="http://schemas.microsoft.com/office/powerpoint/2010/main" val="16292904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6E0F60C-87C0-4928-8CB1-E7916CCABE21}"/>
              </a:ext>
            </a:extLst>
          </p:cNvPr>
          <p:cNvSpPr>
            <a:spLocks noGrp="1"/>
          </p:cNvSpPr>
          <p:nvPr>
            <p:ph type="body" sz="quarter" idx="12"/>
          </p:nvPr>
        </p:nvSpPr>
        <p:spPr>
          <a:xfrm>
            <a:off x="354858" y="530226"/>
            <a:ext cx="6011108" cy="582138"/>
          </a:xfrm>
        </p:spPr>
        <p:txBody>
          <a:bodyPr/>
          <a:lstStyle/>
          <a:p>
            <a:r>
              <a:rPr lang="mi-NZ" b="1" dirty="0">
                <a:latin typeface="+mj-lt"/>
              </a:rPr>
              <a:t>What does this mean?</a:t>
            </a:r>
            <a:endParaRPr lang="en-NZ" b="1" dirty="0">
              <a:latin typeface="+mj-lt"/>
            </a:endParaRPr>
          </a:p>
        </p:txBody>
      </p:sp>
      <p:sp>
        <p:nvSpPr>
          <p:cNvPr id="2" name="Rectangle 1">
            <a:extLst>
              <a:ext uri="{FF2B5EF4-FFF2-40B4-BE49-F238E27FC236}">
                <a16:creationId xmlns:a16="http://schemas.microsoft.com/office/drawing/2014/main" id="{C609FB74-D34E-41C7-A5F9-4D579F22B345}"/>
              </a:ext>
            </a:extLst>
          </p:cNvPr>
          <p:cNvSpPr/>
          <p:nvPr/>
        </p:nvSpPr>
        <p:spPr>
          <a:xfrm>
            <a:off x="540450" y="1394977"/>
            <a:ext cx="9920286" cy="4301306"/>
          </a:xfrm>
          <a:prstGeom prst="rect">
            <a:avLst/>
          </a:prstGeom>
        </p:spPr>
        <p:txBody>
          <a:bodyPr wrap="square">
            <a:spAutoFit/>
          </a:bodyPr>
          <a:lstStyle/>
          <a:p>
            <a:pPr marR="241300">
              <a:lnSpc>
                <a:spcPct val="115000"/>
              </a:lnSpc>
              <a:spcBef>
                <a:spcPts val="500"/>
              </a:spcBef>
              <a:spcAft>
                <a:spcPts val="1000"/>
              </a:spcAft>
            </a:pPr>
            <a:r>
              <a:rPr lang="en-NZ" sz="2800" dirty="0">
                <a:solidFill>
                  <a:srgbClr val="0070C0"/>
                </a:solidFill>
                <a:latin typeface="+mj-lt"/>
                <a:ea typeface="Times New Roman" panose="02020603050405020304" pitchFamily="18" charset="0"/>
                <a:cs typeface="Arial" panose="020B0604020202020204" pitchFamily="34" charset="0"/>
              </a:rPr>
              <a:t>Māori represent 15% of the total population of Aotearoa.</a:t>
            </a:r>
            <a:endParaRPr lang="mi-NZ" sz="2800" dirty="0">
              <a:solidFill>
                <a:srgbClr val="0070C0"/>
              </a:solidFill>
              <a:latin typeface="+mj-lt"/>
              <a:ea typeface="Times New Roman" panose="02020603050405020304" pitchFamily="18" charset="0"/>
              <a:cs typeface="Arial" panose="020B0604020202020204" pitchFamily="34" charset="0"/>
            </a:endParaRPr>
          </a:p>
          <a:p>
            <a:pPr marR="241300">
              <a:lnSpc>
                <a:spcPct val="115000"/>
              </a:lnSpc>
              <a:spcBef>
                <a:spcPts val="500"/>
              </a:spcBef>
              <a:spcAft>
                <a:spcPts val="1000"/>
              </a:spcAft>
            </a:pPr>
            <a:r>
              <a:rPr lang="mi-NZ" sz="2800" dirty="0">
                <a:solidFill>
                  <a:srgbClr val="0070C0"/>
                </a:solidFill>
                <a:latin typeface="+mj-lt"/>
                <a:ea typeface="Times New Roman" panose="02020603050405020304" pitchFamily="18" charset="0"/>
                <a:cs typeface="Arial" panose="020B0604020202020204" pitchFamily="34" charset="0"/>
              </a:rPr>
              <a:t>Māori represent between 20% - 30% of most negative health indicators.</a:t>
            </a:r>
          </a:p>
          <a:p>
            <a:pPr marR="241300">
              <a:lnSpc>
                <a:spcPct val="115000"/>
              </a:lnSpc>
              <a:spcBef>
                <a:spcPts val="500"/>
              </a:spcBef>
              <a:spcAft>
                <a:spcPts val="1000"/>
              </a:spcAft>
            </a:pPr>
            <a:r>
              <a:rPr lang="mi-NZ" sz="2800" dirty="0">
                <a:solidFill>
                  <a:srgbClr val="0070C0"/>
                </a:solidFill>
                <a:latin typeface="+mj-lt"/>
                <a:ea typeface="Times New Roman" panose="02020603050405020304" pitchFamily="18" charset="0"/>
                <a:cs typeface="Arial" panose="020B0604020202020204" pitchFamily="34" charset="0"/>
              </a:rPr>
              <a:t>The Treaty of Waitangi says that everything needs to be done in partnership with Māori, a partnership is 50-50. </a:t>
            </a:r>
          </a:p>
          <a:p>
            <a:pPr marR="241300">
              <a:lnSpc>
                <a:spcPct val="115000"/>
              </a:lnSpc>
              <a:spcBef>
                <a:spcPts val="500"/>
              </a:spcBef>
              <a:spcAft>
                <a:spcPts val="1000"/>
              </a:spcAft>
            </a:pPr>
            <a:r>
              <a:rPr lang="mi-NZ" sz="2800" dirty="0">
                <a:solidFill>
                  <a:srgbClr val="0070C0"/>
                </a:solidFill>
                <a:latin typeface="+mj-lt"/>
                <a:ea typeface="Times New Roman" panose="02020603050405020304" pitchFamily="18" charset="0"/>
                <a:cs typeface="Arial" panose="020B0604020202020204" pitchFamily="34" charset="0"/>
              </a:rPr>
              <a:t>Does your organisation reflect this?</a:t>
            </a:r>
          </a:p>
          <a:p>
            <a:pPr marR="241300">
              <a:lnSpc>
                <a:spcPct val="115000"/>
              </a:lnSpc>
              <a:spcBef>
                <a:spcPts val="500"/>
              </a:spcBef>
              <a:spcAft>
                <a:spcPts val="1000"/>
              </a:spcAft>
            </a:pPr>
            <a:r>
              <a:rPr lang="mi-NZ" sz="2800" dirty="0">
                <a:solidFill>
                  <a:srgbClr val="0070C0"/>
                </a:solidFill>
                <a:latin typeface="+mj-lt"/>
                <a:ea typeface="Times New Roman" panose="02020603050405020304" pitchFamily="18" charset="0"/>
                <a:cs typeface="Arial" panose="020B0604020202020204" pitchFamily="34" charset="0"/>
              </a:rPr>
              <a:t>Do your organisational policies reflect the Treaty principles?</a:t>
            </a:r>
            <a:endParaRPr lang="en-NZ" sz="2800" dirty="0">
              <a:solidFill>
                <a:srgbClr val="0070C0"/>
              </a:solidFill>
              <a:latin typeface="+mj-l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362023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016178-EA2B-4A0B-A19A-1CE4A4C4E55A}"/>
              </a:ext>
            </a:extLst>
          </p:cNvPr>
          <p:cNvSpPr>
            <a:spLocks noGrp="1"/>
          </p:cNvSpPr>
          <p:nvPr>
            <p:ph type="body" sz="quarter" idx="10"/>
          </p:nvPr>
        </p:nvSpPr>
        <p:spPr>
          <a:xfrm>
            <a:off x="590361" y="445524"/>
            <a:ext cx="10988495" cy="4870755"/>
          </a:xfrm>
        </p:spPr>
        <p:txBody>
          <a:bodyPr/>
          <a:lstStyle/>
          <a:p>
            <a:r>
              <a:rPr lang="en-US" sz="4800" b="1" dirty="0">
                <a:latin typeface="+mj-lt"/>
              </a:rPr>
              <a:t>He aha </a:t>
            </a:r>
            <a:r>
              <a:rPr lang="en-US" sz="4800" b="1" dirty="0" err="1">
                <a:latin typeface="+mj-lt"/>
              </a:rPr>
              <a:t>te</a:t>
            </a:r>
            <a:r>
              <a:rPr lang="en-US" sz="4800" b="1" dirty="0">
                <a:latin typeface="+mj-lt"/>
              </a:rPr>
              <a:t> </a:t>
            </a:r>
            <a:r>
              <a:rPr lang="en-US" sz="4800" b="1" dirty="0" err="1">
                <a:latin typeface="+mj-lt"/>
              </a:rPr>
              <a:t>mea</a:t>
            </a:r>
            <a:r>
              <a:rPr lang="en-US" sz="4800" b="1" dirty="0">
                <a:latin typeface="+mj-lt"/>
              </a:rPr>
              <a:t> </a:t>
            </a:r>
            <a:r>
              <a:rPr lang="en-US" sz="4800" b="1" dirty="0" err="1">
                <a:latin typeface="+mj-lt"/>
              </a:rPr>
              <a:t>nui</a:t>
            </a:r>
            <a:r>
              <a:rPr lang="en-US" sz="4800" b="1" dirty="0">
                <a:latin typeface="+mj-lt"/>
              </a:rPr>
              <a:t> o </a:t>
            </a:r>
            <a:r>
              <a:rPr lang="en-US" sz="4800" b="1" dirty="0" err="1">
                <a:latin typeface="+mj-lt"/>
              </a:rPr>
              <a:t>te</a:t>
            </a:r>
            <a:r>
              <a:rPr lang="en-US" sz="4800" b="1" dirty="0">
                <a:latin typeface="+mj-lt"/>
              </a:rPr>
              <a:t> </a:t>
            </a:r>
            <a:r>
              <a:rPr lang="en-US" sz="4800" b="1" dirty="0" err="1">
                <a:latin typeface="+mj-lt"/>
              </a:rPr>
              <a:t>ao</a:t>
            </a:r>
            <a:endParaRPr lang="en-US" sz="4800" b="1" dirty="0">
              <a:latin typeface="+mj-lt"/>
            </a:endParaRPr>
          </a:p>
          <a:p>
            <a:r>
              <a:rPr lang="en-US" sz="4800" b="1" dirty="0">
                <a:latin typeface="+mj-lt"/>
              </a:rPr>
              <a:t>What is the most important thing in the world?</a:t>
            </a:r>
          </a:p>
          <a:p>
            <a:endParaRPr lang="en-US" sz="4800" b="1" dirty="0">
              <a:latin typeface="+mj-lt"/>
            </a:endParaRPr>
          </a:p>
          <a:p>
            <a:r>
              <a:rPr lang="en-US" sz="4800" b="1" dirty="0">
                <a:latin typeface="+mj-lt"/>
              </a:rPr>
              <a:t>He </a:t>
            </a:r>
            <a:r>
              <a:rPr lang="en-US" sz="4800" b="1" dirty="0" err="1">
                <a:latin typeface="+mj-lt"/>
              </a:rPr>
              <a:t>tangata</a:t>
            </a:r>
            <a:r>
              <a:rPr lang="en-US" sz="4800" b="1" dirty="0">
                <a:latin typeface="+mj-lt"/>
              </a:rPr>
              <a:t>, he </a:t>
            </a:r>
            <a:r>
              <a:rPr lang="en-US" sz="4800" b="1" dirty="0" err="1">
                <a:latin typeface="+mj-lt"/>
              </a:rPr>
              <a:t>tangata</a:t>
            </a:r>
            <a:r>
              <a:rPr lang="en-US" sz="4800" b="1" dirty="0">
                <a:latin typeface="+mj-lt"/>
              </a:rPr>
              <a:t>, he </a:t>
            </a:r>
            <a:r>
              <a:rPr lang="en-US" sz="4800" b="1" dirty="0" err="1">
                <a:latin typeface="+mj-lt"/>
              </a:rPr>
              <a:t>tangata</a:t>
            </a:r>
            <a:endParaRPr lang="en-US" sz="4800" b="1" dirty="0">
              <a:latin typeface="+mj-lt"/>
            </a:endParaRPr>
          </a:p>
          <a:p>
            <a:r>
              <a:rPr lang="en-US" sz="4800" b="1" dirty="0">
                <a:latin typeface="+mj-lt"/>
              </a:rPr>
              <a:t>It is the people, it is the people, it is the people”</a:t>
            </a:r>
            <a:endParaRPr lang="fi-FI" sz="4800" b="1" dirty="0">
              <a:latin typeface="+mj-lt"/>
            </a:endParaRPr>
          </a:p>
        </p:txBody>
      </p:sp>
      <p:sp>
        <p:nvSpPr>
          <p:cNvPr id="4" name="Rectangle 3">
            <a:extLst>
              <a:ext uri="{FF2B5EF4-FFF2-40B4-BE49-F238E27FC236}">
                <a16:creationId xmlns:a16="http://schemas.microsoft.com/office/drawing/2014/main" id="{19E8B282-AA07-4B86-AF77-B830C51346F0}"/>
              </a:ext>
            </a:extLst>
          </p:cNvPr>
          <p:cNvSpPr/>
          <p:nvPr/>
        </p:nvSpPr>
        <p:spPr>
          <a:xfrm>
            <a:off x="8376239" y="5634398"/>
            <a:ext cx="254454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dirty="0">
                <a:ln>
                  <a:noFill/>
                </a:ln>
                <a:solidFill>
                  <a:prstClr val="white"/>
                </a:solidFill>
                <a:effectLst/>
                <a:uLnTx/>
                <a:uFillTx/>
                <a:latin typeface="+mj-lt"/>
                <a:ea typeface="+mn-ea"/>
                <a:cs typeface="+mn-cs"/>
              </a:rPr>
              <a:t>Whakataukī (Māori proverb)</a:t>
            </a:r>
          </a:p>
        </p:txBody>
      </p:sp>
    </p:spTree>
    <p:extLst>
      <p:ext uri="{BB962C8B-B14F-4D97-AF65-F5344CB8AC3E}">
        <p14:creationId xmlns:p14="http://schemas.microsoft.com/office/powerpoint/2010/main" val="3463595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6ACCDE-3CEF-4F11-A298-82DEF8E1E3E9}"/>
              </a:ext>
            </a:extLst>
          </p:cNvPr>
          <p:cNvSpPr>
            <a:spLocks noGrp="1"/>
          </p:cNvSpPr>
          <p:nvPr>
            <p:ph type="body" sz="quarter" idx="12"/>
          </p:nvPr>
        </p:nvSpPr>
        <p:spPr>
          <a:xfrm>
            <a:off x="354858" y="530226"/>
            <a:ext cx="8743422" cy="582138"/>
          </a:xfrm>
        </p:spPr>
        <p:txBody>
          <a:bodyPr/>
          <a:lstStyle/>
          <a:p>
            <a:r>
              <a:rPr lang="en-NZ" dirty="0"/>
              <a:t>New Zealand Settlement Act of 1863</a:t>
            </a:r>
          </a:p>
        </p:txBody>
      </p:sp>
      <p:pic>
        <p:nvPicPr>
          <p:cNvPr id="6" name="Picture 5">
            <a:extLst>
              <a:ext uri="{FF2B5EF4-FFF2-40B4-BE49-F238E27FC236}">
                <a16:creationId xmlns:a16="http://schemas.microsoft.com/office/drawing/2014/main" id="{E669454D-769F-45EE-9D1B-02FF357C9085}"/>
              </a:ext>
            </a:extLst>
          </p:cNvPr>
          <p:cNvPicPr>
            <a:picLocks noChangeAspect="1"/>
          </p:cNvPicPr>
          <p:nvPr/>
        </p:nvPicPr>
        <p:blipFill rotWithShape="1">
          <a:blip r:embed="rId2"/>
          <a:srcRect t="12667" b="43999"/>
          <a:stretch/>
        </p:blipFill>
        <p:spPr>
          <a:xfrm>
            <a:off x="554737" y="1417320"/>
            <a:ext cx="5155379" cy="4163082"/>
          </a:xfrm>
          <a:prstGeom prst="rect">
            <a:avLst/>
          </a:prstGeom>
        </p:spPr>
      </p:pic>
      <p:pic>
        <p:nvPicPr>
          <p:cNvPr id="7" name="Picture 6">
            <a:extLst>
              <a:ext uri="{FF2B5EF4-FFF2-40B4-BE49-F238E27FC236}">
                <a16:creationId xmlns:a16="http://schemas.microsoft.com/office/drawing/2014/main" id="{9C474AAF-34B7-4696-A977-5C61C47B6B0A}"/>
              </a:ext>
            </a:extLst>
          </p:cNvPr>
          <p:cNvPicPr>
            <a:picLocks noChangeAspect="1"/>
          </p:cNvPicPr>
          <p:nvPr/>
        </p:nvPicPr>
        <p:blipFill rotWithShape="1">
          <a:blip r:embed="rId2"/>
          <a:srcRect t="56934" b="9866"/>
          <a:stretch/>
        </p:blipFill>
        <p:spPr>
          <a:xfrm>
            <a:off x="5843618" y="1706637"/>
            <a:ext cx="5793645" cy="3584448"/>
          </a:xfrm>
          <a:prstGeom prst="rect">
            <a:avLst/>
          </a:prstGeom>
        </p:spPr>
      </p:pic>
    </p:spTree>
    <p:extLst>
      <p:ext uri="{BB962C8B-B14F-4D97-AF65-F5344CB8AC3E}">
        <p14:creationId xmlns:p14="http://schemas.microsoft.com/office/powerpoint/2010/main" val="1773436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95CFFD-2C15-5A48-8D00-4D213EC9E977}"/>
              </a:ext>
            </a:extLst>
          </p:cNvPr>
          <p:cNvSpPr>
            <a:spLocks noGrp="1"/>
          </p:cNvSpPr>
          <p:nvPr>
            <p:ph type="body" sz="quarter" idx="12"/>
          </p:nvPr>
        </p:nvSpPr>
        <p:spPr>
          <a:xfrm>
            <a:off x="354857" y="530226"/>
            <a:ext cx="10954169" cy="633380"/>
          </a:xfrm>
        </p:spPr>
        <p:txBody>
          <a:bodyPr/>
          <a:lstStyle/>
          <a:p>
            <a:r>
              <a:rPr lang="en-NZ" sz="3600" b="1" dirty="0">
                <a:latin typeface="+mj-lt"/>
              </a:rPr>
              <a:t>Colonisation</a:t>
            </a:r>
          </a:p>
        </p:txBody>
      </p:sp>
      <p:sp>
        <p:nvSpPr>
          <p:cNvPr id="5" name="Text Placeholder 2">
            <a:extLst>
              <a:ext uri="{FF2B5EF4-FFF2-40B4-BE49-F238E27FC236}">
                <a16:creationId xmlns:a16="http://schemas.microsoft.com/office/drawing/2014/main" id="{97B8FF5E-3AD5-450B-9530-FED8BDD0926B}"/>
              </a:ext>
            </a:extLst>
          </p:cNvPr>
          <p:cNvSpPr>
            <a:spLocks noGrp="1"/>
          </p:cNvSpPr>
          <p:nvPr>
            <p:ph type="body" sz="quarter" idx="11"/>
          </p:nvPr>
        </p:nvSpPr>
        <p:spPr>
          <a:xfrm>
            <a:off x="354858" y="1163606"/>
            <a:ext cx="10954169" cy="5164168"/>
          </a:xfrm>
        </p:spPr>
        <p:txBody>
          <a:bodyPr>
            <a:noAutofit/>
          </a:bodyPr>
          <a:lstStyle/>
          <a:p>
            <a:pPr marL="514350" indent="-514350">
              <a:lnSpc>
                <a:spcPct val="100000"/>
              </a:lnSpc>
              <a:buFont typeface="+mj-lt"/>
              <a:buAutoNum type="arabicPeriod"/>
            </a:pPr>
            <a:r>
              <a:rPr lang="en-NZ" sz="1800" dirty="0"/>
              <a:t>Introduction of health issues not previously known to Māori</a:t>
            </a:r>
          </a:p>
          <a:p>
            <a:pPr marL="892175" indent="-354013">
              <a:lnSpc>
                <a:spcPct val="150000"/>
              </a:lnSpc>
              <a:buFont typeface="Arial" panose="020B0604020202020204" pitchFamily="34" charset="0"/>
              <a:buChar char="•"/>
              <a:tabLst>
                <a:tab pos="623888" algn="l"/>
              </a:tabLst>
            </a:pPr>
            <a:r>
              <a:rPr lang="en-NZ" sz="1800" dirty="0"/>
              <a:t>Alcohol and Tobacco 	Addictive Products</a:t>
            </a:r>
          </a:p>
          <a:p>
            <a:pPr marL="892175" indent="-354013">
              <a:lnSpc>
                <a:spcPct val="150000"/>
              </a:lnSpc>
              <a:buFont typeface="Arial" panose="020B0604020202020204" pitchFamily="34" charset="0"/>
              <a:buChar char="•"/>
              <a:tabLst>
                <a:tab pos="623888" algn="l"/>
              </a:tabLst>
            </a:pPr>
            <a:r>
              <a:rPr lang="en-NZ" sz="1800" dirty="0"/>
              <a:t>Sugary foods  		Diabetes/Cardiovascular Disease</a:t>
            </a:r>
          </a:p>
          <a:p>
            <a:pPr marL="892175" indent="-354013">
              <a:lnSpc>
                <a:spcPct val="150000"/>
              </a:lnSpc>
              <a:buFont typeface="Arial" panose="020B0604020202020204" pitchFamily="34" charset="0"/>
              <a:buChar char="•"/>
              <a:tabLst>
                <a:tab pos="623888" algn="l"/>
              </a:tabLst>
            </a:pPr>
            <a:r>
              <a:rPr lang="en-NZ" sz="1800" dirty="0"/>
              <a:t>Diseases for which they had no resistance eg, the flu</a:t>
            </a:r>
          </a:p>
          <a:p>
            <a:pPr marL="514350" indent="-514350">
              <a:lnSpc>
                <a:spcPct val="100000"/>
              </a:lnSpc>
              <a:spcBef>
                <a:spcPts val="600"/>
              </a:spcBef>
              <a:buFont typeface="+mj-lt"/>
              <a:buAutoNum type="arabicPeriod" startAt="2"/>
            </a:pPr>
            <a:r>
              <a:rPr lang="en-NZ" sz="1800" dirty="0"/>
              <a:t>Significant loss of land/economic asset for Māori</a:t>
            </a:r>
          </a:p>
          <a:p>
            <a:pPr marL="549275">
              <a:lnSpc>
                <a:spcPct val="100000"/>
              </a:lnSpc>
              <a:spcBef>
                <a:spcPts val="600"/>
              </a:spcBef>
            </a:pPr>
            <a:r>
              <a:rPr lang="en-NZ" sz="1800" b="1" dirty="0"/>
              <a:t>Myth</a:t>
            </a:r>
            <a:r>
              <a:rPr lang="en-NZ" sz="1800" dirty="0"/>
              <a:t>: “You got your land back”</a:t>
            </a:r>
          </a:p>
          <a:p>
            <a:pPr marL="538163">
              <a:lnSpc>
                <a:spcPct val="100000"/>
              </a:lnSpc>
              <a:spcBef>
                <a:spcPts val="600"/>
              </a:spcBef>
            </a:pPr>
            <a:r>
              <a:rPr lang="en-NZ" sz="1800" b="1" dirty="0"/>
              <a:t>Fact: </a:t>
            </a:r>
            <a:r>
              <a:rPr lang="en-NZ" sz="1800" dirty="0"/>
              <a:t>Land was proven to have been illegally confiscated by the Crown (Queen Victoria’s Law) and therefore deemed to be required to be returned to Māori – please don’t say that statement like: “You ought to be grateful”</a:t>
            </a:r>
          </a:p>
          <a:p>
            <a:pPr marL="538163">
              <a:lnSpc>
                <a:spcPct val="100000"/>
              </a:lnSpc>
              <a:spcBef>
                <a:spcPts val="600"/>
              </a:spcBef>
            </a:pPr>
            <a:r>
              <a:rPr lang="en-NZ" sz="1800" b="1" dirty="0"/>
              <a:t>Fact: </a:t>
            </a:r>
            <a:r>
              <a:rPr lang="en-NZ" sz="1800" dirty="0"/>
              <a:t>The value of returned assets was significantly less than the value of the illegally confiscated land, for example:</a:t>
            </a:r>
          </a:p>
          <a:p>
            <a:pPr marL="1797050">
              <a:lnSpc>
                <a:spcPct val="100000"/>
              </a:lnSpc>
            </a:pPr>
            <a:r>
              <a:rPr lang="en-NZ" sz="1800" dirty="0"/>
              <a:t>Tainui Iwi – land confiscated = approximately $18 billion</a:t>
            </a:r>
          </a:p>
          <a:p>
            <a:pPr marL="1797050">
              <a:lnSpc>
                <a:spcPct val="100000"/>
              </a:lnSpc>
              <a:spcBef>
                <a:spcPts val="600"/>
              </a:spcBef>
            </a:pPr>
            <a:r>
              <a:rPr lang="en-NZ" sz="1800" dirty="0"/>
              <a:t>Treaty Settlement = $170 million = 2% of economic value</a:t>
            </a:r>
          </a:p>
          <a:p>
            <a:pPr marL="538163">
              <a:lnSpc>
                <a:spcPct val="100000"/>
              </a:lnSpc>
              <a:spcBef>
                <a:spcPts val="600"/>
              </a:spcBef>
            </a:pPr>
            <a:r>
              <a:rPr lang="en-NZ" sz="1800" b="1" dirty="0"/>
              <a:t>Fact: </a:t>
            </a:r>
            <a:r>
              <a:rPr lang="en-NZ" sz="1800" dirty="0"/>
              <a:t>This settlement process was almost 150 years after the confiscation (Tainui example 1860 – 1985)</a:t>
            </a:r>
          </a:p>
          <a:p>
            <a:pPr marL="538163">
              <a:lnSpc>
                <a:spcPct val="100000"/>
              </a:lnSpc>
              <a:spcBef>
                <a:spcPts val="600"/>
              </a:spcBef>
            </a:pPr>
            <a:r>
              <a:rPr lang="en-NZ" sz="1800" b="1" i="1" dirty="0"/>
              <a:t>The result of this is a massive loss of an economic and cultural resource over a significant period of time</a:t>
            </a:r>
          </a:p>
        </p:txBody>
      </p:sp>
      <p:pic>
        <p:nvPicPr>
          <p:cNvPr id="4" name="Graphic 3" descr="Line arrow Straight">
            <a:extLst>
              <a:ext uri="{FF2B5EF4-FFF2-40B4-BE49-F238E27FC236}">
                <a16:creationId xmlns:a16="http://schemas.microsoft.com/office/drawing/2014/main" id="{C4BFD8F8-DF21-4269-BCC9-B5B09B08E8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3411968" y="1492545"/>
            <a:ext cx="457200" cy="457200"/>
          </a:xfrm>
          <a:prstGeom prst="rect">
            <a:avLst/>
          </a:prstGeom>
        </p:spPr>
      </p:pic>
      <p:pic>
        <p:nvPicPr>
          <p:cNvPr id="6" name="Graphic 5" descr="Line arrow Straight">
            <a:extLst>
              <a:ext uri="{FF2B5EF4-FFF2-40B4-BE49-F238E27FC236}">
                <a16:creationId xmlns:a16="http://schemas.microsoft.com/office/drawing/2014/main" id="{BA92A983-7467-41FA-A15A-90C4981CDA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3411969" y="1883507"/>
            <a:ext cx="457200" cy="457200"/>
          </a:xfrm>
          <a:prstGeom prst="rect">
            <a:avLst/>
          </a:prstGeom>
        </p:spPr>
      </p:pic>
    </p:spTree>
    <p:extLst>
      <p:ext uri="{BB962C8B-B14F-4D97-AF65-F5344CB8AC3E}">
        <p14:creationId xmlns:p14="http://schemas.microsoft.com/office/powerpoint/2010/main" val="4136052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3ED694-064D-D54B-99F3-3E9A1ECA9F95}"/>
              </a:ext>
            </a:extLst>
          </p:cNvPr>
          <p:cNvSpPr>
            <a:spLocks noGrp="1"/>
          </p:cNvSpPr>
          <p:nvPr>
            <p:ph type="body" sz="quarter" idx="11"/>
          </p:nvPr>
        </p:nvSpPr>
        <p:spPr>
          <a:xfrm>
            <a:off x="623287" y="3894586"/>
            <a:ext cx="5631549" cy="354685"/>
          </a:xfrm>
        </p:spPr>
        <p:txBody>
          <a:bodyPr/>
          <a:lstStyle/>
          <a:p>
            <a:r>
              <a:rPr lang="it-IT" dirty="0">
                <a:latin typeface="+mj-lt"/>
              </a:rPr>
              <a:t>Te Taura Whiri I te Reo Māori – Māori Language Commission</a:t>
            </a:r>
          </a:p>
          <a:p>
            <a:endParaRPr lang="en-US" dirty="0"/>
          </a:p>
        </p:txBody>
      </p:sp>
      <p:sp>
        <p:nvSpPr>
          <p:cNvPr id="3" name="Text Placeholder 2">
            <a:extLst>
              <a:ext uri="{FF2B5EF4-FFF2-40B4-BE49-F238E27FC236}">
                <a16:creationId xmlns:a16="http://schemas.microsoft.com/office/drawing/2014/main" id="{7880416C-DD89-D846-A3A9-EC4B165CF40A}"/>
              </a:ext>
            </a:extLst>
          </p:cNvPr>
          <p:cNvSpPr>
            <a:spLocks noGrp="1"/>
          </p:cNvSpPr>
          <p:nvPr>
            <p:ph type="body" sz="quarter" idx="10"/>
          </p:nvPr>
        </p:nvSpPr>
        <p:spPr>
          <a:xfrm>
            <a:off x="623287" y="445524"/>
            <a:ext cx="11167747" cy="3298137"/>
          </a:xfrm>
        </p:spPr>
        <p:txBody>
          <a:bodyPr>
            <a:normAutofit fontScale="47500" lnSpcReduction="20000"/>
          </a:bodyPr>
          <a:lstStyle/>
          <a:p>
            <a:pPr>
              <a:lnSpc>
                <a:spcPct val="120000"/>
              </a:lnSpc>
            </a:pPr>
            <a:r>
              <a:rPr lang="en-NZ" b="1" dirty="0">
                <a:latin typeface="+mj-lt"/>
              </a:rPr>
              <a:t>Native Schools Act (1867) decrees that English should be the only language used in the education of Māori children.” </a:t>
            </a:r>
            <a:br>
              <a:rPr lang="en-NZ" b="1" dirty="0">
                <a:latin typeface="+mj-lt"/>
              </a:rPr>
            </a:br>
            <a:r>
              <a:rPr lang="en-NZ" sz="7000" b="1" dirty="0">
                <a:latin typeface="+mj-lt"/>
              </a:rPr>
              <a:t>The policy is later rigorously enforced. </a:t>
            </a:r>
          </a:p>
          <a:p>
            <a:pPr>
              <a:lnSpc>
                <a:spcPct val="120000"/>
              </a:lnSpc>
            </a:pPr>
            <a:r>
              <a:rPr lang="en-NZ" sz="7000" b="1" dirty="0">
                <a:latin typeface="+mj-lt"/>
              </a:rPr>
              <a:t>The native schools system was in action from 1867 to 1969.</a:t>
            </a:r>
          </a:p>
          <a:p>
            <a:endParaRPr lang="en-US" dirty="0"/>
          </a:p>
        </p:txBody>
      </p:sp>
    </p:spTree>
    <p:extLst>
      <p:ext uri="{BB962C8B-B14F-4D97-AF65-F5344CB8AC3E}">
        <p14:creationId xmlns:p14="http://schemas.microsoft.com/office/powerpoint/2010/main" val="396188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06F5A9-3902-DC46-B753-FB09EC2685AB}"/>
              </a:ext>
            </a:extLst>
          </p:cNvPr>
          <p:cNvSpPr>
            <a:spLocks noGrp="1"/>
          </p:cNvSpPr>
          <p:nvPr>
            <p:ph type="body" sz="quarter" idx="11"/>
          </p:nvPr>
        </p:nvSpPr>
        <p:spPr>
          <a:xfrm>
            <a:off x="575612" y="3916419"/>
            <a:ext cx="10752190" cy="290139"/>
          </a:xfrm>
        </p:spPr>
        <p:txBody>
          <a:bodyPr/>
          <a:lstStyle/>
          <a:p>
            <a:pPr algn="ctr"/>
            <a:r>
              <a:rPr lang="en-US" dirty="0">
                <a:latin typeface="+mj-lt"/>
              </a:rPr>
              <a:t>https://www.lawsociety.org.nz/news-and-communications/latest-news/news/history-of-te-reo-mori-in-the-courts</a:t>
            </a:r>
          </a:p>
          <a:p>
            <a:pPr algn="ctr"/>
            <a:endParaRPr lang="en-US" dirty="0"/>
          </a:p>
        </p:txBody>
      </p:sp>
      <p:sp>
        <p:nvSpPr>
          <p:cNvPr id="3" name="Text Placeholder 2">
            <a:extLst>
              <a:ext uri="{FF2B5EF4-FFF2-40B4-BE49-F238E27FC236}">
                <a16:creationId xmlns:a16="http://schemas.microsoft.com/office/drawing/2014/main" id="{806DDA50-7782-DA44-85FE-8EC30422F9D5}"/>
              </a:ext>
            </a:extLst>
          </p:cNvPr>
          <p:cNvSpPr>
            <a:spLocks noGrp="1"/>
          </p:cNvSpPr>
          <p:nvPr>
            <p:ph type="body" sz="quarter" idx="10"/>
          </p:nvPr>
        </p:nvSpPr>
        <p:spPr>
          <a:xfrm>
            <a:off x="590361" y="445524"/>
            <a:ext cx="11178505" cy="3362683"/>
          </a:xfrm>
        </p:spPr>
        <p:txBody>
          <a:bodyPr>
            <a:normAutofit fontScale="55000" lnSpcReduction="20000"/>
          </a:bodyPr>
          <a:lstStyle/>
          <a:p>
            <a:pPr>
              <a:lnSpc>
                <a:spcPct val="120000"/>
              </a:lnSpc>
            </a:pPr>
            <a:r>
              <a:rPr lang="en-NZ" sz="8800" b="1" dirty="0">
                <a:latin typeface="+mj-lt"/>
              </a:rPr>
              <a:t>The Māori language was suppressed in schools, formally and informally, to ensure that Māori youngsters assimilated with the wider community.”</a:t>
            </a:r>
          </a:p>
        </p:txBody>
      </p:sp>
    </p:spTree>
    <p:extLst>
      <p:ext uri="{BB962C8B-B14F-4D97-AF65-F5344CB8AC3E}">
        <p14:creationId xmlns:p14="http://schemas.microsoft.com/office/powerpoint/2010/main" val="403889180"/>
      </p:ext>
    </p:extLst>
  </p:cSld>
  <p:clrMapOvr>
    <a:masterClrMapping/>
  </p:clrMapOvr>
</p:sld>
</file>

<file path=ppt/theme/theme1.xml><?xml version="1.0" encoding="utf-8"?>
<a:theme xmlns:a="http://schemas.openxmlformats.org/drawingml/2006/main" name="ProCare">
  <a:themeElements>
    <a:clrScheme name="Custom 1">
      <a:dk1>
        <a:srgbClr val="404040"/>
      </a:dk1>
      <a:lt1>
        <a:srgbClr val="FFFFFF"/>
      </a:lt1>
      <a:dk2>
        <a:srgbClr val="003767"/>
      </a:dk2>
      <a:lt2>
        <a:srgbClr val="FFFFFF"/>
      </a:lt2>
      <a:accent1>
        <a:srgbClr val="1DA978"/>
      </a:accent1>
      <a:accent2>
        <a:srgbClr val="F1775F"/>
      </a:accent2>
      <a:accent3>
        <a:srgbClr val="8FE3FF"/>
      </a:accent3>
      <a:accent4>
        <a:srgbClr val="FFF390"/>
      </a:accent4>
      <a:accent5>
        <a:srgbClr val="AC6EEA"/>
      </a:accent5>
      <a:accent6>
        <a:srgbClr val="FFFFFF"/>
      </a:accent6>
      <a:hlink>
        <a:srgbClr val="D37461"/>
      </a:hlink>
      <a:folHlink>
        <a:srgbClr val="FFF39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Quote Yellow">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Section Dividers">
  <a:themeElements>
    <a:clrScheme name="ProCare Colours">
      <a:dk1>
        <a:srgbClr val="2670CA"/>
      </a:dk1>
      <a:lt1>
        <a:srgbClr val="FFFFFF"/>
      </a:lt1>
      <a:dk2>
        <a:srgbClr val="000000"/>
      </a:dk2>
      <a:lt2>
        <a:srgbClr val="FFFFFF"/>
      </a:lt2>
      <a:accent1>
        <a:srgbClr val="2670CA"/>
      </a:accent1>
      <a:accent2>
        <a:srgbClr val="EC744B"/>
      </a:accent2>
      <a:accent3>
        <a:srgbClr val="7357C1"/>
      </a:accent3>
      <a:accent4>
        <a:srgbClr val="00AD9A"/>
      </a:accent4>
      <a:accent5>
        <a:srgbClr val="FFB81C"/>
      </a:accent5>
      <a:accent6>
        <a:srgbClr val="FFFFFF"/>
      </a:accent6>
      <a:hlink>
        <a:srgbClr val="2670CA"/>
      </a:hlink>
      <a:folHlink>
        <a:srgbClr val="EC744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Body Slides">
  <a:themeElements>
    <a:clrScheme name="ProCare Colours">
      <a:dk1>
        <a:srgbClr val="2670CA"/>
      </a:dk1>
      <a:lt1>
        <a:srgbClr val="FFFFFF"/>
      </a:lt1>
      <a:dk2>
        <a:srgbClr val="000000"/>
      </a:dk2>
      <a:lt2>
        <a:srgbClr val="FFFFFF"/>
      </a:lt2>
      <a:accent1>
        <a:srgbClr val="2670CA"/>
      </a:accent1>
      <a:accent2>
        <a:srgbClr val="EC744B"/>
      </a:accent2>
      <a:accent3>
        <a:srgbClr val="7357C1"/>
      </a:accent3>
      <a:accent4>
        <a:srgbClr val="00AD9A"/>
      </a:accent4>
      <a:accent5>
        <a:srgbClr val="FFB81C"/>
      </a:accent5>
      <a:accent6>
        <a:srgbClr val="FFFFFF"/>
      </a:accent6>
      <a:hlink>
        <a:srgbClr val="2670CA"/>
      </a:hlink>
      <a:folHlink>
        <a:srgbClr val="EC744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Body Slide, blue column">
  <a:themeElements>
    <a:clrScheme name="ProCare Colours">
      <a:dk1>
        <a:srgbClr val="2670CA"/>
      </a:dk1>
      <a:lt1>
        <a:srgbClr val="FFFFFF"/>
      </a:lt1>
      <a:dk2>
        <a:srgbClr val="000000"/>
      </a:dk2>
      <a:lt2>
        <a:srgbClr val="FFFFFF"/>
      </a:lt2>
      <a:accent1>
        <a:srgbClr val="2670CA"/>
      </a:accent1>
      <a:accent2>
        <a:srgbClr val="EC744B"/>
      </a:accent2>
      <a:accent3>
        <a:srgbClr val="7357C1"/>
      </a:accent3>
      <a:accent4>
        <a:srgbClr val="00AD9A"/>
      </a:accent4>
      <a:accent5>
        <a:srgbClr val="FFB81C"/>
      </a:accent5>
      <a:accent6>
        <a:srgbClr val="FFFFFF"/>
      </a:accent6>
      <a:hlink>
        <a:srgbClr val="2670CA"/>
      </a:hlink>
      <a:folHlink>
        <a:srgbClr val="EC744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Full-bleed Image">
  <a:themeElements>
    <a:clrScheme name="ProCare Colours">
      <a:dk1>
        <a:srgbClr val="2670CA"/>
      </a:dk1>
      <a:lt1>
        <a:srgbClr val="FFFFFF"/>
      </a:lt1>
      <a:dk2>
        <a:srgbClr val="000000"/>
      </a:dk2>
      <a:lt2>
        <a:srgbClr val="FFFFFF"/>
      </a:lt2>
      <a:accent1>
        <a:srgbClr val="2670CA"/>
      </a:accent1>
      <a:accent2>
        <a:srgbClr val="EC744B"/>
      </a:accent2>
      <a:accent3>
        <a:srgbClr val="7357C1"/>
      </a:accent3>
      <a:accent4>
        <a:srgbClr val="00AD9A"/>
      </a:accent4>
      <a:accent5>
        <a:srgbClr val="FFB81C"/>
      </a:accent5>
      <a:accent6>
        <a:srgbClr val="FFFFFF"/>
      </a:accent6>
      <a:hlink>
        <a:srgbClr val="2670CA"/>
      </a:hlink>
      <a:folHlink>
        <a:srgbClr val="EC744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_Quote Gre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oCare Health">
  <a:themeElements>
    <a:clrScheme name="ProCare Colours">
      <a:dk1>
        <a:srgbClr val="2670CA"/>
      </a:dk1>
      <a:lt1>
        <a:srgbClr val="FFFFFF"/>
      </a:lt1>
      <a:dk2>
        <a:srgbClr val="000000"/>
      </a:dk2>
      <a:lt2>
        <a:srgbClr val="FFFFFF"/>
      </a:lt2>
      <a:accent1>
        <a:srgbClr val="2670CA"/>
      </a:accent1>
      <a:accent2>
        <a:srgbClr val="EC744B"/>
      </a:accent2>
      <a:accent3>
        <a:srgbClr val="7357C1"/>
      </a:accent3>
      <a:accent4>
        <a:srgbClr val="00AD9A"/>
      </a:accent4>
      <a:accent5>
        <a:srgbClr val="FFB81C"/>
      </a:accent5>
      <a:accent6>
        <a:srgbClr val="FFFFFF"/>
      </a:accent6>
      <a:hlink>
        <a:srgbClr val="2670CA"/>
      </a:hlink>
      <a:folHlink>
        <a:srgbClr val="EC744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oCare Network">
  <a:themeElements>
    <a:clrScheme name="ProCare Colours">
      <a:dk1>
        <a:srgbClr val="2670CA"/>
      </a:dk1>
      <a:lt1>
        <a:srgbClr val="FFFFFF"/>
      </a:lt1>
      <a:dk2>
        <a:srgbClr val="000000"/>
      </a:dk2>
      <a:lt2>
        <a:srgbClr val="FFFFFF"/>
      </a:lt2>
      <a:accent1>
        <a:srgbClr val="2670CA"/>
      </a:accent1>
      <a:accent2>
        <a:srgbClr val="EC744B"/>
      </a:accent2>
      <a:accent3>
        <a:srgbClr val="7357C1"/>
      </a:accent3>
      <a:accent4>
        <a:srgbClr val="00AD9A"/>
      </a:accent4>
      <a:accent5>
        <a:srgbClr val="FFB81C"/>
      </a:accent5>
      <a:accent6>
        <a:srgbClr val="FFFFFF"/>
      </a:accent6>
      <a:hlink>
        <a:srgbClr val="2670CA"/>
      </a:hlink>
      <a:folHlink>
        <a:srgbClr val="EC744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roCare Partnerships">
  <a:themeElements>
    <a:clrScheme name="ProCare Colours">
      <a:dk1>
        <a:srgbClr val="2670CA"/>
      </a:dk1>
      <a:lt1>
        <a:srgbClr val="FFFFFF"/>
      </a:lt1>
      <a:dk2>
        <a:srgbClr val="000000"/>
      </a:dk2>
      <a:lt2>
        <a:srgbClr val="FFFFFF"/>
      </a:lt2>
      <a:accent1>
        <a:srgbClr val="2670CA"/>
      </a:accent1>
      <a:accent2>
        <a:srgbClr val="EC744B"/>
      </a:accent2>
      <a:accent3>
        <a:srgbClr val="7357C1"/>
      </a:accent3>
      <a:accent4>
        <a:srgbClr val="00AD9A"/>
      </a:accent4>
      <a:accent5>
        <a:srgbClr val="FFB81C"/>
      </a:accent5>
      <a:accent6>
        <a:srgbClr val="FFFFFF"/>
      </a:accent6>
      <a:hlink>
        <a:srgbClr val="2670CA"/>
      </a:hlink>
      <a:folHlink>
        <a:srgbClr val="EC744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roCare Foundation">
  <a:themeElements>
    <a:clrScheme name="ProCare Colours">
      <a:dk1>
        <a:srgbClr val="2670CA"/>
      </a:dk1>
      <a:lt1>
        <a:srgbClr val="FFFFFF"/>
      </a:lt1>
      <a:dk2>
        <a:srgbClr val="000000"/>
      </a:dk2>
      <a:lt2>
        <a:srgbClr val="FFFFFF"/>
      </a:lt2>
      <a:accent1>
        <a:srgbClr val="2670CA"/>
      </a:accent1>
      <a:accent2>
        <a:srgbClr val="EC744B"/>
      </a:accent2>
      <a:accent3>
        <a:srgbClr val="7357C1"/>
      </a:accent3>
      <a:accent4>
        <a:srgbClr val="00AD9A"/>
      </a:accent4>
      <a:accent5>
        <a:srgbClr val="FFB81C"/>
      </a:accent5>
      <a:accent6>
        <a:srgbClr val="FFFFFF"/>
      </a:accent6>
      <a:hlink>
        <a:srgbClr val="2670CA"/>
      </a:hlink>
      <a:folHlink>
        <a:srgbClr val="EC744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able of Contents &amp; Quo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Quote Oran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Quote_Purp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Quote Gre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F4CE4520D6F3469B020C8501506770" ma:contentTypeVersion="14" ma:contentTypeDescription="Create a new document." ma:contentTypeScope="" ma:versionID="6a3e4f530e77c805d1639df6dd2c4ed5">
  <xsd:schema xmlns:xsd="http://www.w3.org/2001/XMLSchema" xmlns:xs="http://www.w3.org/2001/XMLSchema" xmlns:p="http://schemas.microsoft.com/office/2006/metadata/properties" xmlns:ns1="http://schemas.microsoft.com/sharepoint/v3" xmlns:ns2="662774e8-ceb8-4889-889a-aa8b0aa1d1db" xmlns:ns3="9f0e7999-c8ed-4616-b0a4-fece3b66517b" targetNamespace="http://schemas.microsoft.com/office/2006/metadata/properties" ma:root="true" ma:fieldsID="b2e7dda327e4f8cabafd4ec8c9121ffe" ns1:_="" ns2:_="" ns3:_="">
    <xsd:import namespace="http://schemas.microsoft.com/sharepoint/v3"/>
    <xsd:import namespace="662774e8-ceb8-4889-889a-aa8b0aa1d1db"/>
    <xsd:import namespace="9f0e7999-c8ed-4616-b0a4-fece3b66517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62774e8-ceb8-4889-889a-aa8b0aa1d1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0e7999-c8ed-4616-b0a4-fece3b66517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D98E88-F296-451F-9DCA-32C3B178E106}"/>
</file>

<file path=customXml/itemProps2.xml><?xml version="1.0" encoding="utf-8"?>
<ds:datastoreItem xmlns:ds="http://schemas.openxmlformats.org/officeDocument/2006/customXml" ds:itemID="{33BFF6B7-6392-4986-9A6A-E0BAF311569F}">
  <ds:schemaRefs>
    <ds:schemaRef ds:uri="http://schemas.openxmlformats.org/package/2006/metadata/core-properties"/>
    <ds:schemaRef ds:uri="http://www.w3.org/XML/1998/namespace"/>
    <ds:schemaRef ds:uri="http://schemas.microsoft.com/office/2006/documentManagement/types"/>
    <ds:schemaRef ds:uri="393d49ed-736f-4dc4-90f8-c1594080e50e"/>
    <ds:schemaRef ds:uri="http://schemas.microsoft.com/office/2006/metadata/properties"/>
    <ds:schemaRef ds:uri="http://purl.org/dc/dcmitype/"/>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DAEC4AB0-389A-451F-BB14-6175C7D327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2482</TotalTime>
  <Words>3765</Words>
  <Application>Microsoft Office PowerPoint</Application>
  <PresentationFormat>Widescreen</PresentationFormat>
  <Paragraphs>363</Paragraphs>
  <Slides>56</Slides>
  <Notes>26</Notes>
  <HiddenSlides>0</HiddenSlides>
  <MMClips>0</MMClips>
  <ScaleCrop>false</ScaleCrop>
  <HeadingPairs>
    <vt:vector size="6" baseType="variant">
      <vt:variant>
        <vt:lpstr>Fonts Used</vt:lpstr>
      </vt:variant>
      <vt:variant>
        <vt:i4>3</vt:i4>
      </vt:variant>
      <vt:variant>
        <vt:lpstr>Theme</vt:lpstr>
      </vt:variant>
      <vt:variant>
        <vt:i4>15</vt:i4>
      </vt:variant>
      <vt:variant>
        <vt:lpstr>Slide Titles</vt:lpstr>
      </vt:variant>
      <vt:variant>
        <vt:i4>56</vt:i4>
      </vt:variant>
    </vt:vector>
  </HeadingPairs>
  <TitlesOfParts>
    <vt:vector size="74" baseType="lpstr">
      <vt:lpstr>Arial</vt:lpstr>
      <vt:lpstr>Calibri</vt:lpstr>
      <vt:lpstr>Calibri Light</vt:lpstr>
      <vt:lpstr>ProCare</vt:lpstr>
      <vt:lpstr>ProCare Health</vt:lpstr>
      <vt:lpstr>ProCare Network</vt:lpstr>
      <vt:lpstr>ProCare Partnerships</vt:lpstr>
      <vt:lpstr>ProCare Foundation</vt:lpstr>
      <vt:lpstr>Table of Contents &amp; Quote</vt:lpstr>
      <vt:lpstr>Quote Orange</vt:lpstr>
      <vt:lpstr>Quote_Purple</vt:lpstr>
      <vt:lpstr>Quote Green</vt:lpstr>
      <vt:lpstr>Quote Yellow</vt:lpstr>
      <vt:lpstr>Section Dividers</vt:lpstr>
      <vt:lpstr>Body Slides</vt:lpstr>
      <vt:lpstr>Body Slide, blue column</vt:lpstr>
      <vt:lpstr>Full-bleed Image</vt:lpstr>
      <vt:lpstr>1_Quote Green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Nive Sharat Chandran</dc:creator>
  <cp:lastModifiedBy>Kirsten Kyle</cp:lastModifiedBy>
  <cp:revision>243</cp:revision>
  <dcterms:created xsi:type="dcterms:W3CDTF">2019-06-17T23:28:06Z</dcterms:created>
  <dcterms:modified xsi:type="dcterms:W3CDTF">2021-04-18T23:02:18Z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0x01010067F4CE4520D6F3469B020C8501506770</vt:lpwstr>
  </property>
</Properties>
</file>