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25" r:id="rId2"/>
    <p:sldId id="651" r:id="rId3"/>
    <p:sldId id="650" r:id="rId4"/>
    <p:sldId id="652" r:id="rId5"/>
    <p:sldId id="654" r:id="rId6"/>
    <p:sldId id="655" r:id="rId7"/>
    <p:sldId id="649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46437" autoAdjust="0"/>
  </p:normalViewPr>
  <p:slideViewPr>
    <p:cSldViewPr snapToGrid="0">
      <p:cViewPr varScale="1">
        <p:scale>
          <a:sx n="31" d="100"/>
          <a:sy n="31" d="100"/>
        </p:scale>
        <p:origin x="202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617AE-6EAF-42F3-9001-9E094A7D20B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8ADB7AF-4EAD-4983-9113-1CFAD20FCD00}">
      <dgm:prSet custT="1"/>
      <dgm:spPr/>
      <dgm:t>
        <a:bodyPr/>
        <a:lstStyle/>
        <a:p>
          <a:pPr>
            <a:defRPr cap="all"/>
          </a:pPr>
          <a:r>
            <a:rPr lang="en-NZ" sz="1800"/>
            <a:t>Structured agenda </a:t>
          </a:r>
          <a:endParaRPr lang="en-US" sz="1800"/>
        </a:p>
      </dgm:t>
    </dgm:pt>
    <dgm:pt modelId="{5E8E2FC9-5F57-4E76-A390-31EB20D1DD27}" type="parTrans" cxnId="{FC4FAE3E-3149-408B-BCB4-24FE05498760}">
      <dgm:prSet/>
      <dgm:spPr/>
      <dgm:t>
        <a:bodyPr/>
        <a:lstStyle/>
        <a:p>
          <a:endParaRPr lang="en-US"/>
        </a:p>
      </dgm:t>
    </dgm:pt>
    <dgm:pt modelId="{473254C3-C41B-48E9-86ED-FE59D2F6E9B2}" type="sibTrans" cxnId="{FC4FAE3E-3149-408B-BCB4-24FE05498760}">
      <dgm:prSet/>
      <dgm:spPr/>
      <dgm:t>
        <a:bodyPr/>
        <a:lstStyle/>
        <a:p>
          <a:endParaRPr lang="en-US"/>
        </a:p>
      </dgm:t>
    </dgm:pt>
    <dgm:pt modelId="{DB2A0FD6-ABE4-426C-B30C-2C78E8D99D6C}">
      <dgm:prSet custT="1"/>
      <dgm:spPr/>
      <dgm:t>
        <a:bodyPr/>
        <a:lstStyle/>
        <a:p>
          <a:pPr>
            <a:defRPr cap="all"/>
          </a:pPr>
          <a:r>
            <a:rPr lang="en-US" sz="1800"/>
            <a:t>Short</a:t>
          </a:r>
          <a:r>
            <a:rPr lang="en-US" sz="1800" baseline="0"/>
            <a:t> team based stand up Meeting</a:t>
          </a:r>
          <a:endParaRPr lang="en-US" sz="1800"/>
        </a:p>
      </dgm:t>
    </dgm:pt>
    <dgm:pt modelId="{62F2B3C0-BC81-48E8-875F-109A83FA3EEA}" type="parTrans" cxnId="{8ED0F4A1-209A-4A77-97C7-FAB296A0A99D}">
      <dgm:prSet/>
      <dgm:spPr/>
      <dgm:t>
        <a:bodyPr/>
        <a:lstStyle/>
        <a:p>
          <a:endParaRPr lang="en-US"/>
        </a:p>
      </dgm:t>
    </dgm:pt>
    <dgm:pt modelId="{4E96B50D-A712-4250-8944-34880668F280}" type="sibTrans" cxnId="{8ED0F4A1-209A-4A77-97C7-FAB296A0A99D}">
      <dgm:prSet/>
      <dgm:spPr/>
      <dgm:t>
        <a:bodyPr/>
        <a:lstStyle/>
        <a:p>
          <a:endParaRPr lang="en-US"/>
        </a:p>
      </dgm:t>
    </dgm:pt>
    <dgm:pt modelId="{E33BCD98-144B-4F99-8DBA-00B7EE348DC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sz="1800" dirty="0"/>
            <a:t>PROACTIVELY IDENTIFY UNDERSTAND AND DEAL WITH DAILY WORKFLOW</a:t>
          </a:r>
          <a:endParaRPr lang="en-US" sz="1800" dirty="0"/>
        </a:p>
      </dgm:t>
    </dgm:pt>
    <dgm:pt modelId="{8BEFFD2A-563A-45EF-97E2-94D2B07A14A5}" type="parTrans" cxnId="{51B22C64-BF61-4CC3-9285-83C77ED9A733}">
      <dgm:prSet/>
      <dgm:spPr/>
      <dgm:t>
        <a:bodyPr/>
        <a:lstStyle/>
        <a:p>
          <a:endParaRPr lang="en-US"/>
        </a:p>
      </dgm:t>
    </dgm:pt>
    <dgm:pt modelId="{723AA043-9557-4AF2-8141-8B095ED03700}" type="sibTrans" cxnId="{51B22C64-BF61-4CC3-9285-83C77ED9A733}">
      <dgm:prSet/>
      <dgm:spPr/>
      <dgm:t>
        <a:bodyPr/>
        <a:lstStyle/>
        <a:p>
          <a:endParaRPr lang="en-US"/>
        </a:p>
      </dgm:t>
    </dgm:pt>
    <dgm:pt modelId="{056315FE-C210-4A5D-BEF7-06D8AA8DBDA6}">
      <dgm:prSet custT="1"/>
      <dgm:spPr/>
      <dgm:t>
        <a:bodyPr/>
        <a:lstStyle/>
        <a:p>
          <a:pPr>
            <a:defRPr cap="all"/>
          </a:pPr>
          <a:r>
            <a:rPr lang="en-US" sz="1800"/>
            <a:t>Time</a:t>
          </a:r>
          <a:r>
            <a:rPr lang="en-US" sz="1800" baseline="0"/>
            <a:t> limited 5-7mins </a:t>
          </a:r>
          <a:endParaRPr lang="en-US" sz="1800"/>
        </a:p>
      </dgm:t>
    </dgm:pt>
    <dgm:pt modelId="{A7A2DF8A-5475-4054-9DC0-E628F45BA0C9}" type="parTrans" cxnId="{DF2894D2-AFA8-423A-891F-B98C75ED8E83}">
      <dgm:prSet/>
      <dgm:spPr/>
      <dgm:t>
        <a:bodyPr/>
        <a:lstStyle/>
        <a:p>
          <a:endParaRPr lang="en-US"/>
        </a:p>
      </dgm:t>
    </dgm:pt>
    <dgm:pt modelId="{E59EC0B4-218B-43DF-821D-08369C396DDC}" type="sibTrans" cxnId="{DF2894D2-AFA8-423A-891F-B98C75ED8E83}">
      <dgm:prSet/>
      <dgm:spPr/>
      <dgm:t>
        <a:bodyPr/>
        <a:lstStyle/>
        <a:p>
          <a:endParaRPr lang="en-US"/>
        </a:p>
      </dgm:t>
    </dgm:pt>
    <dgm:pt modelId="{7B8C369D-9D34-4029-9531-2E6E9FDE928D}">
      <dgm:prSet custT="1"/>
      <dgm:spPr/>
      <dgm:t>
        <a:bodyPr/>
        <a:lstStyle/>
        <a:p>
          <a:pPr>
            <a:defRPr cap="all"/>
          </a:pPr>
          <a:r>
            <a:rPr lang="en-US" sz="1800"/>
            <a:t>CENTRAL LOCATION – VISUAL BOARD</a:t>
          </a:r>
        </a:p>
      </dgm:t>
    </dgm:pt>
    <dgm:pt modelId="{4A0F42B0-07A3-4613-952F-59ED6EDC85FF}" type="parTrans" cxnId="{13584C77-250D-441F-AAD9-DCAD43CF2559}">
      <dgm:prSet/>
      <dgm:spPr/>
      <dgm:t>
        <a:bodyPr/>
        <a:lstStyle/>
        <a:p>
          <a:endParaRPr lang="en-US"/>
        </a:p>
      </dgm:t>
    </dgm:pt>
    <dgm:pt modelId="{5FDCF484-B387-4137-AE12-6F68626B542A}" type="sibTrans" cxnId="{13584C77-250D-441F-AAD9-DCAD43CF2559}">
      <dgm:prSet/>
      <dgm:spPr/>
      <dgm:t>
        <a:bodyPr/>
        <a:lstStyle/>
        <a:p>
          <a:endParaRPr lang="en-US"/>
        </a:p>
      </dgm:t>
    </dgm:pt>
    <dgm:pt modelId="{A4691FD0-CFF3-43A2-B144-9C6E0EC7A1FF}" type="pres">
      <dgm:prSet presAssocID="{B8E617AE-6EAF-42F3-9001-9E094A7D20B9}" presName="root" presStyleCnt="0">
        <dgm:presLayoutVars>
          <dgm:dir/>
          <dgm:resizeHandles val="exact"/>
        </dgm:presLayoutVars>
      </dgm:prSet>
      <dgm:spPr/>
    </dgm:pt>
    <dgm:pt modelId="{B6B9E1EF-0934-4C3C-B403-591910CC80F0}" type="pres">
      <dgm:prSet presAssocID="{28ADB7AF-4EAD-4983-9113-1CFAD20FCD00}" presName="compNode" presStyleCnt="0"/>
      <dgm:spPr/>
    </dgm:pt>
    <dgm:pt modelId="{A7AA7772-D84E-4FE6-89AF-8F130044232D}" type="pres">
      <dgm:prSet presAssocID="{28ADB7AF-4EAD-4983-9113-1CFAD20FCD00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A1DD61D-D214-4491-8866-3C866DBEEDC2}" type="pres">
      <dgm:prSet presAssocID="{28ADB7AF-4EAD-4983-9113-1CFAD20FCD0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35D67B3-7454-4D2C-A355-94539D4D8111}" type="pres">
      <dgm:prSet presAssocID="{28ADB7AF-4EAD-4983-9113-1CFAD20FCD00}" presName="spaceRect" presStyleCnt="0"/>
      <dgm:spPr/>
    </dgm:pt>
    <dgm:pt modelId="{299A25BF-7583-4316-AC66-3A496991FAC8}" type="pres">
      <dgm:prSet presAssocID="{28ADB7AF-4EAD-4983-9113-1CFAD20FCD00}" presName="textRect" presStyleLbl="revTx" presStyleIdx="0" presStyleCnt="5">
        <dgm:presLayoutVars>
          <dgm:chMax val="1"/>
          <dgm:chPref val="1"/>
        </dgm:presLayoutVars>
      </dgm:prSet>
      <dgm:spPr/>
    </dgm:pt>
    <dgm:pt modelId="{FF40BB1F-1733-47DE-A960-E2066E9B6F34}" type="pres">
      <dgm:prSet presAssocID="{473254C3-C41B-48E9-86ED-FE59D2F6E9B2}" presName="sibTrans" presStyleCnt="0"/>
      <dgm:spPr/>
    </dgm:pt>
    <dgm:pt modelId="{D02CC7E7-CEE3-41E4-9862-9041B98C0642}" type="pres">
      <dgm:prSet presAssocID="{DB2A0FD6-ABE4-426C-B30C-2C78E8D99D6C}" presName="compNode" presStyleCnt="0"/>
      <dgm:spPr/>
    </dgm:pt>
    <dgm:pt modelId="{19E525B1-DAB5-445C-8225-9217196688C7}" type="pres">
      <dgm:prSet presAssocID="{DB2A0FD6-ABE4-426C-B30C-2C78E8D99D6C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0B328FC-B3DE-4896-8FCE-6DB9DEEAE35D}" type="pres">
      <dgm:prSet presAssocID="{DB2A0FD6-ABE4-426C-B30C-2C78E8D99D6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402C34F-6C8D-4C40-9E74-EB7A8663600D}" type="pres">
      <dgm:prSet presAssocID="{DB2A0FD6-ABE4-426C-B30C-2C78E8D99D6C}" presName="spaceRect" presStyleCnt="0"/>
      <dgm:spPr/>
    </dgm:pt>
    <dgm:pt modelId="{77D678B3-81E1-4667-A13B-68441502DB93}" type="pres">
      <dgm:prSet presAssocID="{DB2A0FD6-ABE4-426C-B30C-2C78E8D99D6C}" presName="textRect" presStyleLbl="revTx" presStyleIdx="1" presStyleCnt="5">
        <dgm:presLayoutVars>
          <dgm:chMax val="1"/>
          <dgm:chPref val="1"/>
        </dgm:presLayoutVars>
      </dgm:prSet>
      <dgm:spPr/>
    </dgm:pt>
    <dgm:pt modelId="{A5592451-3FA5-4620-AEA6-2EFDE5ABA77A}" type="pres">
      <dgm:prSet presAssocID="{4E96B50D-A712-4250-8944-34880668F280}" presName="sibTrans" presStyleCnt="0"/>
      <dgm:spPr/>
    </dgm:pt>
    <dgm:pt modelId="{AB17F7BD-80F1-4019-995D-55C2197294DE}" type="pres">
      <dgm:prSet presAssocID="{E33BCD98-144B-4F99-8DBA-00B7EE348DCD}" presName="compNode" presStyleCnt="0"/>
      <dgm:spPr/>
    </dgm:pt>
    <dgm:pt modelId="{081F5A10-ED0E-4276-8CA7-CBCAD0FBDDE6}" type="pres">
      <dgm:prSet presAssocID="{E33BCD98-144B-4F99-8DBA-00B7EE348DCD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D643F94-2CF4-4AA4-A3CD-E31CD7A1363B}" type="pres">
      <dgm:prSet presAssocID="{E33BCD98-144B-4F99-8DBA-00B7EE348DCD}" presName="iconRect" presStyleLbl="node1" presStyleIdx="2" presStyleCnt="5" custLinFactNeighborX="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CC86093-459D-4518-A350-5FD585487E24}" type="pres">
      <dgm:prSet presAssocID="{E33BCD98-144B-4F99-8DBA-00B7EE348DCD}" presName="spaceRect" presStyleCnt="0"/>
      <dgm:spPr/>
    </dgm:pt>
    <dgm:pt modelId="{3AD21358-76AC-420B-ACF1-DB4146E6F377}" type="pres">
      <dgm:prSet presAssocID="{E33BCD98-144B-4F99-8DBA-00B7EE348DCD}" presName="textRect" presStyleLbl="revTx" presStyleIdx="2" presStyleCnt="5">
        <dgm:presLayoutVars>
          <dgm:chMax val="1"/>
          <dgm:chPref val="1"/>
        </dgm:presLayoutVars>
      </dgm:prSet>
      <dgm:spPr/>
    </dgm:pt>
    <dgm:pt modelId="{5CBA0795-F9E9-4B8C-9CD0-8001307AC782}" type="pres">
      <dgm:prSet presAssocID="{723AA043-9557-4AF2-8141-8B095ED03700}" presName="sibTrans" presStyleCnt="0"/>
      <dgm:spPr/>
    </dgm:pt>
    <dgm:pt modelId="{501319B9-5D57-4DFC-9942-B3729416CE8D}" type="pres">
      <dgm:prSet presAssocID="{056315FE-C210-4A5D-BEF7-06D8AA8DBDA6}" presName="compNode" presStyleCnt="0"/>
      <dgm:spPr/>
    </dgm:pt>
    <dgm:pt modelId="{93AC6242-8B4D-4492-BEC5-004DA9D69485}" type="pres">
      <dgm:prSet presAssocID="{056315FE-C210-4A5D-BEF7-06D8AA8DBDA6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E2FF97E-DF06-41A0-98A5-2DC899DA2F6C}" type="pres">
      <dgm:prSet presAssocID="{056315FE-C210-4A5D-BEF7-06D8AA8DBDA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43390CE-7FEE-4E31-868D-8C5853BCA7BE}" type="pres">
      <dgm:prSet presAssocID="{056315FE-C210-4A5D-BEF7-06D8AA8DBDA6}" presName="spaceRect" presStyleCnt="0"/>
      <dgm:spPr/>
    </dgm:pt>
    <dgm:pt modelId="{0CC63E1E-72C6-4DA1-B40E-018974CC8504}" type="pres">
      <dgm:prSet presAssocID="{056315FE-C210-4A5D-BEF7-06D8AA8DBDA6}" presName="textRect" presStyleLbl="revTx" presStyleIdx="3" presStyleCnt="5">
        <dgm:presLayoutVars>
          <dgm:chMax val="1"/>
          <dgm:chPref val="1"/>
        </dgm:presLayoutVars>
      </dgm:prSet>
      <dgm:spPr/>
    </dgm:pt>
    <dgm:pt modelId="{9AF5BFA6-3808-4ECF-B489-EC6C61F69F7B}" type="pres">
      <dgm:prSet presAssocID="{E59EC0B4-218B-43DF-821D-08369C396DDC}" presName="sibTrans" presStyleCnt="0"/>
      <dgm:spPr/>
    </dgm:pt>
    <dgm:pt modelId="{F8E2289A-F1E5-4DCB-91D9-28692ED6B139}" type="pres">
      <dgm:prSet presAssocID="{7B8C369D-9D34-4029-9531-2E6E9FDE928D}" presName="compNode" presStyleCnt="0"/>
      <dgm:spPr/>
    </dgm:pt>
    <dgm:pt modelId="{FB418375-D562-4849-AB57-BA8C084E4A2D}" type="pres">
      <dgm:prSet presAssocID="{7B8C369D-9D34-4029-9531-2E6E9FDE928D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E6B8BB7-3FF3-47A9-BB00-068A7E48A277}" type="pres">
      <dgm:prSet presAssocID="{7B8C369D-9D34-4029-9531-2E6E9FDE928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FC585BBD-87E5-4986-B123-74C631F75CAE}" type="pres">
      <dgm:prSet presAssocID="{7B8C369D-9D34-4029-9531-2E6E9FDE928D}" presName="spaceRect" presStyleCnt="0"/>
      <dgm:spPr/>
    </dgm:pt>
    <dgm:pt modelId="{FBAF463E-F5B8-4662-A340-0583675CE3A9}" type="pres">
      <dgm:prSet presAssocID="{7B8C369D-9D34-4029-9531-2E6E9FDE928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06B7C11-34FB-4AC7-B7E5-A1B832EFEBB0}" type="presOf" srcId="{E33BCD98-144B-4F99-8DBA-00B7EE348DCD}" destId="{3AD21358-76AC-420B-ACF1-DB4146E6F377}" srcOrd="0" destOrd="0" presId="urn:microsoft.com/office/officeart/2018/5/layout/IconLeafLabelList"/>
    <dgm:cxn modelId="{FC4FAE3E-3149-408B-BCB4-24FE05498760}" srcId="{B8E617AE-6EAF-42F3-9001-9E094A7D20B9}" destId="{28ADB7AF-4EAD-4983-9113-1CFAD20FCD00}" srcOrd="0" destOrd="0" parTransId="{5E8E2FC9-5F57-4E76-A390-31EB20D1DD27}" sibTransId="{473254C3-C41B-48E9-86ED-FE59D2F6E9B2}"/>
    <dgm:cxn modelId="{51B22C64-BF61-4CC3-9285-83C77ED9A733}" srcId="{B8E617AE-6EAF-42F3-9001-9E094A7D20B9}" destId="{E33BCD98-144B-4F99-8DBA-00B7EE348DCD}" srcOrd="2" destOrd="0" parTransId="{8BEFFD2A-563A-45EF-97E2-94D2B07A14A5}" sibTransId="{723AA043-9557-4AF2-8141-8B095ED03700}"/>
    <dgm:cxn modelId="{913FF152-22A4-48B7-A06A-A278C054E253}" type="presOf" srcId="{056315FE-C210-4A5D-BEF7-06D8AA8DBDA6}" destId="{0CC63E1E-72C6-4DA1-B40E-018974CC8504}" srcOrd="0" destOrd="0" presId="urn:microsoft.com/office/officeart/2018/5/layout/IconLeafLabelList"/>
    <dgm:cxn modelId="{13584C77-250D-441F-AAD9-DCAD43CF2559}" srcId="{B8E617AE-6EAF-42F3-9001-9E094A7D20B9}" destId="{7B8C369D-9D34-4029-9531-2E6E9FDE928D}" srcOrd="4" destOrd="0" parTransId="{4A0F42B0-07A3-4613-952F-59ED6EDC85FF}" sibTransId="{5FDCF484-B387-4137-AE12-6F68626B542A}"/>
    <dgm:cxn modelId="{3D166492-FD8A-4CE2-A749-3AF4D77DF702}" type="presOf" srcId="{28ADB7AF-4EAD-4983-9113-1CFAD20FCD00}" destId="{299A25BF-7583-4316-AC66-3A496991FAC8}" srcOrd="0" destOrd="0" presId="urn:microsoft.com/office/officeart/2018/5/layout/IconLeafLabelList"/>
    <dgm:cxn modelId="{52B88093-77ED-4780-93BD-9DA49A037BBA}" type="presOf" srcId="{7B8C369D-9D34-4029-9531-2E6E9FDE928D}" destId="{FBAF463E-F5B8-4662-A340-0583675CE3A9}" srcOrd="0" destOrd="0" presId="urn:microsoft.com/office/officeart/2018/5/layout/IconLeafLabelList"/>
    <dgm:cxn modelId="{C3C4AF96-48D2-4F6B-BB67-13FA5D4A9E39}" type="presOf" srcId="{B8E617AE-6EAF-42F3-9001-9E094A7D20B9}" destId="{A4691FD0-CFF3-43A2-B144-9C6E0EC7A1FF}" srcOrd="0" destOrd="0" presId="urn:microsoft.com/office/officeart/2018/5/layout/IconLeafLabelList"/>
    <dgm:cxn modelId="{8ED0F4A1-209A-4A77-97C7-FAB296A0A99D}" srcId="{B8E617AE-6EAF-42F3-9001-9E094A7D20B9}" destId="{DB2A0FD6-ABE4-426C-B30C-2C78E8D99D6C}" srcOrd="1" destOrd="0" parTransId="{62F2B3C0-BC81-48E8-875F-109A83FA3EEA}" sibTransId="{4E96B50D-A712-4250-8944-34880668F280}"/>
    <dgm:cxn modelId="{DF2894D2-AFA8-423A-891F-B98C75ED8E83}" srcId="{B8E617AE-6EAF-42F3-9001-9E094A7D20B9}" destId="{056315FE-C210-4A5D-BEF7-06D8AA8DBDA6}" srcOrd="3" destOrd="0" parTransId="{A7A2DF8A-5475-4054-9DC0-E628F45BA0C9}" sibTransId="{E59EC0B4-218B-43DF-821D-08369C396DDC}"/>
    <dgm:cxn modelId="{A24039FA-92B4-4B6F-AECE-C1B0DC375A5F}" type="presOf" srcId="{DB2A0FD6-ABE4-426C-B30C-2C78E8D99D6C}" destId="{77D678B3-81E1-4667-A13B-68441502DB93}" srcOrd="0" destOrd="0" presId="urn:microsoft.com/office/officeart/2018/5/layout/IconLeafLabelList"/>
    <dgm:cxn modelId="{8319015A-8020-41CC-B672-50016DE5F9F1}" type="presParOf" srcId="{A4691FD0-CFF3-43A2-B144-9C6E0EC7A1FF}" destId="{B6B9E1EF-0934-4C3C-B403-591910CC80F0}" srcOrd="0" destOrd="0" presId="urn:microsoft.com/office/officeart/2018/5/layout/IconLeafLabelList"/>
    <dgm:cxn modelId="{BD93F501-D477-4516-A90B-7D70AD07E98D}" type="presParOf" srcId="{B6B9E1EF-0934-4C3C-B403-591910CC80F0}" destId="{A7AA7772-D84E-4FE6-89AF-8F130044232D}" srcOrd="0" destOrd="0" presId="urn:microsoft.com/office/officeart/2018/5/layout/IconLeafLabelList"/>
    <dgm:cxn modelId="{A0FC5277-A92C-43F7-ADBD-4FAA02605C20}" type="presParOf" srcId="{B6B9E1EF-0934-4C3C-B403-591910CC80F0}" destId="{FA1DD61D-D214-4491-8866-3C866DBEEDC2}" srcOrd="1" destOrd="0" presId="urn:microsoft.com/office/officeart/2018/5/layout/IconLeafLabelList"/>
    <dgm:cxn modelId="{D7A57CC4-7968-4AB7-AC08-324088ADEF06}" type="presParOf" srcId="{B6B9E1EF-0934-4C3C-B403-591910CC80F0}" destId="{735D67B3-7454-4D2C-A355-94539D4D8111}" srcOrd="2" destOrd="0" presId="urn:microsoft.com/office/officeart/2018/5/layout/IconLeafLabelList"/>
    <dgm:cxn modelId="{70DA99BD-943F-436B-9BEA-7D1C6983A816}" type="presParOf" srcId="{B6B9E1EF-0934-4C3C-B403-591910CC80F0}" destId="{299A25BF-7583-4316-AC66-3A496991FAC8}" srcOrd="3" destOrd="0" presId="urn:microsoft.com/office/officeart/2018/5/layout/IconLeafLabelList"/>
    <dgm:cxn modelId="{97CE3CDB-375D-4BA8-9037-9DA325776DF4}" type="presParOf" srcId="{A4691FD0-CFF3-43A2-B144-9C6E0EC7A1FF}" destId="{FF40BB1F-1733-47DE-A960-E2066E9B6F34}" srcOrd="1" destOrd="0" presId="urn:microsoft.com/office/officeart/2018/5/layout/IconLeafLabelList"/>
    <dgm:cxn modelId="{68E1AC04-4937-4EAE-864B-70EEFB1AB960}" type="presParOf" srcId="{A4691FD0-CFF3-43A2-B144-9C6E0EC7A1FF}" destId="{D02CC7E7-CEE3-41E4-9862-9041B98C0642}" srcOrd="2" destOrd="0" presId="urn:microsoft.com/office/officeart/2018/5/layout/IconLeafLabelList"/>
    <dgm:cxn modelId="{9D0F30F0-45D3-4358-B216-769A0AF460D8}" type="presParOf" srcId="{D02CC7E7-CEE3-41E4-9862-9041B98C0642}" destId="{19E525B1-DAB5-445C-8225-9217196688C7}" srcOrd="0" destOrd="0" presId="urn:microsoft.com/office/officeart/2018/5/layout/IconLeafLabelList"/>
    <dgm:cxn modelId="{B2B254FE-644E-4364-96A3-421DD20F63CF}" type="presParOf" srcId="{D02CC7E7-CEE3-41E4-9862-9041B98C0642}" destId="{30B328FC-B3DE-4896-8FCE-6DB9DEEAE35D}" srcOrd="1" destOrd="0" presId="urn:microsoft.com/office/officeart/2018/5/layout/IconLeafLabelList"/>
    <dgm:cxn modelId="{F1348A8D-9D80-4A02-B8ED-7FBBA3521965}" type="presParOf" srcId="{D02CC7E7-CEE3-41E4-9862-9041B98C0642}" destId="{5402C34F-6C8D-4C40-9E74-EB7A8663600D}" srcOrd="2" destOrd="0" presId="urn:microsoft.com/office/officeart/2018/5/layout/IconLeafLabelList"/>
    <dgm:cxn modelId="{702798F4-2F99-4F04-B3E3-14F9162FAA26}" type="presParOf" srcId="{D02CC7E7-CEE3-41E4-9862-9041B98C0642}" destId="{77D678B3-81E1-4667-A13B-68441502DB93}" srcOrd="3" destOrd="0" presId="urn:microsoft.com/office/officeart/2018/5/layout/IconLeafLabelList"/>
    <dgm:cxn modelId="{705B03FB-14B0-417A-9F3B-D5F1A6D23213}" type="presParOf" srcId="{A4691FD0-CFF3-43A2-B144-9C6E0EC7A1FF}" destId="{A5592451-3FA5-4620-AEA6-2EFDE5ABA77A}" srcOrd="3" destOrd="0" presId="urn:microsoft.com/office/officeart/2018/5/layout/IconLeafLabelList"/>
    <dgm:cxn modelId="{956FEFDE-1E2F-4EAD-8E32-0B2E259F2CA0}" type="presParOf" srcId="{A4691FD0-CFF3-43A2-B144-9C6E0EC7A1FF}" destId="{AB17F7BD-80F1-4019-995D-55C2197294DE}" srcOrd="4" destOrd="0" presId="urn:microsoft.com/office/officeart/2018/5/layout/IconLeafLabelList"/>
    <dgm:cxn modelId="{78D2C217-FCAF-4B4A-97CF-157F1B2A5621}" type="presParOf" srcId="{AB17F7BD-80F1-4019-995D-55C2197294DE}" destId="{081F5A10-ED0E-4276-8CA7-CBCAD0FBDDE6}" srcOrd="0" destOrd="0" presId="urn:microsoft.com/office/officeart/2018/5/layout/IconLeafLabelList"/>
    <dgm:cxn modelId="{9303829A-E485-4335-84F2-954D9211BE68}" type="presParOf" srcId="{AB17F7BD-80F1-4019-995D-55C2197294DE}" destId="{6D643F94-2CF4-4AA4-A3CD-E31CD7A1363B}" srcOrd="1" destOrd="0" presId="urn:microsoft.com/office/officeart/2018/5/layout/IconLeafLabelList"/>
    <dgm:cxn modelId="{0347167C-C619-4F67-989E-28B162991AD2}" type="presParOf" srcId="{AB17F7BD-80F1-4019-995D-55C2197294DE}" destId="{ECC86093-459D-4518-A350-5FD585487E24}" srcOrd="2" destOrd="0" presId="urn:microsoft.com/office/officeart/2018/5/layout/IconLeafLabelList"/>
    <dgm:cxn modelId="{8FD8D832-4F3E-43BE-84E1-530F5DE3E183}" type="presParOf" srcId="{AB17F7BD-80F1-4019-995D-55C2197294DE}" destId="{3AD21358-76AC-420B-ACF1-DB4146E6F377}" srcOrd="3" destOrd="0" presId="urn:microsoft.com/office/officeart/2018/5/layout/IconLeafLabelList"/>
    <dgm:cxn modelId="{7113D70F-C355-4E01-B3ED-BDF1F8A9D733}" type="presParOf" srcId="{A4691FD0-CFF3-43A2-B144-9C6E0EC7A1FF}" destId="{5CBA0795-F9E9-4B8C-9CD0-8001307AC782}" srcOrd="5" destOrd="0" presId="urn:microsoft.com/office/officeart/2018/5/layout/IconLeafLabelList"/>
    <dgm:cxn modelId="{77F46C91-D868-4CD1-A772-20C1F3CD4F07}" type="presParOf" srcId="{A4691FD0-CFF3-43A2-B144-9C6E0EC7A1FF}" destId="{501319B9-5D57-4DFC-9942-B3729416CE8D}" srcOrd="6" destOrd="0" presId="urn:microsoft.com/office/officeart/2018/5/layout/IconLeafLabelList"/>
    <dgm:cxn modelId="{CA2F41F6-63C1-4A51-B192-E67B6872AB34}" type="presParOf" srcId="{501319B9-5D57-4DFC-9942-B3729416CE8D}" destId="{93AC6242-8B4D-4492-BEC5-004DA9D69485}" srcOrd="0" destOrd="0" presId="urn:microsoft.com/office/officeart/2018/5/layout/IconLeafLabelList"/>
    <dgm:cxn modelId="{B7A34DAF-CFB6-4953-9B2E-76759FA3DD8C}" type="presParOf" srcId="{501319B9-5D57-4DFC-9942-B3729416CE8D}" destId="{2E2FF97E-DF06-41A0-98A5-2DC899DA2F6C}" srcOrd="1" destOrd="0" presId="urn:microsoft.com/office/officeart/2018/5/layout/IconLeafLabelList"/>
    <dgm:cxn modelId="{06CC23BF-86A3-4D93-BA21-227125B34451}" type="presParOf" srcId="{501319B9-5D57-4DFC-9942-B3729416CE8D}" destId="{F43390CE-7FEE-4E31-868D-8C5853BCA7BE}" srcOrd="2" destOrd="0" presId="urn:microsoft.com/office/officeart/2018/5/layout/IconLeafLabelList"/>
    <dgm:cxn modelId="{BACF6043-F917-457A-BD87-356F8F764705}" type="presParOf" srcId="{501319B9-5D57-4DFC-9942-B3729416CE8D}" destId="{0CC63E1E-72C6-4DA1-B40E-018974CC8504}" srcOrd="3" destOrd="0" presId="urn:microsoft.com/office/officeart/2018/5/layout/IconLeafLabelList"/>
    <dgm:cxn modelId="{2500D880-DE16-42B0-AFCA-4DCE6A303EB1}" type="presParOf" srcId="{A4691FD0-CFF3-43A2-B144-9C6E0EC7A1FF}" destId="{9AF5BFA6-3808-4ECF-B489-EC6C61F69F7B}" srcOrd="7" destOrd="0" presId="urn:microsoft.com/office/officeart/2018/5/layout/IconLeafLabelList"/>
    <dgm:cxn modelId="{F430302E-40E6-47CF-8A50-E6C41A0137C3}" type="presParOf" srcId="{A4691FD0-CFF3-43A2-B144-9C6E0EC7A1FF}" destId="{F8E2289A-F1E5-4DCB-91D9-28692ED6B139}" srcOrd="8" destOrd="0" presId="urn:microsoft.com/office/officeart/2018/5/layout/IconLeafLabelList"/>
    <dgm:cxn modelId="{204E2287-1C34-4A83-B1C4-D4C90D9A4BC1}" type="presParOf" srcId="{F8E2289A-F1E5-4DCB-91D9-28692ED6B139}" destId="{FB418375-D562-4849-AB57-BA8C084E4A2D}" srcOrd="0" destOrd="0" presId="urn:microsoft.com/office/officeart/2018/5/layout/IconLeafLabelList"/>
    <dgm:cxn modelId="{93E1B654-697F-4202-85DC-ABD714A88208}" type="presParOf" srcId="{F8E2289A-F1E5-4DCB-91D9-28692ED6B139}" destId="{0E6B8BB7-3FF3-47A9-BB00-068A7E48A277}" srcOrd="1" destOrd="0" presId="urn:microsoft.com/office/officeart/2018/5/layout/IconLeafLabelList"/>
    <dgm:cxn modelId="{E4849EBF-F0CB-4F10-B086-07EC48D48238}" type="presParOf" srcId="{F8E2289A-F1E5-4DCB-91D9-28692ED6B139}" destId="{FC585BBD-87E5-4986-B123-74C631F75CAE}" srcOrd="2" destOrd="0" presId="urn:microsoft.com/office/officeart/2018/5/layout/IconLeafLabelList"/>
    <dgm:cxn modelId="{0ADBF453-F9E5-475F-A45E-77011F230F7A}" type="presParOf" srcId="{F8E2289A-F1E5-4DCB-91D9-28692ED6B139}" destId="{FBAF463E-F5B8-4662-A340-0583675CE3A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A7772-D84E-4FE6-89AF-8F130044232D}">
      <dsp:nvSpPr>
        <dsp:cNvPr id="0" name=""/>
        <dsp:cNvSpPr/>
      </dsp:nvSpPr>
      <dsp:spPr>
        <a:xfrm>
          <a:off x="924743" y="82215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DD61D-D214-4491-8866-3C866DBEEDC2}">
      <dsp:nvSpPr>
        <dsp:cNvPr id="0" name=""/>
        <dsp:cNvSpPr/>
      </dsp:nvSpPr>
      <dsp:spPr>
        <a:xfrm>
          <a:off x="1158743" y="105615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A25BF-7583-4316-AC66-3A496991FAC8}">
      <dsp:nvSpPr>
        <dsp:cNvPr id="0" name=""/>
        <dsp:cNvSpPr/>
      </dsp:nvSpPr>
      <dsp:spPr>
        <a:xfrm>
          <a:off x="573743" y="2262153"/>
          <a:ext cx="1800000" cy="12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800" kern="1200"/>
            <a:t>Structured agenda </a:t>
          </a:r>
          <a:endParaRPr lang="en-US" sz="1800" kern="1200"/>
        </a:p>
      </dsp:txBody>
      <dsp:txXfrm>
        <a:off x="573743" y="2262153"/>
        <a:ext cx="1800000" cy="1267031"/>
      </dsp:txXfrm>
    </dsp:sp>
    <dsp:sp modelId="{19E525B1-DAB5-445C-8225-9217196688C7}">
      <dsp:nvSpPr>
        <dsp:cNvPr id="0" name=""/>
        <dsp:cNvSpPr/>
      </dsp:nvSpPr>
      <dsp:spPr>
        <a:xfrm>
          <a:off x="3039743" y="82215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328FC-B3DE-4896-8FCE-6DB9DEEAE35D}">
      <dsp:nvSpPr>
        <dsp:cNvPr id="0" name=""/>
        <dsp:cNvSpPr/>
      </dsp:nvSpPr>
      <dsp:spPr>
        <a:xfrm>
          <a:off x="3273743" y="105615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678B3-81E1-4667-A13B-68441502DB93}">
      <dsp:nvSpPr>
        <dsp:cNvPr id="0" name=""/>
        <dsp:cNvSpPr/>
      </dsp:nvSpPr>
      <dsp:spPr>
        <a:xfrm>
          <a:off x="2688743" y="2262153"/>
          <a:ext cx="1800000" cy="12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Short</a:t>
          </a:r>
          <a:r>
            <a:rPr lang="en-US" sz="1800" kern="1200" baseline="0"/>
            <a:t> team based stand up Meeting</a:t>
          </a:r>
          <a:endParaRPr lang="en-US" sz="1800" kern="1200"/>
        </a:p>
      </dsp:txBody>
      <dsp:txXfrm>
        <a:off x="2688743" y="2262153"/>
        <a:ext cx="1800000" cy="1267031"/>
      </dsp:txXfrm>
    </dsp:sp>
    <dsp:sp modelId="{081F5A10-ED0E-4276-8CA7-CBCAD0FBDDE6}">
      <dsp:nvSpPr>
        <dsp:cNvPr id="0" name=""/>
        <dsp:cNvSpPr/>
      </dsp:nvSpPr>
      <dsp:spPr>
        <a:xfrm>
          <a:off x="5154743" y="82215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43F94-2CF4-4AA4-A3CD-E31CD7A1363B}">
      <dsp:nvSpPr>
        <dsp:cNvPr id="0" name=""/>
        <dsp:cNvSpPr/>
      </dsp:nvSpPr>
      <dsp:spPr>
        <a:xfrm>
          <a:off x="5388743" y="105615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21358-76AC-420B-ACF1-DB4146E6F377}">
      <dsp:nvSpPr>
        <dsp:cNvPr id="0" name=""/>
        <dsp:cNvSpPr/>
      </dsp:nvSpPr>
      <dsp:spPr>
        <a:xfrm>
          <a:off x="4803743" y="2262153"/>
          <a:ext cx="1800000" cy="12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NZ" sz="1800" kern="1200" dirty="0"/>
            <a:t>PROACTIVELY IDENTIFY UNDERSTAND AND DEAL WITH DAILY WORKFLOW</a:t>
          </a:r>
          <a:endParaRPr lang="en-US" sz="1800" kern="1200" dirty="0"/>
        </a:p>
      </dsp:txBody>
      <dsp:txXfrm>
        <a:off x="4803743" y="2262153"/>
        <a:ext cx="1800000" cy="1267031"/>
      </dsp:txXfrm>
    </dsp:sp>
    <dsp:sp modelId="{93AC6242-8B4D-4492-BEC5-004DA9D69485}">
      <dsp:nvSpPr>
        <dsp:cNvPr id="0" name=""/>
        <dsp:cNvSpPr/>
      </dsp:nvSpPr>
      <dsp:spPr>
        <a:xfrm>
          <a:off x="7269743" y="82215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FF97E-DF06-41A0-98A5-2DC899DA2F6C}">
      <dsp:nvSpPr>
        <dsp:cNvPr id="0" name=""/>
        <dsp:cNvSpPr/>
      </dsp:nvSpPr>
      <dsp:spPr>
        <a:xfrm>
          <a:off x="7503743" y="105615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63E1E-72C6-4DA1-B40E-018974CC8504}">
      <dsp:nvSpPr>
        <dsp:cNvPr id="0" name=""/>
        <dsp:cNvSpPr/>
      </dsp:nvSpPr>
      <dsp:spPr>
        <a:xfrm>
          <a:off x="6918743" y="2262153"/>
          <a:ext cx="1800000" cy="12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Time</a:t>
          </a:r>
          <a:r>
            <a:rPr lang="en-US" sz="1800" kern="1200" baseline="0"/>
            <a:t> limited 5-7mins </a:t>
          </a:r>
          <a:endParaRPr lang="en-US" sz="1800" kern="1200"/>
        </a:p>
      </dsp:txBody>
      <dsp:txXfrm>
        <a:off x="6918743" y="2262153"/>
        <a:ext cx="1800000" cy="1267031"/>
      </dsp:txXfrm>
    </dsp:sp>
    <dsp:sp modelId="{FB418375-D562-4849-AB57-BA8C084E4A2D}">
      <dsp:nvSpPr>
        <dsp:cNvPr id="0" name=""/>
        <dsp:cNvSpPr/>
      </dsp:nvSpPr>
      <dsp:spPr>
        <a:xfrm>
          <a:off x="9384743" y="82215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B8BB7-3FF3-47A9-BB00-068A7E48A277}">
      <dsp:nvSpPr>
        <dsp:cNvPr id="0" name=""/>
        <dsp:cNvSpPr/>
      </dsp:nvSpPr>
      <dsp:spPr>
        <a:xfrm>
          <a:off x="9618743" y="105615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F463E-F5B8-4662-A340-0583675CE3A9}">
      <dsp:nvSpPr>
        <dsp:cNvPr id="0" name=""/>
        <dsp:cNvSpPr/>
      </dsp:nvSpPr>
      <dsp:spPr>
        <a:xfrm>
          <a:off x="9033743" y="2262153"/>
          <a:ext cx="1800000" cy="12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CENTRAL LOCATION – VISUAL BOARD</a:t>
          </a:r>
        </a:p>
      </dsp:txBody>
      <dsp:txXfrm>
        <a:off x="9033743" y="2262153"/>
        <a:ext cx="1800000" cy="1267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D54E-EECF-4558-82C8-C24610A9CB1B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B583A-E61B-4EB5-8C4F-CC351A2144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2845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C077F-DB39-4285-9FCD-951ECB7071F1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02AD2-FF80-4090-B317-5165F71DD9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521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5A12F-AFF9-4343-853C-1AB51B06838D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832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02AD2-FF80-4090-B317-5165F71DD98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944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Smaller general practice teams and larger teams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02AD2-FF80-4090-B317-5165F71DD98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28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02AD2-FF80-4090-B317-5165F71DD98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586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Helps to plan for full staff meetings or smaller clinical team meetings – report back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02AD2-FF80-4090-B317-5165F71DD986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3028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02AD2-FF80-4090-B317-5165F71DD98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905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 </a:t>
            </a:r>
            <a:r>
              <a:rPr lang="en-NZ" sz="1200" dirty="0"/>
              <a:t>What is your role in the change? leading change, adaptiveness, sphere of influence </a:t>
            </a:r>
            <a:endParaRPr lang="en-US" sz="12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02AD2-FF80-4090-B317-5165F71DD98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098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6B78-B873-4DD6-80F7-F2FB75B57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C345C-1806-4F9E-A6EA-393145B01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844EC-29C0-42A5-9FC7-B50E0708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239-53C4-4237-997C-F004BF82FAAD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9791-EB1C-457F-9442-F7D7B709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9CD3C-DB27-4A8A-8BE7-375C992E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CC72-D700-4951-BC01-2E559527A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425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49FD-BEE2-45E4-B026-B9E6035D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6CC2A-31C5-4775-9453-7191C988B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DA75-4FEB-4304-981A-39B2C7AC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239-53C4-4237-997C-F004BF82FAAD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B2263-056F-40AD-9264-6BC38FD0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4D753-951E-46C1-8639-54754D48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CC72-D700-4951-BC01-2E559527A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845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B93FC-077D-4E3B-8A46-F0C6A88E0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786A0-DE88-4399-A9BD-36ACD77CB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97F88-B9EC-44F1-81BA-1340B610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239-53C4-4237-997C-F004BF82FAAD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F4D9-861B-433D-9937-49316920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1E159-417E-4E5E-A531-62CEC747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CC72-D700-4951-BC01-2E559527A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920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3445-DB3B-4822-9D8A-AF034322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AEE92-4380-47D3-BC23-B901CE7C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9ABE9-9B9B-4B66-A9FF-AEB8AD10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239-53C4-4237-997C-F004BF82FAAD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4BF52-0AF8-4227-8585-5128F5C5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A0CED-2EDB-42F2-97EE-66987852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CC72-D700-4951-BC01-2E559527A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316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E875-8D0E-472F-B3A8-B4A922D9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62538-E1A5-417C-B7A2-30AA74E1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E43BC-D47A-4327-AE98-C9AC92C4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239-53C4-4237-997C-F004BF82FAAD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2D10-CB5C-4623-8163-DC8DFF37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3BE6A-6B48-4D10-A07B-1372E2D6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CC72-D700-4951-BC01-2E559527A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74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867C-880E-45C7-9BAD-36339A48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B5246-E257-4EFD-B347-30D90C5ED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8D637-1B36-46B1-BCA4-E79F15FD0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058BB-7C23-40C7-9BD8-D5004CFF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239-53C4-4237-997C-F004BF82FAAD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387AD-440B-4C85-A324-483B8CE8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9E948-5C59-4A78-B622-2ED3898E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CC72-D700-4951-BC01-2E559527A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75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175E-DC7A-4A00-9DF4-2B699597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ED72B-8D02-4C4F-904E-84931EA6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69F1-D186-4B44-B19E-3F51535E7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1870B-66D9-4A9E-8A26-02BF3F2A7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E5D3A-B292-402D-AEB0-64216277F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3A41F-0279-44A3-B14B-E5604532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239-53C4-4237-997C-F004BF82FAAD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74A431-3D5D-43FF-BA44-C9F6B59F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4DE4F4-1A7E-4A23-BC26-364284F6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CC72-D700-4951-BC01-2E559527A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30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D88A-8CF2-488E-ABA3-D89CA8D5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3A917-B6D7-424F-A41F-F8AF6D33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239-53C4-4237-997C-F004BF82FAAD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BF169-96C4-4C4A-9E0A-03244073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55ADF-D5BA-4BE3-8E14-61BF49C9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CC72-D700-4951-BC01-2E559527A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297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BC649-36A9-49DF-9B7D-EE04D16F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239-53C4-4237-997C-F004BF82FAAD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DF621-D8E1-4FF0-A51E-2CDD9341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ED396-F383-4C28-86CE-E91B4C88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CC72-D700-4951-BC01-2E559527A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229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ABF5-37F7-43F2-8913-9B77AF32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0834-6C01-46F2-907E-C070C5250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DF2DB-E3C1-4561-9717-08C7F8C7D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D7F7C-C4B9-4055-AD00-754708B0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239-53C4-4237-997C-F004BF82FAAD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F1CD2-C265-48A5-8875-C4A208F3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378D4-8066-44D0-86BD-66B25199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CC72-D700-4951-BC01-2E559527A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981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715B-5435-45EA-BCEE-39E035E1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5BAC6-2A0F-454F-8A5D-45DCDCC1A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0D8BC-2BEA-4635-8EDD-86175A9E3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95A45-2215-41F0-B5C3-16188A87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239-53C4-4237-997C-F004BF82FAAD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C9D58-2685-4228-901D-65E84933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33B4-0388-45AF-9F60-7C5E5099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CC72-D700-4951-BC01-2E559527A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810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A3DB3-BBC1-4E20-8C7E-6EF24948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60632-0C9C-489C-96F7-751D32019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9C0A7-2921-4AA3-B725-3DB39F81B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239-53C4-4237-997C-F004BF82FAAD}" type="datetimeFigureOut">
              <a:rPr lang="en-NZ" smtClean="0"/>
              <a:t>26/01/2021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1CCAC-F46C-492D-8536-423D100D8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40AB6-99C4-4C43-83D5-8C500A6FD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9CC72-D700-4951-BC01-2E559527A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336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9E04F3-9281-48C7-A2F0-CF998D55C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48919"/>
            <a:ext cx="10915650" cy="1606516"/>
          </a:xfrm>
        </p:spPr>
        <p:txBody>
          <a:bodyPr/>
          <a:lstStyle/>
          <a:p>
            <a:pPr algn="ctr"/>
            <a:r>
              <a:rPr lang="en-NZ" sz="4000" b="1" dirty="0">
                <a:solidFill>
                  <a:schemeClr val="accent1">
                    <a:lumMod val="75000"/>
                  </a:schemeClr>
                </a:solidFill>
              </a:rPr>
              <a:t>Health Care Home</a:t>
            </a:r>
            <a:br>
              <a:rPr lang="en-NZ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4000" b="1" dirty="0">
                <a:solidFill>
                  <a:schemeClr val="accent1">
                    <a:lumMod val="75000"/>
                  </a:schemeClr>
                </a:solidFill>
              </a:rPr>
              <a:t>Huddles and Visual Management</a:t>
            </a:r>
            <a:br>
              <a:rPr lang="en-NZ" sz="6000" dirty="0"/>
            </a:br>
            <a:endParaRPr lang="en-NZ" sz="24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8AF5F7-D281-4FDC-987E-A8BAE15E8B10}"/>
              </a:ext>
            </a:extLst>
          </p:cNvPr>
          <p:cNvSpPr/>
          <p:nvPr/>
        </p:nvSpPr>
        <p:spPr>
          <a:xfrm>
            <a:off x="6993207" y="5157724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Nov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14535-4B85-4430-9BCD-F6F4B0645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1159"/>
            <a:ext cx="12192000" cy="49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52" y="1701349"/>
            <a:ext cx="9591675" cy="39671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N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NZ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Huddles involve the practice team meeting daily at </a:t>
            </a:r>
          </a:p>
          <a:p>
            <a:pPr marL="0" indent="0">
              <a:buNone/>
            </a:pPr>
            <a:r>
              <a:rPr lang="en-NZ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set times to discuss a limited range of topics. </a:t>
            </a:r>
          </a:p>
          <a:p>
            <a:pPr marL="0" indent="0">
              <a:buNone/>
            </a:pPr>
            <a:r>
              <a:rPr lang="en-NZ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They are short focused meetings where issues and concerns can be raised and dispatched. </a:t>
            </a:r>
          </a:p>
          <a:p>
            <a:pPr marL="0" indent="0">
              <a:buNone/>
            </a:pPr>
            <a: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NZ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hey are efficient means of smoothing out the pressures that general practices face on a daily basis, without leaving individuals to battle out difficult situations on </a:t>
            </a:r>
          </a:p>
          <a:p>
            <a:pPr marL="0" indent="0">
              <a:buNone/>
            </a:pPr>
            <a:r>
              <a:rPr lang="en-NZ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their own. </a:t>
            </a:r>
            <a:endParaRPr lang="en-N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041E7F-976E-473B-B965-271D2A764C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>
                <a:solidFill>
                  <a:schemeClr val="bg1"/>
                </a:solidFill>
              </a:rPr>
              <a:t>What are Huddles    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43D6602-84F4-444D-B0E6-7BB8C6827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r="3249"/>
          <a:stretch/>
        </p:blipFill>
        <p:spPr>
          <a:xfrm>
            <a:off x="8839201" y="0"/>
            <a:ext cx="3352800" cy="3271464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CE57088A-C664-4370-BBDB-40FC14DD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406" y="4857135"/>
            <a:ext cx="3516569" cy="19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0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041E7F-976E-473B-B965-271D2A764C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5400" dirty="0">
                <a:solidFill>
                  <a:schemeClr val="bg1"/>
                </a:solidFill>
              </a:rPr>
              <a:t>  How to set up huddles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8DD641A-2D7E-4D0B-BDEF-983880806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702707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05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225" y="1993900"/>
            <a:ext cx="10515600" cy="48641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12800" b="1" dirty="0"/>
              <a:t>Prior to the Huddle </a:t>
            </a:r>
          </a:p>
          <a:p>
            <a:pPr lvl="0"/>
            <a:r>
              <a:rPr lang="en-US" sz="12800" dirty="0"/>
              <a:t>PCPA prints out the templates and </a:t>
            </a:r>
          </a:p>
          <a:p>
            <a:pPr marL="0" lvl="0" indent="0">
              <a:buNone/>
            </a:pPr>
            <a:r>
              <a:rPr lang="en-US" sz="12800" dirty="0"/>
              <a:t>marks outstanding items  </a:t>
            </a:r>
          </a:p>
          <a:p>
            <a:pPr lvl="0"/>
            <a:r>
              <a:rPr lang="en-US" sz="12800" dirty="0"/>
              <a:t>Update the team board </a:t>
            </a:r>
          </a:p>
          <a:p>
            <a:pPr marL="0" lvl="0" indent="0">
              <a:buNone/>
            </a:pPr>
            <a:r>
              <a:rPr lang="en-US" sz="12800" b="1" dirty="0"/>
              <a:t>During the Huddle </a:t>
            </a:r>
          </a:p>
          <a:p>
            <a:r>
              <a:rPr lang="en-NZ" sz="12800" dirty="0">
                <a:effectLst/>
                <a:ea typeface="Calibri" panose="020F0502020204030204" pitchFamily="34" charset="0"/>
              </a:rPr>
              <a:t>Staff achievement and recognition  </a:t>
            </a:r>
            <a:endParaRPr lang="en-US" sz="12800" dirty="0"/>
          </a:p>
          <a:p>
            <a:pPr lvl="0"/>
            <a:r>
              <a:rPr lang="en-US" sz="12800" dirty="0"/>
              <a:t>Review templates for: </a:t>
            </a:r>
          </a:p>
          <a:p>
            <a:pPr lvl="1"/>
            <a:r>
              <a:rPr lang="en-US" sz="12800" dirty="0"/>
              <a:t>Acute demand capacity / triage </a:t>
            </a:r>
          </a:p>
          <a:p>
            <a:pPr lvl="1"/>
            <a:r>
              <a:rPr lang="en-US" sz="12800" dirty="0"/>
              <a:t>Bottle necks – lengthy appts, minor surgery, chaperone requirements </a:t>
            </a:r>
          </a:p>
          <a:p>
            <a:pPr lvl="1"/>
            <a:r>
              <a:rPr lang="en-US" sz="12800" dirty="0"/>
              <a:t>Staff movements – leave, room allocation, training    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041E7F-976E-473B-B965-271D2A764C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>
                <a:solidFill>
                  <a:schemeClr val="bg1"/>
                </a:solidFill>
              </a:rPr>
              <a:t>Agenda Items – tips and tricks</a:t>
            </a:r>
          </a:p>
        </p:txBody>
      </p:sp>
      <p:pic>
        <p:nvPicPr>
          <p:cNvPr id="4098" name="Picture 15">
            <a:extLst>
              <a:ext uri="{FF2B5EF4-FFF2-40B4-BE49-F238E27FC236}">
                <a16:creationId xmlns:a16="http://schemas.microsoft.com/office/drawing/2014/main" id="{885B35C9-D9B7-4767-91B8-DF26019D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29" y="200024"/>
            <a:ext cx="445647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97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225" y="199390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Outstanding clinical items – overdue recalls, </a:t>
            </a:r>
          </a:p>
          <a:p>
            <a:pPr lvl="0"/>
            <a:r>
              <a:rPr lang="en-NZ" sz="3200" dirty="0">
                <a:effectLst/>
                <a:ea typeface="Calibri" panose="020F0502020204030204" pitchFamily="34" charset="0"/>
              </a:rPr>
              <a:t>Check and discuss the indicators which are at risk/red on the patient dashboard?</a:t>
            </a:r>
          </a:p>
          <a:p>
            <a:pPr lvl="0"/>
            <a:r>
              <a:rPr lang="en-NZ" sz="3200" dirty="0">
                <a:effectLst/>
                <a:ea typeface="Calibri" panose="020F0502020204030204" pitchFamily="34" charset="0"/>
              </a:rPr>
              <a:t>Check for openings that can be filled, or identify appointments booked for chronic no-shows.</a:t>
            </a:r>
            <a:endParaRPr lang="en-NZ" sz="3200" dirty="0">
              <a:ea typeface="Calibri" panose="020F0502020204030204" pitchFamily="34" charset="0"/>
            </a:endParaRPr>
          </a:p>
          <a:p>
            <a:pPr lvl="0"/>
            <a:r>
              <a:rPr lang="en-NZ" sz="3200" dirty="0">
                <a:effectLst/>
                <a:ea typeface="Calibri" panose="020F0502020204030204" pitchFamily="34" charset="0"/>
              </a:rPr>
              <a:t>Any special instructions for the PCPA or triage nurse?</a:t>
            </a:r>
          </a:p>
          <a:p>
            <a:pPr lvl="0"/>
            <a:r>
              <a:rPr lang="en-NZ" sz="3200" dirty="0">
                <a:effectLst/>
                <a:ea typeface="Calibri" panose="020F0502020204030204" pitchFamily="34" charset="0"/>
              </a:rPr>
              <a:t>Quality targets for the week ahead </a:t>
            </a:r>
            <a:endParaRPr lang="en-NZ" sz="3200" dirty="0">
              <a:ea typeface="Calibri" panose="020F0502020204030204" pitchFamily="34" charset="0"/>
            </a:endParaRPr>
          </a:p>
          <a:p>
            <a:pPr lvl="0"/>
            <a:r>
              <a:rPr lang="en-NZ" sz="3200" dirty="0">
                <a:effectLst/>
                <a:ea typeface="Calibri" panose="020F0502020204030204" pitchFamily="34" charset="0"/>
              </a:rPr>
              <a:t>Continuous improvement update – policies</a:t>
            </a:r>
          </a:p>
          <a:p>
            <a:pPr marL="0" lvl="0" indent="0">
              <a:buNone/>
            </a:pPr>
            <a:endParaRPr lang="en-NZ" sz="3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041E7F-976E-473B-B965-271D2A764C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>
                <a:solidFill>
                  <a:schemeClr val="bg1"/>
                </a:solidFill>
              </a:rPr>
              <a:t>Agenda Items</a:t>
            </a:r>
          </a:p>
        </p:txBody>
      </p:sp>
      <p:pic>
        <p:nvPicPr>
          <p:cNvPr id="13" name="Picture 26">
            <a:extLst>
              <a:ext uri="{FF2B5EF4-FFF2-40B4-BE49-F238E27FC236}">
                <a16:creationId xmlns:a16="http://schemas.microsoft.com/office/drawing/2014/main" id="{B48D5A87-0928-452F-B21F-8A6F8059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-496" r="18182" b="24509"/>
          <a:stretch>
            <a:fillRect/>
          </a:stretch>
        </p:blipFill>
        <p:spPr bwMode="auto">
          <a:xfrm>
            <a:off x="7153276" y="0"/>
            <a:ext cx="5038724" cy="196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6E331-133D-4575-B8D7-8BC598DB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22685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323E3F-F712-473E-83C8-56714B7E6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926"/>
          <a:stretch/>
        </p:blipFill>
        <p:spPr>
          <a:xfrm>
            <a:off x="-1" y="0"/>
            <a:ext cx="6833421" cy="6858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87C919E-276F-4513-8FAF-65D5BD562A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" b="7277"/>
          <a:stretch/>
        </p:blipFill>
        <p:spPr>
          <a:xfrm>
            <a:off x="6735459" y="0"/>
            <a:ext cx="5561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5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en-US" sz="7400" dirty="0"/>
              <a:t>Change Management</a:t>
            </a:r>
          </a:p>
          <a:p>
            <a:pPr marL="0" lvl="0" indent="0">
              <a:buNone/>
            </a:pPr>
            <a:endParaRPr lang="en-US" sz="7400" dirty="0"/>
          </a:p>
          <a:p>
            <a:pPr lvl="0"/>
            <a:r>
              <a:rPr lang="en-US" sz="7400" dirty="0"/>
              <a:t>Clinical leadership</a:t>
            </a:r>
          </a:p>
          <a:p>
            <a:pPr marL="0" lvl="0" indent="0">
              <a:buNone/>
            </a:pPr>
            <a:endParaRPr lang="en-US" sz="7400" dirty="0"/>
          </a:p>
          <a:p>
            <a:pPr lvl="0"/>
            <a:r>
              <a:rPr lang="en-US" sz="7400" dirty="0"/>
              <a:t>Coordination &amp; Collaboration</a:t>
            </a:r>
          </a:p>
          <a:p>
            <a:pPr marL="0" lvl="0" indent="0">
              <a:buNone/>
            </a:pPr>
            <a:endParaRPr lang="en-US" sz="7400" dirty="0"/>
          </a:p>
          <a:p>
            <a:pPr lvl="0"/>
            <a:r>
              <a:rPr lang="en-US" sz="7400" dirty="0"/>
              <a:t>Continuous quality improvement – PDCA </a:t>
            </a:r>
          </a:p>
          <a:p>
            <a:pPr marL="0" lvl="0" indent="0">
              <a:buNone/>
            </a:pPr>
            <a:endParaRPr lang="en-US" sz="7400" dirty="0"/>
          </a:p>
          <a:p>
            <a:pPr lvl="0"/>
            <a:r>
              <a:rPr lang="en-US" sz="7400" dirty="0"/>
              <a:t>Access to knowledge &amp; support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041E7F-976E-473B-B965-271D2A764C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>
                <a:solidFill>
                  <a:schemeClr val="bg1"/>
                </a:solidFill>
              </a:rPr>
              <a:t>Critical Success Factors for HCH  </a:t>
            </a:r>
          </a:p>
        </p:txBody>
      </p:sp>
    </p:spTree>
    <p:extLst>
      <p:ext uri="{BB962C8B-B14F-4D97-AF65-F5344CB8AC3E}">
        <p14:creationId xmlns:p14="http://schemas.microsoft.com/office/powerpoint/2010/main" val="267982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4CE4520D6F3469B020C8501506770" ma:contentTypeVersion="14" ma:contentTypeDescription="Create a new document." ma:contentTypeScope="" ma:versionID="6a3e4f530e77c805d1639df6dd2c4ed5">
  <xsd:schema xmlns:xsd="http://www.w3.org/2001/XMLSchema" xmlns:xs="http://www.w3.org/2001/XMLSchema" xmlns:p="http://schemas.microsoft.com/office/2006/metadata/properties" xmlns:ns1="http://schemas.microsoft.com/sharepoint/v3" xmlns:ns2="662774e8-ceb8-4889-889a-aa8b0aa1d1db" xmlns:ns3="9f0e7999-c8ed-4616-b0a4-fece3b66517b" targetNamespace="http://schemas.microsoft.com/office/2006/metadata/properties" ma:root="true" ma:fieldsID="b2e7dda327e4f8cabafd4ec8c9121ffe" ns1:_="" ns2:_="" ns3:_="">
    <xsd:import namespace="http://schemas.microsoft.com/sharepoint/v3"/>
    <xsd:import namespace="662774e8-ceb8-4889-889a-aa8b0aa1d1db"/>
    <xsd:import namespace="9f0e7999-c8ed-4616-b0a4-fece3b665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74e8-ceb8-4889-889a-aa8b0aa1d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7999-c8ed-4616-b0a4-fece3b665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2DCD7C7-C294-4C8D-8EA6-C01F2EA1E7F8}"/>
</file>

<file path=customXml/itemProps2.xml><?xml version="1.0" encoding="utf-8"?>
<ds:datastoreItem xmlns:ds="http://schemas.openxmlformats.org/officeDocument/2006/customXml" ds:itemID="{E008CC36-9E74-4337-870F-699FDDAAA4F6}"/>
</file>

<file path=customXml/itemProps3.xml><?xml version="1.0" encoding="utf-8"?>
<ds:datastoreItem xmlns:ds="http://schemas.openxmlformats.org/officeDocument/2006/customXml" ds:itemID="{A2DE4601-C021-4F51-B8EA-3C51A5B7971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296</Words>
  <Application>Microsoft Office PowerPoint</Application>
  <PresentationFormat>Widescreen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Health Care Home Huddles and Visual Management </vt:lpstr>
      <vt:lpstr>What are Huddles    </vt:lpstr>
      <vt:lpstr>  How to set up huddles </vt:lpstr>
      <vt:lpstr>Agenda Items – tips and tricks</vt:lpstr>
      <vt:lpstr>Agenda Items</vt:lpstr>
      <vt:lpstr>PowerPoint Presentation</vt:lpstr>
      <vt:lpstr>Critical Success Factors for HCH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Home Huddles and Visual Management</dc:title>
  <dc:creator>Jessica White</dc:creator>
  <cp:lastModifiedBy>Jess White</cp:lastModifiedBy>
  <cp:revision>5</cp:revision>
  <dcterms:created xsi:type="dcterms:W3CDTF">2020-11-23T09:42:55Z</dcterms:created>
  <dcterms:modified xsi:type="dcterms:W3CDTF">2021-01-25T21:50:35Z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0x01010067F4CE4520D6F3469B020C8501506770</vt:lpwstr>
  </property>
</Properties>
</file>