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/>
    <p:restoredTop sz="93573"/>
  </p:normalViewPr>
  <p:slideViewPr>
    <p:cSldViewPr snapToGrid="0" snapToObjects="1">
      <p:cViewPr varScale="1">
        <p:scale>
          <a:sx n="85" d="100"/>
          <a:sy n="85" d="100"/>
        </p:scale>
        <p:origin x="82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8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6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3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8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3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9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9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6C2D-13D5-F041-86F2-2C584C4FF3B2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5E41-F3C7-834D-A6C0-797C02E03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3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78" y="757178"/>
            <a:ext cx="8971722" cy="45035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2278" y="1073431"/>
            <a:ext cx="2875722" cy="373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97109" y="716798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People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67109" y="731779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125304" y="1073431"/>
            <a:ext cx="2875722" cy="373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95986" y="1073431"/>
            <a:ext cx="2875722" cy="373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314337" y="718527"/>
            <a:ext cx="258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Continuous Improvement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65044" y="1155699"/>
            <a:ext cx="2373552" cy="1408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Roles &amp; </a:t>
            </a:r>
            <a:r>
              <a:rPr lang="en-GB" sz="1200" dirty="0" smtClean="0">
                <a:solidFill>
                  <a:schemeClr val="tx1"/>
                </a:solidFill>
              </a:rPr>
              <a:t>Responsibilities matrix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044" y="2616303"/>
            <a:ext cx="2377572" cy="1426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Skill/Competency &amp; training needs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64451" y="2874696"/>
            <a:ext cx="2643810" cy="18164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en-GB" sz="1200" dirty="0" smtClean="0">
                <a:solidFill>
                  <a:schemeClr val="tx1"/>
                </a:solidFill>
              </a:rPr>
              <a:t>Daily KPI’s (Targets vs. Actual)</a:t>
            </a: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4964" y="4763033"/>
            <a:ext cx="1887798" cy="336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Action plan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044" y="4106593"/>
            <a:ext cx="2373552" cy="61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Rosters, planners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88751" y="1155699"/>
            <a:ext cx="2690192" cy="1283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New improvement ideas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88751" y="2504716"/>
            <a:ext cx="987093" cy="114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Just do it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61660" y="2504673"/>
            <a:ext cx="729325" cy="114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Problem Solving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55864" y="2504629"/>
            <a:ext cx="823079" cy="1787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Completed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39" name="Picture 78" descr="4_Fach_Rimgme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68" y="4986925"/>
            <a:ext cx="3030330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9" descr="Zug-Office live - Improvement-list_Seite_1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662" y="5206191"/>
            <a:ext cx="2326544" cy="1580985"/>
          </a:xfrm>
          <a:prstGeom prst="rect">
            <a:avLst/>
          </a:prstGeom>
          <a:noFill/>
          <a:ln w="9525">
            <a:solidFill>
              <a:srgbClr val="91002D"/>
            </a:solidFill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821231" y="4808895"/>
            <a:ext cx="3461409" cy="1998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Problem Solving Working Docs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42" name="Picture 78" descr="4_Fach_Rimgme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4453" y="4986881"/>
            <a:ext cx="3030330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44"/>
          <p:cNvGrpSpPr/>
          <p:nvPr/>
        </p:nvGrpSpPr>
        <p:grpSpPr>
          <a:xfrm>
            <a:off x="3428834" y="5168055"/>
            <a:ext cx="2354798" cy="1603572"/>
            <a:chOff x="371873" y="843121"/>
            <a:chExt cx="9949657" cy="6192589"/>
          </a:xfrm>
        </p:grpSpPr>
        <p:sp>
          <p:nvSpPr>
            <p:cNvPr id="45" name="Rectangle 3"/>
            <p:cNvSpPr>
              <a:spLocks noChangeArrowheads="1"/>
            </p:cNvSpPr>
            <p:nvPr/>
          </p:nvSpPr>
          <p:spPr bwMode="auto">
            <a:xfrm>
              <a:off x="380604" y="843121"/>
              <a:ext cx="4806411" cy="32550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marL="391071" indent="-391071" algn="ctr">
                <a:spcBef>
                  <a:spcPct val="20000"/>
                </a:spcBef>
              </a:pPr>
              <a:r>
                <a:rPr lang="en-US" sz="1000" dirty="0">
                  <a:solidFill>
                    <a:srgbClr val="91002D"/>
                  </a:solidFill>
                  <a:cs typeface="Avenir Book"/>
                </a:rPr>
                <a:t>define </a:t>
              </a:r>
              <a:r>
                <a:rPr lang="en-US" sz="1000" dirty="0" smtClean="0">
                  <a:solidFill>
                    <a:srgbClr val="91002D"/>
                  </a:solidFill>
                  <a:cs typeface="Avenir Book"/>
                </a:rPr>
                <a:t>the</a:t>
              </a:r>
            </a:p>
            <a:p>
              <a:pPr marL="391071" indent="-391071" algn="ctr">
                <a:spcBef>
                  <a:spcPct val="20000"/>
                </a:spcBef>
              </a:pPr>
              <a:r>
                <a:rPr lang="en-US" sz="1000" dirty="0" smtClean="0">
                  <a:solidFill>
                    <a:srgbClr val="91002D"/>
                  </a:solidFill>
                  <a:cs typeface="Avenir Book"/>
                </a:rPr>
                <a:t>problem </a:t>
              </a:r>
              <a:endParaRPr lang="en-US" sz="1000" dirty="0">
                <a:solidFill>
                  <a:srgbClr val="91002D"/>
                </a:solidFill>
                <a:cs typeface="Avenir Book"/>
              </a:endParaRPr>
            </a:p>
          </p:txBody>
        </p:sp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5262491" y="843121"/>
              <a:ext cx="5059039" cy="32550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marL="391071" indent="-391071" algn="ctr">
                <a:spcBef>
                  <a:spcPct val="20000"/>
                </a:spcBef>
              </a:pPr>
              <a:r>
                <a:rPr lang="en-US" sz="1100" dirty="0">
                  <a:solidFill>
                    <a:srgbClr val="91002D"/>
                  </a:solidFill>
                  <a:cs typeface="Avenir Book"/>
                </a:rPr>
                <a:t>root cause</a:t>
              </a:r>
            </a:p>
          </p:txBody>
        </p:sp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5271227" y="4177592"/>
              <a:ext cx="5043827" cy="2858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marL="391071" indent="-391071" algn="ctr">
                <a:spcBef>
                  <a:spcPct val="20000"/>
                </a:spcBef>
              </a:pPr>
              <a:r>
                <a:rPr lang="en-US" sz="1100" dirty="0">
                  <a:solidFill>
                    <a:srgbClr val="91002D"/>
                  </a:solidFill>
                  <a:cs typeface="Avenir Book"/>
                </a:rPr>
                <a:t>solutions</a:t>
              </a:r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371873" y="4177592"/>
              <a:ext cx="4806411" cy="2858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marL="391071" indent="-391071" algn="ctr">
                <a:spcBef>
                  <a:spcPct val="20000"/>
                </a:spcBef>
              </a:pPr>
              <a:r>
                <a:rPr lang="en-US" sz="1100" dirty="0">
                  <a:solidFill>
                    <a:srgbClr val="91002D"/>
                  </a:solidFill>
                  <a:cs typeface="Avenir Book"/>
                </a:rPr>
                <a:t>verify</a:t>
              </a:r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4747060" y="3862486"/>
              <a:ext cx="895407" cy="41599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" b="1" dirty="0">
                  <a:cs typeface="Avenir Book"/>
                </a:rPr>
                <a:t>PLAN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85634" y="4795126"/>
            <a:ext cx="2758505" cy="304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Register of completed ideas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51" name="Picture 78" descr="4_Fach_Rimgmech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4595" y="4982618"/>
            <a:ext cx="3030330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12508"/>
              </p:ext>
            </p:extLst>
          </p:nvPr>
        </p:nvGraphicFramePr>
        <p:xfrm>
          <a:off x="445814" y="5233969"/>
          <a:ext cx="21336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  <a:gridCol w="457172"/>
                <a:gridCol w="609628"/>
              </a:tblGrid>
              <a:tr h="199194"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What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Who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When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smtClean="0"/>
                        <a:t>New </a:t>
                      </a:r>
                      <a:r>
                        <a:rPr lang="en-GB" sz="800" dirty="0" err="1" smtClean="0"/>
                        <a:t>Std</a:t>
                      </a:r>
                      <a:r>
                        <a:rPr lang="en-GB" sz="800" dirty="0" smtClean="0"/>
                        <a:t>?</a:t>
                      </a:r>
                      <a:endParaRPr lang="en-GB" sz="800" dirty="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</a:tr>
              <a:tr h="199194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6110732" y="506019"/>
            <a:ext cx="2924405" cy="2384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marL="391071" indent="-391071">
              <a:spcBef>
                <a:spcPct val="20000"/>
              </a:spcBef>
            </a:pPr>
            <a:r>
              <a:rPr lang="en-US" sz="1400" dirty="0" smtClean="0">
                <a:cs typeface="Avenir Book"/>
              </a:rPr>
              <a:t>Fixed Meeting time:</a:t>
            </a:r>
            <a:endParaRPr lang="en-US" sz="1400" dirty="0">
              <a:cs typeface="Avenir Book"/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93241" y="10807"/>
            <a:ext cx="1367259" cy="7114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306" tIns="52153" rIns="104306" bIns="52153" anchor="t"/>
          <a:lstStyle/>
          <a:p>
            <a:pPr marL="391071" indent="-391071">
              <a:spcBef>
                <a:spcPct val="20000"/>
              </a:spcBef>
            </a:pPr>
            <a:r>
              <a:rPr lang="en-US" sz="1100" dirty="0">
                <a:solidFill>
                  <a:schemeClr val="bg1"/>
                </a:solidFill>
                <a:cs typeface="Avenir Book"/>
              </a:rPr>
              <a:t>Standard </a:t>
            </a:r>
            <a:r>
              <a:rPr lang="en-US" sz="1100" dirty="0" smtClean="0">
                <a:solidFill>
                  <a:schemeClr val="bg1"/>
                </a:solidFill>
                <a:cs typeface="Avenir Book"/>
              </a:rPr>
              <a:t>Agenda</a:t>
            </a:r>
          </a:p>
          <a:p>
            <a:pPr marL="175071" indent="-391071"/>
            <a:r>
              <a:rPr lang="en-US" sz="800" dirty="0" smtClean="0">
                <a:solidFill>
                  <a:schemeClr val="bg1"/>
                </a:solidFill>
                <a:cs typeface="Avenir Book"/>
              </a:rPr>
              <a:t>1.</a:t>
            </a:r>
          </a:p>
          <a:p>
            <a:pPr marL="175071" indent="-391071"/>
            <a:r>
              <a:rPr lang="en-US" sz="800" dirty="0" smtClean="0">
                <a:solidFill>
                  <a:schemeClr val="bg1"/>
                </a:solidFill>
                <a:cs typeface="Avenir Book"/>
              </a:rPr>
              <a:t>2.</a:t>
            </a:r>
          </a:p>
          <a:p>
            <a:pPr marL="175071" indent="-391071"/>
            <a:r>
              <a:rPr lang="en-US" sz="800" dirty="0" smtClean="0">
                <a:solidFill>
                  <a:schemeClr val="bg1"/>
                </a:solidFill>
                <a:cs typeface="Avenir Book"/>
              </a:rPr>
              <a:t>3.</a:t>
            </a:r>
          </a:p>
          <a:p>
            <a:pPr marL="175071" indent="-391071"/>
            <a:r>
              <a:rPr lang="en-US" sz="800" dirty="0" smtClean="0">
                <a:solidFill>
                  <a:schemeClr val="bg1"/>
                </a:solidFill>
                <a:cs typeface="Avenir Book"/>
              </a:rPr>
              <a:t>4.</a:t>
            </a:r>
            <a:endParaRPr lang="en-US" sz="800" dirty="0">
              <a:solidFill>
                <a:schemeClr val="bg1"/>
              </a:solidFill>
              <a:cs typeface="Avenir Boo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68" y="2874697"/>
            <a:ext cx="1465041" cy="1128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87" y="1415775"/>
            <a:ext cx="1318722" cy="111284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988119" y="2237067"/>
            <a:ext cx="178581" cy="376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Down Arrow 42"/>
          <p:cNvSpPr/>
          <p:nvPr/>
        </p:nvSpPr>
        <p:spPr>
          <a:xfrm>
            <a:off x="7851719" y="2275167"/>
            <a:ext cx="178581" cy="376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Down Arrow 52"/>
          <p:cNvSpPr/>
          <p:nvPr/>
        </p:nvSpPr>
        <p:spPr>
          <a:xfrm>
            <a:off x="6565083" y="3655813"/>
            <a:ext cx="137237" cy="1164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>
            <a:off x="7318100" y="3645873"/>
            <a:ext cx="139182" cy="11741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043" y="1102435"/>
            <a:ext cx="2125824" cy="15028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81901" y="2615739"/>
            <a:ext cx="2039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/>
              <a:t>How </a:t>
            </a:r>
            <a:r>
              <a:rPr lang="en-GB" sz="1400"/>
              <a:t>are we doing today</a:t>
            </a:r>
            <a:r>
              <a:rPr lang="en-GB" sz="1400" smtClean="0"/>
              <a:t>?</a:t>
            </a:r>
            <a:endParaRPr lang="en-GB" sz="1400" dirty="0"/>
          </a:p>
        </p:txBody>
      </p:sp>
      <p:sp>
        <p:nvSpPr>
          <p:cNvPr id="21" name="Rectangular Callout 20"/>
          <p:cNvSpPr/>
          <p:nvPr/>
        </p:nvSpPr>
        <p:spPr>
          <a:xfrm>
            <a:off x="5147733" y="2561596"/>
            <a:ext cx="1001703" cy="290472"/>
          </a:xfrm>
          <a:prstGeom prst="wedgeRectCallout">
            <a:avLst>
              <a:gd name="adj1" fmla="val -44497"/>
              <a:gd name="adj2" fmla="val 1007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smtClean="0"/>
              <a:t>What does a good day/ week look like?</a:t>
            </a:r>
            <a:endParaRPr lang="en-GB" sz="900"/>
          </a:p>
        </p:txBody>
      </p:sp>
      <p:grpSp>
        <p:nvGrpSpPr>
          <p:cNvPr id="33" name="Group 32"/>
          <p:cNvGrpSpPr/>
          <p:nvPr/>
        </p:nvGrpSpPr>
        <p:grpSpPr>
          <a:xfrm>
            <a:off x="5099050" y="3535332"/>
            <a:ext cx="683049" cy="306188"/>
            <a:chOff x="5099050" y="3132996"/>
            <a:chExt cx="683049" cy="3061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9050" y="3132996"/>
              <a:ext cx="683049" cy="306188"/>
            </a:xfrm>
            <a:prstGeom prst="rect">
              <a:avLst/>
            </a:prstGeom>
          </p:spPr>
        </p:pic>
        <p:cxnSp>
          <p:nvCxnSpPr>
            <p:cNvPr id="25" name="Straight Connector 24"/>
            <p:cNvCxnSpPr>
              <a:stCxn id="22" idx="1"/>
            </p:cNvCxnSpPr>
            <p:nvPr/>
          </p:nvCxnSpPr>
          <p:spPr>
            <a:xfrm flipV="1">
              <a:off x="5099050" y="3246323"/>
              <a:ext cx="683049" cy="397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3264451" y="3629009"/>
            <a:ext cx="1428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/>
              <a:t>2. Payroll re-openings</a:t>
            </a:r>
            <a:endParaRPr lang="en-GB" sz="1100" dirty="0"/>
          </a:p>
        </p:txBody>
      </p:sp>
      <p:sp>
        <p:nvSpPr>
          <p:cNvPr id="57" name="Rectangle 56"/>
          <p:cNvSpPr/>
          <p:nvPr/>
        </p:nvSpPr>
        <p:spPr>
          <a:xfrm>
            <a:off x="3264451" y="3226472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1</a:t>
            </a:r>
            <a:r>
              <a:rPr lang="en-GB" sz="1100" dirty="0" smtClean="0"/>
              <a:t>. Perf Reviews completed</a:t>
            </a:r>
            <a:endParaRPr lang="en-GB" sz="11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6377" y="3184944"/>
            <a:ext cx="685722" cy="297375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5096377" y="3226472"/>
            <a:ext cx="6857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416851" y="3378872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1</a:t>
            </a:r>
            <a:r>
              <a:rPr lang="en-GB" sz="1100" dirty="0" smtClean="0"/>
              <a:t>. Perf Reviews completed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465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4" ma:contentTypeDescription="Create a new document." ma:contentTypeScope="" ma:versionID="6a3e4f530e77c805d1639df6dd2c4ed5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b2e7dda327e4f8cabafd4ec8c9121ffe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1994B7-9124-40AC-994D-6A74BA7C476C}"/>
</file>

<file path=customXml/itemProps2.xml><?xml version="1.0" encoding="utf-8"?>
<ds:datastoreItem xmlns:ds="http://schemas.openxmlformats.org/officeDocument/2006/customXml" ds:itemID="{96EB95B5-0EE2-4B7C-8079-75070A3FF1EF}"/>
</file>

<file path=customXml/itemProps3.xml><?xml version="1.0" encoding="utf-8"?>
<ds:datastoreItem xmlns:ds="http://schemas.openxmlformats.org/officeDocument/2006/customXml" ds:itemID="{16F2C872-38C0-4CCD-8F65-4DC9C7E4C22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100</Words>
  <Application>Microsoft Office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 Vermeulen</dc:creator>
  <cp:lastModifiedBy>Jo Henson</cp:lastModifiedBy>
  <cp:revision>21</cp:revision>
  <dcterms:created xsi:type="dcterms:W3CDTF">2016-08-17T22:32:43Z</dcterms:created>
  <dcterms:modified xsi:type="dcterms:W3CDTF">2016-12-05T04:13:52Z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