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7" r:id="rId5"/>
  </p:sldMasterIdLst>
  <p:notesMasterIdLst>
    <p:notesMasterId r:id="rId30"/>
  </p:notesMasterIdLst>
  <p:sldIdLst>
    <p:sldId id="314" r:id="rId6"/>
    <p:sldId id="354" r:id="rId7"/>
    <p:sldId id="357" r:id="rId8"/>
    <p:sldId id="356" r:id="rId9"/>
    <p:sldId id="336" r:id="rId10"/>
    <p:sldId id="287" r:id="rId11"/>
    <p:sldId id="351" r:id="rId12"/>
    <p:sldId id="262" r:id="rId13"/>
    <p:sldId id="289" r:id="rId14"/>
    <p:sldId id="355" r:id="rId15"/>
    <p:sldId id="352" r:id="rId16"/>
    <p:sldId id="339" r:id="rId17"/>
    <p:sldId id="345" r:id="rId18"/>
    <p:sldId id="346" r:id="rId19"/>
    <p:sldId id="348" r:id="rId20"/>
    <p:sldId id="350" r:id="rId21"/>
    <p:sldId id="347" r:id="rId22"/>
    <p:sldId id="332" r:id="rId23"/>
    <p:sldId id="343" r:id="rId24"/>
    <p:sldId id="359" r:id="rId25"/>
    <p:sldId id="363" r:id="rId26"/>
    <p:sldId id="362" r:id="rId27"/>
    <p:sldId id="364" r:id="rId28"/>
    <p:sldId id="365"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7FA66A-EBD7-430C-A92D-B89071B85765}">
          <p14:sldIdLst>
            <p14:sldId id="314"/>
            <p14:sldId id="354"/>
            <p14:sldId id="357"/>
            <p14:sldId id="356"/>
            <p14:sldId id="336"/>
            <p14:sldId id="287"/>
            <p14:sldId id="351"/>
            <p14:sldId id="262"/>
            <p14:sldId id="289"/>
            <p14:sldId id="355"/>
            <p14:sldId id="352"/>
            <p14:sldId id="339"/>
            <p14:sldId id="345"/>
            <p14:sldId id="346"/>
            <p14:sldId id="348"/>
            <p14:sldId id="350"/>
            <p14:sldId id="347"/>
            <p14:sldId id="332"/>
            <p14:sldId id="343"/>
            <p14:sldId id="359"/>
            <p14:sldId id="363"/>
            <p14:sldId id="362"/>
            <p14:sldId id="364"/>
            <p14:sldId id="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Wignall [CCDHB]" initials="HW[" lastIdx="5" clrIdx="0">
    <p:extLst>
      <p:ext uri="{19B8F6BF-5375-455C-9EA6-DF929625EA0E}">
        <p15:presenceInfo xmlns:p15="http://schemas.microsoft.com/office/powerpoint/2012/main" userId="S-1-5-21-967095989-339540533-228620557-138057" providerId="AD"/>
      </p:ext>
    </p:extLst>
  </p:cmAuthor>
  <p:cmAuthor id="2" name="Dorothy Clendon [CCDHB]" initials="DC[" lastIdx="8" clrIdx="1">
    <p:extLst>
      <p:ext uri="{19B8F6BF-5375-455C-9EA6-DF929625EA0E}">
        <p15:presenceInfo xmlns:p15="http://schemas.microsoft.com/office/powerpoint/2012/main" userId="S-1-5-21-967095989-339540533-228620557-108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05555-8A0E-49FA-90B4-DF5FFC7CFA22}" v="17" dt="2020-07-13T23:27:07.325"/>
    <p1510:client id="{5A5E6231-4971-CBBC-7008-C437B8FAC968}" v="6" dt="2020-07-14T00:01:52.288"/>
    <p1510:client id="{97B80681-D8A8-34B4-EBEF-11B515DC80E0}" v="42" dt="2020-07-14T09:42:47.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entralFiles\Files\SIDU\Services\ICC\05_%20Acute%20&amp;%20Community%20Care%20Steering%20Group\05_Health%20Care%20Home\HCH%20Beyond%202019\20190311%20HCH%20options%20for%20Yr4%20and%20beyond%20working%20spread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NZ"/>
              <a:t>Health Care Home</a:t>
            </a:r>
            <a:r>
              <a:rPr lang="en-NZ" baseline="0"/>
              <a:t> - Community Health Network Transition</a:t>
            </a:r>
            <a:br>
              <a:rPr lang="en-NZ"/>
            </a:br>
            <a:r>
              <a:rPr lang="en-NZ" sz="900"/>
              <a:t>(NB expenditure does not account for population growth)</a:t>
            </a:r>
          </a:p>
        </c:rich>
      </c:tx>
      <c:layout>
        <c:manualLayout>
          <c:xMode val="edge"/>
          <c:yMode val="edge"/>
          <c:x val="0.23585627948811008"/>
          <c:y val="3.11471462106840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6852773819121405"/>
          <c:y val="0.21316091954022992"/>
          <c:w val="0.79362656451614011"/>
          <c:h val="0.65351570277853199"/>
        </c:manualLayout>
      </c:layout>
      <c:lineChart>
        <c:grouping val="standard"/>
        <c:varyColors val="0"/>
        <c:ser>
          <c:idx val="0"/>
          <c:order val="0"/>
          <c:tx>
            <c:strRef>
              <c:f>'11 March 2019'!$G$40</c:f>
              <c:strCache>
                <c:ptCount val="1"/>
                <c:pt idx="0">
                  <c:v>HCH</c:v>
                </c:pt>
              </c:strCache>
            </c:strRef>
          </c:tx>
          <c:spPr>
            <a:ln w="28575" cap="rnd">
              <a:solidFill>
                <a:srgbClr val="7030A0"/>
              </a:solidFill>
              <a:round/>
            </a:ln>
            <a:effectLst/>
          </c:spPr>
          <c:marker>
            <c:symbol val="none"/>
          </c:marker>
          <c:cat>
            <c:strRef>
              <c:f>('11 March 2019'!$Y$3,'11 March 2019'!$AL$3,'11 March 2019'!$AY$3,'11 March 2019'!$BL$3,'11 March 2019'!$BM$3)</c:f>
              <c:strCache>
                <c:ptCount val="5"/>
                <c:pt idx="0">
                  <c:v>2018/19</c:v>
                </c:pt>
                <c:pt idx="1">
                  <c:v>2019/20</c:v>
                </c:pt>
                <c:pt idx="2">
                  <c:v>2020/21</c:v>
                </c:pt>
                <c:pt idx="3">
                  <c:v>2021/22</c:v>
                </c:pt>
                <c:pt idx="4">
                  <c:v>2022/23</c:v>
                </c:pt>
              </c:strCache>
            </c:strRef>
          </c:cat>
          <c:val>
            <c:numRef>
              <c:f>'11 March 2019'!$Y$40:$BM$40</c:f>
              <c:numCache>
                <c:formatCode>_("$"* #,##0.00_);_("$"* \(#,##0.00\);_("$"* "-"??_);_(@_)</c:formatCode>
                <c:ptCount val="5"/>
                <c:pt idx="0">
                  <c:v>3718712</c:v>
                </c:pt>
                <c:pt idx="1">
                  <c:v>3669345.25</c:v>
                </c:pt>
                <c:pt idx="2">
                  <c:v>3216011.6857499997</c:v>
                </c:pt>
                <c:pt idx="3">
                  <c:v>2358281.0100807501</c:v>
                </c:pt>
                <c:pt idx="4">
                  <c:v>2026758.9159239493</c:v>
                </c:pt>
              </c:numCache>
            </c:numRef>
          </c:val>
          <c:smooth val="0"/>
          <c:extLst>
            <c:ext xmlns:c16="http://schemas.microsoft.com/office/drawing/2014/chart" uri="{C3380CC4-5D6E-409C-BE32-E72D297353CC}">
              <c16:uniqueId val="{00000000-7546-4DD2-9D59-3296CD965400}"/>
            </c:ext>
          </c:extLst>
        </c:ser>
        <c:ser>
          <c:idx val="1"/>
          <c:order val="1"/>
          <c:tx>
            <c:strRef>
              <c:f>'11 March 2019'!$G$42</c:f>
              <c:strCache>
                <c:ptCount val="1"/>
                <c:pt idx="0">
                  <c:v>CHN</c:v>
                </c:pt>
              </c:strCache>
            </c:strRef>
          </c:tx>
          <c:spPr>
            <a:ln w="28575" cap="rnd">
              <a:solidFill>
                <a:srgbClr val="7030A0"/>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7546-4DD2-9D59-3296CD965400}"/>
                </c:ext>
              </c:extLst>
            </c:dLbl>
            <c:dLbl>
              <c:idx val="1"/>
              <c:layout>
                <c:manualLayout>
                  <c:x val="-0.14556037420248388"/>
                  <c:y val="-7.536231884057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6-4DD2-9D59-3296CD965400}"/>
                </c:ext>
              </c:extLst>
            </c:dLbl>
            <c:dLbl>
              <c:idx val="2"/>
              <c:layout>
                <c:manualLayout>
                  <c:x val="2.3289659872397419E-2"/>
                  <c:y val="1.7391304347826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46-4DD2-9D59-3296CD965400}"/>
                </c:ext>
              </c:extLst>
            </c:dLbl>
            <c:dLbl>
              <c:idx val="3"/>
              <c:layout>
                <c:manualLayout>
                  <c:x val="-0.20669573136752722"/>
                  <c:y val="-3.9980088695809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6-4DD2-9D59-3296CD965400}"/>
                </c:ext>
              </c:extLst>
            </c:dLbl>
            <c:dLbl>
              <c:idx val="4"/>
              <c:layout>
                <c:manualLayout>
                  <c:x val="-1.0674304131043289E-16"/>
                  <c:y val="5.2173913043478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46-4DD2-9D59-3296CD96540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March 2019'!$Y$3,'11 March 2019'!$AL$3,'11 March 2019'!$AY$3,'11 March 2019'!$BL$3,'11 March 2019'!$BM$3)</c:f>
              <c:strCache>
                <c:ptCount val="5"/>
                <c:pt idx="0">
                  <c:v>2018/19</c:v>
                </c:pt>
                <c:pt idx="1">
                  <c:v>2019/20</c:v>
                </c:pt>
                <c:pt idx="2">
                  <c:v>2020/21</c:v>
                </c:pt>
                <c:pt idx="3">
                  <c:v>2021/22</c:v>
                </c:pt>
                <c:pt idx="4">
                  <c:v>2022/23</c:v>
                </c:pt>
              </c:strCache>
            </c:strRef>
          </c:cat>
          <c:val>
            <c:numRef>
              <c:f>'11 March 2019'!$Y$42:$BM$42</c:f>
              <c:numCache>
                <c:formatCode>_-"$"* #,##0_-;\-"$"* #,##0_-;_-"$"* "-"??_-;_-@_-</c:formatCode>
                <c:ptCount val="5"/>
                <c:pt idx="0">
                  <c:v>0</c:v>
                </c:pt>
                <c:pt idx="1">
                  <c:v>225740.99000000022</c:v>
                </c:pt>
                <c:pt idx="2">
                  <c:v>756976.27905000048</c:v>
                </c:pt>
                <c:pt idx="3">
                  <c:v>1694166.7140152501</c:v>
                </c:pt>
                <c:pt idx="4">
                  <c:v>2106737.7626539711</c:v>
                </c:pt>
              </c:numCache>
            </c:numRef>
          </c:val>
          <c:smooth val="0"/>
          <c:extLst>
            <c:ext xmlns:c16="http://schemas.microsoft.com/office/drawing/2014/chart" uri="{C3380CC4-5D6E-409C-BE32-E72D297353CC}">
              <c16:uniqueId val="{00000006-7546-4DD2-9D59-3296CD965400}"/>
            </c:ext>
          </c:extLst>
        </c:ser>
        <c:dLbls>
          <c:showLegendKey val="0"/>
          <c:showVal val="0"/>
          <c:showCatName val="0"/>
          <c:showSerName val="0"/>
          <c:showPercent val="0"/>
          <c:showBubbleSize val="0"/>
        </c:dLbls>
        <c:smooth val="0"/>
        <c:axId val="736648208"/>
        <c:axId val="736651160"/>
      </c:lineChart>
      <c:catAx>
        <c:axId val="73664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36651160"/>
        <c:crosses val="autoZero"/>
        <c:auto val="1"/>
        <c:lblAlgn val="ctr"/>
        <c:lblOffset val="100"/>
        <c:noMultiLvlLbl val="0"/>
      </c:catAx>
      <c:valAx>
        <c:axId val="736651160"/>
        <c:scaling>
          <c:orientation val="minMax"/>
          <c:max val="4000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36648208"/>
        <c:crosses val="autoZero"/>
        <c:crossBetween val="between"/>
        <c:majorUnit val="1000000"/>
      </c:valAx>
      <c:spPr>
        <a:noFill/>
        <a:ln>
          <a:noFill/>
        </a:ln>
        <a:effectLst/>
      </c:spPr>
    </c:plotArea>
    <c:legend>
      <c:legendPos val="tr"/>
      <c:layout>
        <c:manualLayout>
          <c:xMode val="edge"/>
          <c:yMode val="edge"/>
          <c:x val="0.79809521980231035"/>
          <c:y val="0.21501449275362322"/>
          <c:w val="0.1844376742596244"/>
          <c:h val="0.13146435903432863"/>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D591B-F46B-4716-B69B-CB7C7EE2CDA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B14CF1-B34E-469E-8528-45DF764B8BC9}">
      <dgm:prSet/>
      <dgm:spPr/>
      <dgm:t>
        <a:bodyPr/>
        <a:lstStyle/>
        <a:p>
          <a:pPr>
            <a:lnSpc>
              <a:spcPct val="100000"/>
            </a:lnSpc>
          </a:pPr>
          <a:r>
            <a:rPr lang="en-NZ" dirty="0">
              <a:latin typeface="+mj-lt"/>
            </a:rPr>
            <a:t>Have primary and community-based services at the core</a:t>
          </a:r>
          <a:endParaRPr lang="en-US" dirty="0">
            <a:latin typeface="+mj-lt"/>
          </a:endParaRPr>
        </a:p>
      </dgm:t>
    </dgm:pt>
    <dgm:pt modelId="{ADF637EB-3E6F-4396-B02E-C9F4DA24844D}" type="parTrans" cxnId="{A917717F-1E01-4A77-9D55-B3FD02368E20}">
      <dgm:prSet/>
      <dgm:spPr/>
      <dgm:t>
        <a:bodyPr/>
        <a:lstStyle/>
        <a:p>
          <a:endParaRPr lang="en-US"/>
        </a:p>
      </dgm:t>
    </dgm:pt>
    <dgm:pt modelId="{882A8423-2D7A-42B0-90BF-BF9046DA449F}" type="sibTrans" cxnId="{A917717F-1E01-4A77-9D55-B3FD02368E20}">
      <dgm:prSet/>
      <dgm:spPr/>
      <dgm:t>
        <a:bodyPr/>
        <a:lstStyle/>
        <a:p>
          <a:pPr>
            <a:lnSpc>
              <a:spcPct val="100000"/>
            </a:lnSpc>
          </a:pPr>
          <a:endParaRPr lang="en-US"/>
        </a:p>
      </dgm:t>
    </dgm:pt>
    <dgm:pt modelId="{F19C9030-4DBE-4411-82DC-6AF1406DEAE1}">
      <dgm:prSet/>
      <dgm:spPr/>
      <dgm:t>
        <a:bodyPr/>
        <a:lstStyle/>
        <a:p>
          <a:pPr>
            <a:lnSpc>
              <a:spcPct val="100000"/>
            </a:lnSpc>
          </a:pPr>
          <a:r>
            <a:rPr lang="en-NZ" dirty="0">
              <a:latin typeface="+mj-lt"/>
            </a:rPr>
            <a:t>Be the central organising point for the delivery of effective and efficient health and social services for a defined population  </a:t>
          </a:r>
          <a:endParaRPr lang="en-US" dirty="0">
            <a:latin typeface="+mj-lt"/>
          </a:endParaRPr>
        </a:p>
      </dgm:t>
    </dgm:pt>
    <dgm:pt modelId="{5E77243F-3F64-4327-B17A-6EA680BE6C9B}" type="parTrans" cxnId="{E13CBD5A-E6A9-4023-9E5D-3FAFCFE0339E}">
      <dgm:prSet/>
      <dgm:spPr/>
      <dgm:t>
        <a:bodyPr/>
        <a:lstStyle/>
        <a:p>
          <a:endParaRPr lang="en-US"/>
        </a:p>
      </dgm:t>
    </dgm:pt>
    <dgm:pt modelId="{93887C1B-EA09-4122-A762-F2F6E4BFF503}" type="sibTrans" cxnId="{E13CBD5A-E6A9-4023-9E5D-3FAFCFE0339E}">
      <dgm:prSet/>
      <dgm:spPr/>
      <dgm:t>
        <a:bodyPr/>
        <a:lstStyle/>
        <a:p>
          <a:pPr>
            <a:lnSpc>
              <a:spcPct val="100000"/>
            </a:lnSpc>
          </a:pPr>
          <a:endParaRPr lang="en-US"/>
        </a:p>
      </dgm:t>
    </dgm:pt>
    <dgm:pt modelId="{C363B1BC-0F05-422E-959D-A902C85BBC83}">
      <dgm:prSet/>
      <dgm:spPr/>
      <dgm:t>
        <a:bodyPr/>
        <a:lstStyle/>
        <a:p>
          <a:pPr>
            <a:lnSpc>
              <a:spcPct val="100000"/>
            </a:lnSpc>
          </a:pPr>
          <a:r>
            <a:rPr lang="en-NZ" dirty="0">
              <a:latin typeface="+mj-lt"/>
            </a:rPr>
            <a:t>Develop bespoke local services, based on demographic and utilisation data and community input including iwi</a:t>
          </a:r>
          <a:endParaRPr lang="en-US" dirty="0">
            <a:latin typeface="+mj-lt"/>
          </a:endParaRPr>
        </a:p>
      </dgm:t>
    </dgm:pt>
    <dgm:pt modelId="{C6C154BB-8B83-499A-9784-602734F34A0B}" type="parTrans" cxnId="{4F33DB81-FE9E-4153-BBB8-01ED1B711523}">
      <dgm:prSet/>
      <dgm:spPr/>
      <dgm:t>
        <a:bodyPr/>
        <a:lstStyle/>
        <a:p>
          <a:endParaRPr lang="en-US"/>
        </a:p>
      </dgm:t>
    </dgm:pt>
    <dgm:pt modelId="{CAAACD88-E47E-4C34-999B-3E8C6DBE0189}" type="sibTrans" cxnId="{4F33DB81-FE9E-4153-BBB8-01ED1B711523}">
      <dgm:prSet/>
      <dgm:spPr/>
      <dgm:t>
        <a:bodyPr/>
        <a:lstStyle/>
        <a:p>
          <a:pPr>
            <a:lnSpc>
              <a:spcPct val="100000"/>
            </a:lnSpc>
          </a:pPr>
          <a:endParaRPr lang="en-US"/>
        </a:p>
      </dgm:t>
    </dgm:pt>
    <dgm:pt modelId="{C0998010-3372-45A3-89E6-0B8FF8C9EB84}">
      <dgm:prSet/>
      <dgm:spPr/>
      <dgm:t>
        <a:bodyPr/>
        <a:lstStyle/>
        <a:p>
          <a:pPr>
            <a:lnSpc>
              <a:spcPct val="100000"/>
            </a:lnSpc>
          </a:pPr>
          <a:r>
            <a:rPr lang="en-NZ" dirty="0">
              <a:latin typeface="+mj-lt"/>
            </a:rPr>
            <a:t>Aim to reduce inequities and improve outcomes in communities' </a:t>
          </a:r>
          <a:endParaRPr lang="en-US" dirty="0">
            <a:latin typeface="+mj-lt"/>
          </a:endParaRPr>
        </a:p>
      </dgm:t>
    </dgm:pt>
    <dgm:pt modelId="{E87805A7-766F-4A26-A8CA-0E0E683512B1}" type="parTrans" cxnId="{36355E50-B601-4928-A22A-E821CC0138F9}">
      <dgm:prSet/>
      <dgm:spPr/>
      <dgm:t>
        <a:bodyPr/>
        <a:lstStyle/>
        <a:p>
          <a:endParaRPr lang="en-US"/>
        </a:p>
      </dgm:t>
    </dgm:pt>
    <dgm:pt modelId="{8DD5326C-C41F-4BFE-95FD-4833547A16DF}" type="sibTrans" cxnId="{36355E50-B601-4928-A22A-E821CC0138F9}">
      <dgm:prSet/>
      <dgm:spPr/>
      <dgm:t>
        <a:bodyPr/>
        <a:lstStyle/>
        <a:p>
          <a:endParaRPr lang="en-US"/>
        </a:p>
      </dgm:t>
    </dgm:pt>
    <dgm:pt modelId="{0385D18B-BCC2-4F1E-B651-980AFC9D02A4}" type="pres">
      <dgm:prSet presAssocID="{D07D591B-F46B-4716-B69B-CB7C7EE2CDA0}" presName="root" presStyleCnt="0">
        <dgm:presLayoutVars>
          <dgm:dir/>
          <dgm:resizeHandles val="exact"/>
        </dgm:presLayoutVars>
      </dgm:prSet>
      <dgm:spPr/>
    </dgm:pt>
    <dgm:pt modelId="{DE56D80B-AD93-480D-A603-77D84E4BE333}" type="pres">
      <dgm:prSet presAssocID="{D07D591B-F46B-4716-B69B-CB7C7EE2CDA0}" presName="container" presStyleCnt="0">
        <dgm:presLayoutVars>
          <dgm:dir/>
          <dgm:resizeHandles val="exact"/>
        </dgm:presLayoutVars>
      </dgm:prSet>
      <dgm:spPr/>
    </dgm:pt>
    <dgm:pt modelId="{56E0B8A4-4B9C-4310-967C-0B87CF85C011}" type="pres">
      <dgm:prSet presAssocID="{B6B14CF1-B34E-469E-8528-45DF764B8BC9}" presName="compNode" presStyleCnt="0"/>
      <dgm:spPr/>
    </dgm:pt>
    <dgm:pt modelId="{04A33D44-C6D6-4B58-8457-4887E2C5F177}" type="pres">
      <dgm:prSet presAssocID="{B6B14CF1-B34E-469E-8528-45DF764B8BC9}" presName="iconBgRect" presStyleLbl="bgShp" presStyleIdx="0" presStyleCnt="4"/>
      <dgm:spPr/>
    </dgm:pt>
    <dgm:pt modelId="{EA0E84B4-6D8E-4935-99C4-BEF951D5F561}" type="pres">
      <dgm:prSet presAssocID="{B6B14CF1-B34E-469E-8528-45DF764B8BC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340367C-6F56-4532-8D46-5D64A2ECFEDE}" type="pres">
      <dgm:prSet presAssocID="{B6B14CF1-B34E-469E-8528-45DF764B8BC9}" presName="spaceRect" presStyleCnt="0"/>
      <dgm:spPr/>
    </dgm:pt>
    <dgm:pt modelId="{B61186D7-FC5C-4D85-8A04-0C71C3336DA8}" type="pres">
      <dgm:prSet presAssocID="{B6B14CF1-B34E-469E-8528-45DF764B8BC9}" presName="textRect" presStyleLbl="revTx" presStyleIdx="0" presStyleCnt="4">
        <dgm:presLayoutVars>
          <dgm:chMax val="1"/>
          <dgm:chPref val="1"/>
        </dgm:presLayoutVars>
      </dgm:prSet>
      <dgm:spPr/>
    </dgm:pt>
    <dgm:pt modelId="{A0934B5D-5BBA-4D6F-82E0-7955DD7BE081}" type="pres">
      <dgm:prSet presAssocID="{882A8423-2D7A-42B0-90BF-BF9046DA449F}" presName="sibTrans" presStyleLbl="sibTrans2D1" presStyleIdx="0" presStyleCnt="0"/>
      <dgm:spPr/>
    </dgm:pt>
    <dgm:pt modelId="{91AD740E-CAE6-48E4-BF34-F726D69C9C04}" type="pres">
      <dgm:prSet presAssocID="{F19C9030-4DBE-4411-82DC-6AF1406DEAE1}" presName="compNode" presStyleCnt="0"/>
      <dgm:spPr/>
    </dgm:pt>
    <dgm:pt modelId="{4901CC8C-F859-4C24-9B5A-CE7F2B2C77BA}" type="pres">
      <dgm:prSet presAssocID="{F19C9030-4DBE-4411-82DC-6AF1406DEAE1}" presName="iconBgRect" presStyleLbl="bgShp" presStyleIdx="1" presStyleCnt="4"/>
      <dgm:spPr/>
    </dgm:pt>
    <dgm:pt modelId="{56D26061-5608-4D84-A32B-13E41CCF0049}" type="pres">
      <dgm:prSet presAssocID="{F19C9030-4DBE-4411-82DC-6AF1406DEAE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9F7108C3-D1F6-4911-AD7D-892B7B876506}" type="pres">
      <dgm:prSet presAssocID="{F19C9030-4DBE-4411-82DC-6AF1406DEAE1}" presName="spaceRect" presStyleCnt="0"/>
      <dgm:spPr/>
    </dgm:pt>
    <dgm:pt modelId="{E942EE45-BF7C-4188-A0EC-C39E0C0E152E}" type="pres">
      <dgm:prSet presAssocID="{F19C9030-4DBE-4411-82DC-6AF1406DEAE1}" presName="textRect" presStyleLbl="revTx" presStyleIdx="1" presStyleCnt="4">
        <dgm:presLayoutVars>
          <dgm:chMax val="1"/>
          <dgm:chPref val="1"/>
        </dgm:presLayoutVars>
      </dgm:prSet>
      <dgm:spPr/>
    </dgm:pt>
    <dgm:pt modelId="{15A67AEE-8622-4777-8CF4-3F8CCF30D258}" type="pres">
      <dgm:prSet presAssocID="{93887C1B-EA09-4122-A762-F2F6E4BFF503}" presName="sibTrans" presStyleLbl="sibTrans2D1" presStyleIdx="0" presStyleCnt="0"/>
      <dgm:spPr/>
    </dgm:pt>
    <dgm:pt modelId="{82945FEA-B8EE-4240-89E5-9C7E42560879}" type="pres">
      <dgm:prSet presAssocID="{C363B1BC-0F05-422E-959D-A902C85BBC83}" presName="compNode" presStyleCnt="0"/>
      <dgm:spPr/>
    </dgm:pt>
    <dgm:pt modelId="{D374DC56-B76F-49E4-B14B-3E836BBE4B41}" type="pres">
      <dgm:prSet presAssocID="{C363B1BC-0F05-422E-959D-A902C85BBC83}" presName="iconBgRect" presStyleLbl="bgShp" presStyleIdx="2" presStyleCnt="4"/>
      <dgm:spPr/>
    </dgm:pt>
    <dgm:pt modelId="{216ACE09-ED98-41D8-9ABA-5B1A6ED28F77}" type="pres">
      <dgm:prSet presAssocID="{C363B1BC-0F05-422E-959D-A902C85BBC8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EEC5AB79-28D8-4E9C-B030-44D58A1E2ABE}" type="pres">
      <dgm:prSet presAssocID="{C363B1BC-0F05-422E-959D-A902C85BBC83}" presName="spaceRect" presStyleCnt="0"/>
      <dgm:spPr/>
    </dgm:pt>
    <dgm:pt modelId="{12D01A54-0805-4B63-9A41-BEC504738AD2}" type="pres">
      <dgm:prSet presAssocID="{C363B1BC-0F05-422E-959D-A902C85BBC83}" presName="textRect" presStyleLbl="revTx" presStyleIdx="2" presStyleCnt="4">
        <dgm:presLayoutVars>
          <dgm:chMax val="1"/>
          <dgm:chPref val="1"/>
        </dgm:presLayoutVars>
      </dgm:prSet>
      <dgm:spPr/>
    </dgm:pt>
    <dgm:pt modelId="{EC14F128-2C5F-43E4-9226-4D9244CFB947}" type="pres">
      <dgm:prSet presAssocID="{CAAACD88-E47E-4C34-999B-3E8C6DBE0189}" presName="sibTrans" presStyleLbl="sibTrans2D1" presStyleIdx="0" presStyleCnt="0"/>
      <dgm:spPr/>
    </dgm:pt>
    <dgm:pt modelId="{618D3BD3-7C6B-416F-A2F7-37DCDEEAE01C}" type="pres">
      <dgm:prSet presAssocID="{C0998010-3372-45A3-89E6-0B8FF8C9EB84}" presName="compNode" presStyleCnt="0"/>
      <dgm:spPr/>
    </dgm:pt>
    <dgm:pt modelId="{C64C4623-3057-4977-B7DA-B964D9DE51D6}" type="pres">
      <dgm:prSet presAssocID="{C0998010-3372-45A3-89E6-0B8FF8C9EB84}" presName="iconBgRect" presStyleLbl="bgShp" presStyleIdx="3" presStyleCnt="4"/>
      <dgm:spPr/>
    </dgm:pt>
    <dgm:pt modelId="{C232BAA3-891D-4703-87AC-970DEEAC8040}" type="pres">
      <dgm:prSet presAssocID="{C0998010-3372-45A3-89E6-0B8FF8C9EB8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C3D4ADFC-32F4-4124-A9B1-F6A8A6E58337}" type="pres">
      <dgm:prSet presAssocID="{C0998010-3372-45A3-89E6-0B8FF8C9EB84}" presName="spaceRect" presStyleCnt="0"/>
      <dgm:spPr/>
    </dgm:pt>
    <dgm:pt modelId="{4579098B-319A-4B91-8344-71364EE40450}" type="pres">
      <dgm:prSet presAssocID="{C0998010-3372-45A3-89E6-0B8FF8C9EB84}" presName="textRect" presStyleLbl="revTx" presStyleIdx="3" presStyleCnt="4">
        <dgm:presLayoutVars>
          <dgm:chMax val="1"/>
          <dgm:chPref val="1"/>
        </dgm:presLayoutVars>
      </dgm:prSet>
      <dgm:spPr/>
    </dgm:pt>
  </dgm:ptLst>
  <dgm:cxnLst>
    <dgm:cxn modelId="{8D27DA2E-6CD6-4DA4-851D-95C8CD1391E2}" type="presOf" srcId="{B6B14CF1-B34E-469E-8528-45DF764B8BC9}" destId="{B61186D7-FC5C-4D85-8A04-0C71C3336DA8}" srcOrd="0" destOrd="0" presId="urn:microsoft.com/office/officeart/2018/2/layout/IconCircleList"/>
    <dgm:cxn modelId="{36355E50-B601-4928-A22A-E821CC0138F9}" srcId="{D07D591B-F46B-4716-B69B-CB7C7EE2CDA0}" destId="{C0998010-3372-45A3-89E6-0B8FF8C9EB84}" srcOrd="3" destOrd="0" parTransId="{E87805A7-766F-4A26-A8CA-0E0E683512B1}" sibTransId="{8DD5326C-C41F-4BFE-95FD-4833547A16DF}"/>
    <dgm:cxn modelId="{E13CBD5A-E6A9-4023-9E5D-3FAFCFE0339E}" srcId="{D07D591B-F46B-4716-B69B-CB7C7EE2CDA0}" destId="{F19C9030-4DBE-4411-82DC-6AF1406DEAE1}" srcOrd="1" destOrd="0" parTransId="{5E77243F-3F64-4327-B17A-6EA680BE6C9B}" sibTransId="{93887C1B-EA09-4122-A762-F2F6E4BFF503}"/>
    <dgm:cxn modelId="{984A8B7C-CDF9-43AB-81CB-99BBEB5CD99B}" type="presOf" srcId="{C0998010-3372-45A3-89E6-0B8FF8C9EB84}" destId="{4579098B-319A-4B91-8344-71364EE40450}" srcOrd="0" destOrd="0" presId="urn:microsoft.com/office/officeart/2018/2/layout/IconCircleList"/>
    <dgm:cxn modelId="{A917717F-1E01-4A77-9D55-B3FD02368E20}" srcId="{D07D591B-F46B-4716-B69B-CB7C7EE2CDA0}" destId="{B6B14CF1-B34E-469E-8528-45DF764B8BC9}" srcOrd="0" destOrd="0" parTransId="{ADF637EB-3E6F-4396-B02E-C9F4DA24844D}" sibTransId="{882A8423-2D7A-42B0-90BF-BF9046DA449F}"/>
    <dgm:cxn modelId="{4F33DB81-FE9E-4153-BBB8-01ED1B711523}" srcId="{D07D591B-F46B-4716-B69B-CB7C7EE2CDA0}" destId="{C363B1BC-0F05-422E-959D-A902C85BBC83}" srcOrd="2" destOrd="0" parTransId="{C6C154BB-8B83-499A-9784-602734F34A0B}" sibTransId="{CAAACD88-E47E-4C34-999B-3E8C6DBE0189}"/>
    <dgm:cxn modelId="{30A4FD88-3F5A-4F5B-B988-3C256FF7AB9C}" type="presOf" srcId="{C363B1BC-0F05-422E-959D-A902C85BBC83}" destId="{12D01A54-0805-4B63-9A41-BEC504738AD2}" srcOrd="0" destOrd="0" presId="urn:microsoft.com/office/officeart/2018/2/layout/IconCircleList"/>
    <dgm:cxn modelId="{3A420399-CF92-404E-BBB6-1834F83827CE}" type="presOf" srcId="{882A8423-2D7A-42B0-90BF-BF9046DA449F}" destId="{A0934B5D-5BBA-4D6F-82E0-7955DD7BE081}" srcOrd="0" destOrd="0" presId="urn:microsoft.com/office/officeart/2018/2/layout/IconCircleList"/>
    <dgm:cxn modelId="{68E256C9-9E61-49CD-82F5-40F451A81381}" type="presOf" srcId="{CAAACD88-E47E-4C34-999B-3E8C6DBE0189}" destId="{EC14F128-2C5F-43E4-9226-4D9244CFB947}" srcOrd="0" destOrd="0" presId="urn:microsoft.com/office/officeart/2018/2/layout/IconCircleList"/>
    <dgm:cxn modelId="{F90CA0D3-0847-48C8-BFA8-EA8C18F940AD}" type="presOf" srcId="{D07D591B-F46B-4716-B69B-CB7C7EE2CDA0}" destId="{0385D18B-BCC2-4F1E-B651-980AFC9D02A4}" srcOrd="0" destOrd="0" presId="urn:microsoft.com/office/officeart/2018/2/layout/IconCircleList"/>
    <dgm:cxn modelId="{3BE605D8-AA3B-48A7-A296-922A47187369}" type="presOf" srcId="{93887C1B-EA09-4122-A762-F2F6E4BFF503}" destId="{15A67AEE-8622-4777-8CF4-3F8CCF30D258}" srcOrd="0" destOrd="0" presId="urn:microsoft.com/office/officeart/2018/2/layout/IconCircleList"/>
    <dgm:cxn modelId="{A84B0CE3-27EA-4CB0-9B7F-74B2272A0AD7}" type="presOf" srcId="{F19C9030-4DBE-4411-82DC-6AF1406DEAE1}" destId="{E942EE45-BF7C-4188-A0EC-C39E0C0E152E}" srcOrd="0" destOrd="0" presId="urn:microsoft.com/office/officeart/2018/2/layout/IconCircleList"/>
    <dgm:cxn modelId="{D136DE0B-C7D2-43B5-8C8B-EECF1DE160DB}" type="presParOf" srcId="{0385D18B-BCC2-4F1E-B651-980AFC9D02A4}" destId="{DE56D80B-AD93-480D-A603-77D84E4BE333}" srcOrd="0" destOrd="0" presId="urn:microsoft.com/office/officeart/2018/2/layout/IconCircleList"/>
    <dgm:cxn modelId="{455FB3F5-DEF5-49C4-B923-221E5575B77D}" type="presParOf" srcId="{DE56D80B-AD93-480D-A603-77D84E4BE333}" destId="{56E0B8A4-4B9C-4310-967C-0B87CF85C011}" srcOrd="0" destOrd="0" presId="urn:microsoft.com/office/officeart/2018/2/layout/IconCircleList"/>
    <dgm:cxn modelId="{7DE52E1E-B417-44CF-93EF-3AAD7E265E77}" type="presParOf" srcId="{56E0B8A4-4B9C-4310-967C-0B87CF85C011}" destId="{04A33D44-C6D6-4B58-8457-4887E2C5F177}" srcOrd="0" destOrd="0" presId="urn:microsoft.com/office/officeart/2018/2/layout/IconCircleList"/>
    <dgm:cxn modelId="{B9AF465C-D793-4B65-BB39-31DE34A9DE74}" type="presParOf" srcId="{56E0B8A4-4B9C-4310-967C-0B87CF85C011}" destId="{EA0E84B4-6D8E-4935-99C4-BEF951D5F561}" srcOrd="1" destOrd="0" presId="urn:microsoft.com/office/officeart/2018/2/layout/IconCircleList"/>
    <dgm:cxn modelId="{43A5E5D1-18DF-4DC3-A5FC-414E082FAC84}" type="presParOf" srcId="{56E0B8A4-4B9C-4310-967C-0B87CF85C011}" destId="{2340367C-6F56-4532-8D46-5D64A2ECFEDE}" srcOrd="2" destOrd="0" presId="urn:microsoft.com/office/officeart/2018/2/layout/IconCircleList"/>
    <dgm:cxn modelId="{7408A72B-296B-46AA-87F2-7236CC02A7A3}" type="presParOf" srcId="{56E0B8A4-4B9C-4310-967C-0B87CF85C011}" destId="{B61186D7-FC5C-4D85-8A04-0C71C3336DA8}" srcOrd="3" destOrd="0" presId="urn:microsoft.com/office/officeart/2018/2/layout/IconCircleList"/>
    <dgm:cxn modelId="{C232E0D8-FF20-49E3-8A4C-6543A719CFF7}" type="presParOf" srcId="{DE56D80B-AD93-480D-A603-77D84E4BE333}" destId="{A0934B5D-5BBA-4D6F-82E0-7955DD7BE081}" srcOrd="1" destOrd="0" presId="urn:microsoft.com/office/officeart/2018/2/layout/IconCircleList"/>
    <dgm:cxn modelId="{1D0B9AE4-55E5-4101-A1AA-45B7AE0EC749}" type="presParOf" srcId="{DE56D80B-AD93-480D-A603-77D84E4BE333}" destId="{91AD740E-CAE6-48E4-BF34-F726D69C9C04}" srcOrd="2" destOrd="0" presId="urn:microsoft.com/office/officeart/2018/2/layout/IconCircleList"/>
    <dgm:cxn modelId="{86FB0ABD-D983-4900-9DCF-9F5DE39B051B}" type="presParOf" srcId="{91AD740E-CAE6-48E4-BF34-F726D69C9C04}" destId="{4901CC8C-F859-4C24-9B5A-CE7F2B2C77BA}" srcOrd="0" destOrd="0" presId="urn:microsoft.com/office/officeart/2018/2/layout/IconCircleList"/>
    <dgm:cxn modelId="{DDD6854F-B23B-4882-9368-AE50DB3D5626}" type="presParOf" srcId="{91AD740E-CAE6-48E4-BF34-F726D69C9C04}" destId="{56D26061-5608-4D84-A32B-13E41CCF0049}" srcOrd="1" destOrd="0" presId="urn:microsoft.com/office/officeart/2018/2/layout/IconCircleList"/>
    <dgm:cxn modelId="{8225F759-F149-404A-96DC-72DDED215C1B}" type="presParOf" srcId="{91AD740E-CAE6-48E4-BF34-F726D69C9C04}" destId="{9F7108C3-D1F6-4911-AD7D-892B7B876506}" srcOrd="2" destOrd="0" presId="urn:microsoft.com/office/officeart/2018/2/layout/IconCircleList"/>
    <dgm:cxn modelId="{0C95D4AA-46C6-466E-A7A8-A192DB084551}" type="presParOf" srcId="{91AD740E-CAE6-48E4-BF34-F726D69C9C04}" destId="{E942EE45-BF7C-4188-A0EC-C39E0C0E152E}" srcOrd="3" destOrd="0" presId="urn:microsoft.com/office/officeart/2018/2/layout/IconCircleList"/>
    <dgm:cxn modelId="{D04B5F4D-C07E-4081-8F00-A6F58F494FB6}" type="presParOf" srcId="{DE56D80B-AD93-480D-A603-77D84E4BE333}" destId="{15A67AEE-8622-4777-8CF4-3F8CCF30D258}" srcOrd="3" destOrd="0" presId="urn:microsoft.com/office/officeart/2018/2/layout/IconCircleList"/>
    <dgm:cxn modelId="{15F7C5C4-E5C2-478B-AFC4-F7D902628FC0}" type="presParOf" srcId="{DE56D80B-AD93-480D-A603-77D84E4BE333}" destId="{82945FEA-B8EE-4240-89E5-9C7E42560879}" srcOrd="4" destOrd="0" presId="urn:microsoft.com/office/officeart/2018/2/layout/IconCircleList"/>
    <dgm:cxn modelId="{0487373B-CC83-4074-887E-711D5830FCB8}" type="presParOf" srcId="{82945FEA-B8EE-4240-89E5-9C7E42560879}" destId="{D374DC56-B76F-49E4-B14B-3E836BBE4B41}" srcOrd="0" destOrd="0" presId="urn:microsoft.com/office/officeart/2018/2/layout/IconCircleList"/>
    <dgm:cxn modelId="{FADB88F2-5505-4752-86A4-198180036DA3}" type="presParOf" srcId="{82945FEA-B8EE-4240-89E5-9C7E42560879}" destId="{216ACE09-ED98-41D8-9ABA-5B1A6ED28F77}" srcOrd="1" destOrd="0" presId="urn:microsoft.com/office/officeart/2018/2/layout/IconCircleList"/>
    <dgm:cxn modelId="{B8CCA7C8-9657-42FE-B7DE-BAF201EC46B5}" type="presParOf" srcId="{82945FEA-B8EE-4240-89E5-9C7E42560879}" destId="{EEC5AB79-28D8-4E9C-B030-44D58A1E2ABE}" srcOrd="2" destOrd="0" presId="urn:microsoft.com/office/officeart/2018/2/layout/IconCircleList"/>
    <dgm:cxn modelId="{E64F1761-F696-464D-AEA5-06B55DC23978}" type="presParOf" srcId="{82945FEA-B8EE-4240-89E5-9C7E42560879}" destId="{12D01A54-0805-4B63-9A41-BEC504738AD2}" srcOrd="3" destOrd="0" presId="urn:microsoft.com/office/officeart/2018/2/layout/IconCircleList"/>
    <dgm:cxn modelId="{87E5E66F-876D-4DAE-893B-951D90C874BC}" type="presParOf" srcId="{DE56D80B-AD93-480D-A603-77D84E4BE333}" destId="{EC14F128-2C5F-43E4-9226-4D9244CFB947}" srcOrd="5" destOrd="0" presId="urn:microsoft.com/office/officeart/2018/2/layout/IconCircleList"/>
    <dgm:cxn modelId="{1F030AB6-15F5-4664-8002-E649E10B0AC2}" type="presParOf" srcId="{DE56D80B-AD93-480D-A603-77D84E4BE333}" destId="{618D3BD3-7C6B-416F-A2F7-37DCDEEAE01C}" srcOrd="6" destOrd="0" presId="urn:microsoft.com/office/officeart/2018/2/layout/IconCircleList"/>
    <dgm:cxn modelId="{D14F9145-FCE4-4F01-8AA8-03659C2D9821}" type="presParOf" srcId="{618D3BD3-7C6B-416F-A2F7-37DCDEEAE01C}" destId="{C64C4623-3057-4977-B7DA-B964D9DE51D6}" srcOrd="0" destOrd="0" presId="urn:microsoft.com/office/officeart/2018/2/layout/IconCircleList"/>
    <dgm:cxn modelId="{B17B99F5-70FC-4644-87EA-DA62BF9E03F5}" type="presParOf" srcId="{618D3BD3-7C6B-416F-A2F7-37DCDEEAE01C}" destId="{C232BAA3-891D-4703-87AC-970DEEAC8040}" srcOrd="1" destOrd="0" presId="urn:microsoft.com/office/officeart/2018/2/layout/IconCircleList"/>
    <dgm:cxn modelId="{06AB6EF7-8212-4561-B713-886E63095E54}" type="presParOf" srcId="{618D3BD3-7C6B-416F-A2F7-37DCDEEAE01C}" destId="{C3D4ADFC-32F4-4124-A9B1-F6A8A6E58337}" srcOrd="2" destOrd="0" presId="urn:microsoft.com/office/officeart/2018/2/layout/IconCircleList"/>
    <dgm:cxn modelId="{90C34FC4-D872-4700-9580-59F450AD5D1B}" type="presParOf" srcId="{618D3BD3-7C6B-416F-A2F7-37DCDEEAE01C}" destId="{4579098B-319A-4B91-8344-71364EE404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FF9F3-F344-4664-AC3E-0FA1D5757BC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NZ"/>
        </a:p>
      </dgm:t>
    </dgm:pt>
    <dgm:pt modelId="{FADBB0FE-E670-4D62-83AC-AB58841EEB27}">
      <dgm:prSet phldrT="[Text]"/>
      <dgm:spPr/>
      <dgm:t>
        <a:bodyPr/>
        <a:lstStyle/>
        <a:p>
          <a:r>
            <a:rPr lang="en-NZ" dirty="0"/>
            <a:t>Frail older people</a:t>
          </a:r>
        </a:p>
      </dgm:t>
    </dgm:pt>
    <dgm:pt modelId="{A6AE12DE-8C56-4A08-BADA-9A8F04DFB1B0}" type="parTrans" cxnId="{96DDBAC0-BFEF-4B83-9DF9-82723D9EBBB2}">
      <dgm:prSet/>
      <dgm:spPr/>
      <dgm:t>
        <a:bodyPr/>
        <a:lstStyle/>
        <a:p>
          <a:endParaRPr lang="en-NZ"/>
        </a:p>
      </dgm:t>
    </dgm:pt>
    <dgm:pt modelId="{866BC020-E115-4E53-A45A-AFE96EAF882D}" type="sibTrans" cxnId="{96DDBAC0-BFEF-4B83-9DF9-82723D9EBBB2}">
      <dgm:prSet/>
      <dgm:spPr/>
      <dgm:t>
        <a:bodyPr/>
        <a:lstStyle/>
        <a:p>
          <a:endParaRPr lang="en-NZ"/>
        </a:p>
      </dgm:t>
    </dgm:pt>
    <dgm:pt modelId="{8659174F-D5EC-4FFB-89EE-EB7956940531}">
      <dgm:prSet phldrT="[Text]" custT="1"/>
      <dgm:spPr/>
      <dgm:t>
        <a:bodyPr/>
        <a:lstStyle/>
        <a:p>
          <a:r>
            <a:rPr lang="en-NZ" sz="1800" dirty="0">
              <a:latin typeface="+mj-lt"/>
            </a:rPr>
            <a:t>Reduce polypharmacy</a:t>
          </a:r>
        </a:p>
        <a:p>
          <a:r>
            <a:rPr lang="en-NZ" sz="1800" dirty="0">
              <a:latin typeface="+mj-lt"/>
            </a:rPr>
            <a:t>Falls prevention</a:t>
          </a:r>
        </a:p>
        <a:p>
          <a:r>
            <a:rPr lang="en-NZ" sz="1800" b="0" dirty="0">
              <a:latin typeface="+mj-lt"/>
              <a:cs typeface="Calibri" panose="020F0502020204030204" pitchFamily="34" charset="0"/>
            </a:rPr>
            <a:t>CHOPI</a:t>
          </a:r>
          <a:endParaRPr lang="en-NZ" sz="1800" dirty="0">
            <a:latin typeface="+mj-lt"/>
          </a:endParaRPr>
        </a:p>
      </dgm:t>
    </dgm:pt>
    <dgm:pt modelId="{A532671A-7D79-4580-944F-84464AA99AA8}" type="parTrans" cxnId="{47E38DDC-3866-4468-ACB3-68951F05716F}">
      <dgm:prSet/>
      <dgm:spPr/>
      <dgm:t>
        <a:bodyPr/>
        <a:lstStyle/>
        <a:p>
          <a:endParaRPr lang="en-NZ"/>
        </a:p>
      </dgm:t>
    </dgm:pt>
    <dgm:pt modelId="{11AFF7AB-83C8-461A-ACB6-43E1B087DBF5}" type="sibTrans" cxnId="{47E38DDC-3866-4468-ACB3-68951F05716F}">
      <dgm:prSet/>
      <dgm:spPr/>
      <dgm:t>
        <a:bodyPr/>
        <a:lstStyle/>
        <a:p>
          <a:endParaRPr lang="en-NZ"/>
        </a:p>
      </dgm:t>
    </dgm:pt>
    <dgm:pt modelId="{F6334B12-6AA3-486E-9246-56102288E95E}">
      <dgm:prSet phldrT="[Text]"/>
      <dgm:spPr/>
      <dgm:t>
        <a:bodyPr/>
        <a:lstStyle/>
        <a:p>
          <a:r>
            <a:rPr lang="en-NZ" baseline="0" dirty="0"/>
            <a:t>Support people at home  </a:t>
          </a:r>
          <a:endParaRPr lang="en-NZ" dirty="0"/>
        </a:p>
      </dgm:t>
    </dgm:pt>
    <dgm:pt modelId="{0D9F9612-48B6-47A9-A96D-21775E8C0CD7}" type="parTrans" cxnId="{41C8D1F3-69FA-4495-AF3B-0AEC75D2DBDE}">
      <dgm:prSet/>
      <dgm:spPr/>
      <dgm:t>
        <a:bodyPr/>
        <a:lstStyle/>
        <a:p>
          <a:endParaRPr lang="en-NZ"/>
        </a:p>
      </dgm:t>
    </dgm:pt>
    <dgm:pt modelId="{1D3D5E08-3AEE-4FE9-9E03-0F7D8A33058E}" type="sibTrans" cxnId="{41C8D1F3-69FA-4495-AF3B-0AEC75D2DBDE}">
      <dgm:prSet/>
      <dgm:spPr/>
      <dgm:t>
        <a:bodyPr/>
        <a:lstStyle/>
        <a:p>
          <a:endParaRPr lang="en-NZ"/>
        </a:p>
      </dgm:t>
    </dgm:pt>
    <dgm:pt modelId="{AE1A706C-5340-456C-A2EC-3FA7524D3C89}">
      <dgm:prSet phldrT="[Text]" custT="1"/>
      <dgm:spPr/>
      <dgm:t>
        <a:bodyPr/>
        <a:lstStyle/>
        <a:p>
          <a:r>
            <a:rPr lang="en-NZ" sz="1800" dirty="0">
              <a:latin typeface="+mj-lt"/>
            </a:rPr>
            <a:t>Home monitoring </a:t>
          </a:r>
        </a:p>
        <a:p>
          <a:r>
            <a:rPr lang="en-NZ" sz="1800" dirty="0">
              <a:latin typeface="+mj-lt"/>
            </a:rPr>
            <a:t>Care coordination</a:t>
          </a:r>
        </a:p>
        <a:p>
          <a:r>
            <a:rPr lang="en-NZ" sz="1800" dirty="0">
              <a:latin typeface="+mj-lt"/>
            </a:rPr>
            <a:t>Admission avoidance </a:t>
          </a:r>
        </a:p>
      </dgm:t>
    </dgm:pt>
    <dgm:pt modelId="{0E8EBB46-B4A8-457E-B666-0736251D1FBA}" type="parTrans" cxnId="{2D131E0B-5560-4574-BE55-4703B7043006}">
      <dgm:prSet/>
      <dgm:spPr/>
      <dgm:t>
        <a:bodyPr/>
        <a:lstStyle/>
        <a:p>
          <a:endParaRPr lang="en-NZ"/>
        </a:p>
      </dgm:t>
    </dgm:pt>
    <dgm:pt modelId="{F5D8916F-40C7-4E91-AAFB-13B40BDE3527}" type="sibTrans" cxnId="{2D131E0B-5560-4574-BE55-4703B7043006}">
      <dgm:prSet/>
      <dgm:spPr/>
      <dgm:t>
        <a:bodyPr/>
        <a:lstStyle/>
        <a:p>
          <a:endParaRPr lang="en-NZ"/>
        </a:p>
      </dgm:t>
    </dgm:pt>
    <dgm:pt modelId="{6E6C4B08-918A-4087-9980-7718B6D2AF94}">
      <dgm:prSet phldrT="[Text]"/>
      <dgm:spPr/>
      <dgm:t>
        <a:bodyPr/>
        <a:lstStyle/>
        <a:p>
          <a:r>
            <a:rPr lang="en-NZ" dirty="0"/>
            <a:t>Better access to specialist care </a:t>
          </a:r>
        </a:p>
      </dgm:t>
    </dgm:pt>
    <dgm:pt modelId="{81700F27-12A4-453C-B1E6-22E2586A9369}" type="parTrans" cxnId="{729C366F-7A03-4BDD-9CF1-209ECF778A88}">
      <dgm:prSet/>
      <dgm:spPr/>
      <dgm:t>
        <a:bodyPr/>
        <a:lstStyle/>
        <a:p>
          <a:endParaRPr lang="en-NZ"/>
        </a:p>
      </dgm:t>
    </dgm:pt>
    <dgm:pt modelId="{6C360BF6-0945-46FF-92E2-0BA48EAFCD84}" type="sibTrans" cxnId="{729C366F-7A03-4BDD-9CF1-209ECF778A88}">
      <dgm:prSet/>
      <dgm:spPr/>
      <dgm:t>
        <a:bodyPr/>
        <a:lstStyle/>
        <a:p>
          <a:endParaRPr lang="en-NZ"/>
        </a:p>
      </dgm:t>
    </dgm:pt>
    <dgm:pt modelId="{A78A4B54-9400-458A-97AF-BE6102C55F61}">
      <dgm:prSet phldrT="[Text]" custT="1"/>
      <dgm:spPr/>
      <dgm:t>
        <a:bodyPr/>
        <a:lstStyle/>
        <a:p>
          <a:r>
            <a:rPr lang="en-NZ" sz="1800" dirty="0">
              <a:latin typeface="+mj-lt"/>
            </a:rPr>
            <a:t>Virtual outpatients</a:t>
          </a:r>
        </a:p>
        <a:p>
          <a:r>
            <a:rPr lang="en-NZ" sz="1800" dirty="0">
              <a:latin typeface="+mj-lt"/>
            </a:rPr>
            <a:t>Shared care appointments</a:t>
          </a:r>
        </a:p>
        <a:p>
          <a:r>
            <a:rPr lang="en-NZ" sz="1800" dirty="0">
              <a:latin typeface="+mj-lt"/>
            </a:rPr>
            <a:t>Increased POACs</a:t>
          </a:r>
        </a:p>
      </dgm:t>
    </dgm:pt>
    <dgm:pt modelId="{B011F1C3-966B-4A7E-8BB5-C1DB7B246DD7}" type="parTrans" cxnId="{F00C52BC-69BB-4D41-8DEE-011FD8B780BA}">
      <dgm:prSet/>
      <dgm:spPr/>
      <dgm:t>
        <a:bodyPr/>
        <a:lstStyle/>
        <a:p>
          <a:endParaRPr lang="en-NZ"/>
        </a:p>
      </dgm:t>
    </dgm:pt>
    <dgm:pt modelId="{B37B0739-8A22-4905-832E-AD210C5B1BC0}" type="sibTrans" cxnId="{F00C52BC-69BB-4D41-8DEE-011FD8B780BA}">
      <dgm:prSet/>
      <dgm:spPr/>
      <dgm:t>
        <a:bodyPr/>
        <a:lstStyle/>
        <a:p>
          <a:endParaRPr lang="en-NZ"/>
        </a:p>
      </dgm:t>
    </dgm:pt>
    <dgm:pt modelId="{9C870C08-0126-4214-ACDF-6E3D8F48CD31}">
      <dgm:prSet phldrT="[Text]" custT="1"/>
      <dgm:spPr/>
      <dgm:t>
        <a:bodyPr/>
        <a:lstStyle/>
        <a:p>
          <a:r>
            <a:rPr lang="en-NZ" sz="1800" dirty="0">
              <a:latin typeface="+mj-lt"/>
            </a:rPr>
            <a:t>Early discharge, </a:t>
          </a:r>
          <a:r>
            <a:rPr lang="en-NZ" sz="1800" dirty="0">
              <a:latin typeface="+mj-lt"/>
              <a:cs typeface="Calibri" panose="020F0502020204030204" pitchFamily="34" charset="0"/>
            </a:rPr>
            <a:t>AWHI</a:t>
          </a:r>
        </a:p>
      </dgm:t>
    </dgm:pt>
    <dgm:pt modelId="{4E7BE127-2C4F-48E0-864C-A4593E56BBDC}" type="parTrans" cxnId="{56DD92B0-FAAB-4D6B-970D-090C673C8978}">
      <dgm:prSet/>
      <dgm:spPr/>
      <dgm:t>
        <a:bodyPr/>
        <a:lstStyle/>
        <a:p>
          <a:endParaRPr lang="en-NZ"/>
        </a:p>
      </dgm:t>
    </dgm:pt>
    <dgm:pt modelId="{71B4480B-0DC7-48CE-8497-9A107860C77A}" type="sibTrans" cxnId="{56DD92B0-FAAB-4D6B-970D-090C673C8978}">
      <dgm:prSet/>
      <dgm:spPr/>
      <dgm:t>
        <a:bodyPr/>
        <a:lstStyle/>
        <a:p>
          <a:endParaRPr lang="en-NZ"/>
        </a:p>
      </dgm:t>
    </dgm:pt>
    <dgm:pt modelId="{5ED4D877-F153-4AFB-B940-69DFDD57D929}">
      <dgm:prSet phldr="0" custT="1"/>
      <dgm:spPr/>
      <dgm:t>
        <a:bodyPr/>
        <a:lstStyle/>
        <a:p>
          <a:r>
            <a:rPr lang="en-US" sz="1800" dirty="0">
              <a:latin typeface="+mj-lt"/>
              <a:cs typeface="Calibri" panose="020F0502020204030204" pitchFamily="34" charset="0"/>
            </a:rPr>
            <a:t>Community Service integration </a:t>
          </a:r>
        </a:p>
      </dgm:t>
    </dgm:pt>
    <dgm:pt modelId="{9AE6B117-D1AE-4DD6-B93F-69A1D106B2C4}" type="parTrans" cxnId="{F330A0BA-38FD-4BE7-A96A-A999CF417316}">
      <dgm:prSet/>
      <dgm:spPr/>
      <dgm:t>
        <a:bodyPr/>
        <a:lstStyle/>
        <a:p>
          <a:endParaRPr lang="en-NZ"/>
        </a:p>
      </dgm:t>
    </dgm:pt>
    <dgm:pt modelId="{87DD54EA-6008-411D-BF4B-DF70706F8BDD}" type="sibTrans" cxnId="{F330A0BA-38FD-4BE7-A96A-A999CF417316}">
      <dgm:prSet/>
      <dgm:spPr/>
      <dgm:t>
        <a:bodyPr/>
        <a:lstStyle/>
        <a:p>
          <a:endParaRPr lang="en-NZ"/>
        </a:p>
      </dgm:t>
    </dgm:pt>
    <dgm:pt modelId="{CD120A15-0034-40C7-B708-DDF2631B1568}" type="pres">
      <dgm:prSet presAssocID="{278FF9F3-F344-4664-AC3E-0FA1D5757BCE}" presName="Name0" presStyleCnt="0">
        <dgm:presLayoutVars>
          <dgm:chMax/>
          <dgm:chPref/>
          <dgm:dir/>
          <dgm:animLvl val="lvl"/>
        </dgm:presLayoutVars>
      </dgm:prSet>
      <dgm:spPr/>
    </dgm:pt>
    <dgm:pt modelId="{7BD7FE2F-F95F-41AF-866C-C0DC73589F40}" type="pres">
      <dgm:prSet presAssocID="{FADBB0FE-E670-4D62-83AC-AB58841EEB27}" presName="composite" presStyleCnt="0"/>
      <dgm:spPr/>
    </dgm:pt>
    <dgm:pt modelId="{4772DA2C-27AF-46B1-9868-FCAFBBCFC568}" type="pres">
      <dgm:prSet presAssocID="{FADBB0FE-E670-4D62-83AC-AB58841EEB27}" presName="Parent1" presStyleLbl="node1" presStyleIdx="0" presStyleCnt="6">
        <dgm:presLayoutVars>
          <dgm:chMax val="1"/>
          <dgm:chPref val="1"/>
          <dgm:bulletEnabled val="1"/>
        </dgm:presLayoutVars>
      </dgm:prSet>
      <dgm:spPr/>
    </dgm:pt>
    <dgm:pt modelId="{DD143982-3FC2-46C7-88F1-D964FA071209}" type="pres">
      <dgm:prSet presAssocID="{FADBB0FE-E670-4D62-83AC-AB58841EEB27}" presName="Childtext1" presStyleLbl="revTx" presStyleIdx="0" presStyleCnt="3">
        <dgm:presLayoutVars>
          <dgm:chMax val="0"/>
          <dgm:chPref val="0"/>
          <dgm:bulletEnabled val="1"/>
        </dgm:presLayoutVars>
      </dgm:prSet>
      <dgm:spPr/>
    </dgm:pt>
    <dgm:pt modelId="{26C022E7-34AA-4CFC-9762-7D35C29E309C}" type="pres">
      <dgm:prSet presAssocID="{FADBB0FE-E670-4D62-83AC-AB58841EEB27}" presName="BalanceSpacing" presStyleCnt="0"/>
      <dgm:spPr/>
    </dgm:pt>
    <dgm:pt modelId="{E1BF5EA7-4BD7-4D7E-ABC3-BCF6711A9D32}" type="pres">
      <dgm:prSet presAssocID="{FADBB0FE-E670-4D62-83AC-AB58841EEB27}" presName="BalanceSpacing1" presStyleCnt="0"/>
      <dgm:spPr/>
    </dgm:pt>
    <dgm:pt modelId="{8F351071-E22B-4DB1-82EF-35B48256BE96}" type="pres">
      <dgm:prSet presAssocID="{866BC020-E115-4E53-A45A-AFE96EAF882D}" presName="Accent1Text" presStyleLbl="node1" presStyleIdx="1" presStyleCnt="6"/>
      <dgm:spPr/>
    </dgm:pt>
    <dgm:pt modelId="{977FDD0A-8793-4C4D-8928-FCB54BF303BF}" type="pres">
      <dgm:prSet presAssocID="{866BC020-E115-4E53-A45A-AFE96EAF882D}" presName="spaceBetweenRectangles" presStyleCnt="0"/>
      <dgm:spPr/>
    </dgm:pt>
    <dgm:pt modelId="{290EBBB4-34C2-4EA7-9B08-DFA263C8EE6A}" type="pres">
      <dgm:prSet presAssocID="{F6334B12-6AA3-486E-9246-56102288E95E}" presName="composite" presStyleCnt="0"/>
      <dgm:spPr/>
    </dgm:pt>
    <dgm:pt modelId="{1FFEDF27-99D3-4E23-9025-45C3C218DCAB}" type="pres">
      <dgm:prSet presAssocID="{F6334B12-6AA3-486E-9246-56102288E95E}" presName="Parent1" presStyleLbl="node1" presStyleIdx="2" presStyleCnt="6">
        <dgm:presLayoutVars>
          <dgm:chMax val="1"/>
          <dgm:chPref val="1"/>
          <dgm:bulletEnabled val="1"/>
        </dgm:presLayoutVars>
      </dgm:prSet>
      <dgm:spPr/>
    </dgm:pt>
    <dgm:pt modelId="{66916828-29D3-4A1E-9B65-760ED6623A12}" type="pres">
      <dgm:prSet presAssocID="{F6334B12-6AA3-486E-9246-56102288E95E}" presName="Childtext1" presStyleLbl="revTx" presStyleIdx="1" presStyleCnt="3" custScaleX="89251" custScaleY="131115">
        <dgm:presLayoutVars>
          <dgm:chMax val="0"/>
          <dgm:chPref val="0"/>
          <dgm:bulletEnabled val="1"/>
        </dgm:presLayoutVars>
      </dgm:prSet>
      <dgm:spPr/>
    </dgm:pt>
    <dgm:pt modelId="{9F58FA0E-9AB2-472C-BBE9-8126F8B0795F}" type="pres">
      <dgm:prSet presAssocID="{F6334B12-6AA3-486E-9246-56102288E95E}" presName="BalanceSpacing" presStyleCnt="0"/>
      <dgm:spPr/>
    </dgm:pt>
    <dgm:pt modelId="{64A35C2E-D6E5-4EAD-A0FD-F65939BF8441}" type="pres">
      <dgm:prSet presAssocID="{F6334B12-6AA3-486E-9246-56102288E95E}" presName="BalanceSpacing1" presStyleCnt="0"/>
      <dgm:spPr/>
    </dgm:pt>
    <dgm:pt modelId="{FF6E9806-1740-4346-8AF3-B1B9D457FD1E}" type="pres">
      <dgm:prSet presAssocID="{1D3D5E08-3AEE-4FE9-9E03-0F7D8A33058E}" presName="Accent1Text" presStyleLbl="node1" presStyleIdx="3" presStyleCnt="6"/>
      <dgm:spPr/>
    </dgm:pt>
    <dgm:pt modelId="{E5124DB4-0CD8-438A-8899-D6B1F87E1583}" type="pres">
      <dgm:prSet presAssocID="{1D3D5E08-3AEE-4FE9-9E03-0F7D8A33058E}" presName="spaceBetweenRectangles" presStyleCnt="0"/>
      <dgm:spPr/>
    </dgm:pt>
    <dgm:pt modelId="{3F2700D4-AB3D-4370-B2AD-B525700CEB42}" type="pres">
      <dgm:prSet presAssocID="{6E6C4B08-918A-4087-9980-7718B6D2AF94}" presName="composite" presStyleCnt="0"/>
      <dgm:spPr/>
    </dgm:pt>
    <dgm:pt modelId="{707AF57C-3CEF-4D2A-819F-2D9ECCD2EDC0}" type="pres">
      <dgm:prSet presAssocID="{6E6C4B08-918A-4087-9980-7718B6D2AF94}" presName="Parent1" presStyleLbl="node1" presStyleIdx="4" presStyleCnt="6">
        <dgm:presLayoutVars>
          <dgm:chMax val="1"/>
          <dgm:chPref val="1"/>
          <dgm:bulletEnabled val="1"/>
        </dgm:presLayoutVars>
      </dgm:prSet>
      <dgm:spPr/>
    </dgm:pt>
    <dgm:pt modelId="{2B2ADE90-9A3A-4E0E-A784-465739970AB9}" type="pres">
      <dgm:prSet presAssocID="{6E6C4B08-918A-4087-9980-7718B6D2AF94}" presName="Childtext1" presStyleLbl="revTx" presStyleIdx="2" presStyleCnt="3">
        <dgm:presLayoutVars>
          <dgm:chMax val="0"/>
          <dgm:chPref val="0"/>
          <dgm:bulletEnabled val="1"/>
        </dgm:presLayoutVars>
      </dgm:prSet>
      <dgm:spPr/>
    </dgm:pt>
    <dgm:pt modelId="{2042AB81-C4D5-47CF-8763-57DC4FB67111}" type="pres">
      <dgm:prSet presAssocID="{6E6C4B08-918A-4087-9980-7718B6D2AF94}" presName="BalanceSpacing" presStyleCnt="0"/>
      <dgm:spPr/>
    </dgm:pt>
    <dgm:pt modelId="{5E1FEE0E-D4B1-43B6-AA45-C29BE0AEFA22}" type="pres">
      <dgm:prSet presAssocID="{6E6C4B08-918A-4087-9980-7718B6D2AF94}" presName="BalanceSpacing1" presStyleCnt="0"/>
      <dgm:spPr/>
    </dgm:pt>
    <dgm:pt modelId="{B12D9652-75EB-4FA2-A0BB-227316CB20AC}" type="pres">
      <dgm:prSet presAssocID="{6C360BF6-0945-46FF-92E2-0BA48EAFCD84}" presName="Accent1Text" presStyleLbl="node1" presStyleIdx="5" presStyleCnt="6"/>
      <dgm:spPr/>
    </dgm:pt>
  </dgm:ptLst>
  <dgm:cxnLst>
    <dgm:cxn modelId="{17882F00-090C-4AB0-8D80-CC560FB21B6D}" type="presOf" srcId="{8659174F-D5EC-4FFB-89EE-EB7956940531}" destId="{DD143982-3FC2-46C7-88F1-D964FA071209}" srcOrd="0" destOrd="0" presId="urn:microsoft.com/office/officeart/2008/layout/AlternatingHexagons"/>
    <dgm:cxn modelId="{47998C08-5ECB-419E-A87C-804AFF5B99FE}" type="presOf" srcId="{6E6C4B08-918A-4087-9980-7718B6D2AF94}" destId="{707AF57C-3CEF-4D2A-819F-2D9ECCD2EDC0}" srcOrd="0" destOrd="0" presId="urn:microsoft.com/office/officeart/2008/layout/AlternatingHexagons"/>
    <dgm:cxn modelId="{2D131E0B-5560-4574-BE55-4703B7043006}" srcId="{F6334B12-6AA3-486E-9246-56102288E95E}" destId="{AE1A706C-5340-456C-A2EC-3FA7524D3C89}" srcOrd="0" destOrd="0" parTransId="{0E8EBB46-B4A8-457E-B666-0736251D1FBA}" sibTransId="{F5D8916F-40C7-4E91-AAFB-13B40BDE3527}"/>
    <dgm:cxn modelId="{CF74420D-DA46-4815-BB0C-F773B39FC084}" type="presOf" srcId="{6C360BF6-0945-46FF-92E2-0BA48EAFCD84}" destId="{B12D9652-75EB-4FA2-A0BB-227316CB20AC}" srcOrd="0" destOrd="0" presId="urn:microsoft.com/office/officeart/2008/layout/AlternatingHexagons"/>
    <dgm:cxn modelId="{729C366F-7A03-4BDD-9CF1-209ECF778A88}" srcId="{278FF9F3-F344-4664-AC3E-0FA1D5757BCE}" destId="{6E6C4B08-918A-4087-9980-7718B6D2AF94}" srcOrd="2" destOrd="0" parTransId="{81700F27-12A4-453C-B1E6-22E2586A9369}" sibTransId="{6C360BF6-0945-46FF-92E2-0BA48EAFCD84}"/>
    <dgm:cxn modelId="{AAF6FB6F-7FB4-452E-9819-DB7F0B1C8F65}" type="presOf" srcId="{9C870C08-0126-4214-ACDF-6E3D8F48CD31}" destId="{66916828-29D3-4A1E-9B65-760ED6623A12}" srcOrd="0" destOrd="1" presId="urn:microsoft.com/office/officeart/2008/layout/AlternatingHexagons"/>
    <dgm:cxn modelId="{4F4AB383-B731-4B4A-9FE4-75266A8FF9D6}" type="presOf" srcId="{FADBB0FE-E670-4D62-83AC-AB58841EEB27}" destId="{4772DA2C-27AF-46B1-9868-FCAFBBCFC568}" srcOrd="0" destOrd="0" presId="urn:microsoft.com/office/officeart/2008/layout/AlternatingHexagons"/>
    <dgm:cxn modelId="{6FBAF9AB-4E5B-4EE6-A4C5-6812CEDDD2BE}" type="presOf" srcId="{278FF9F3-F344-4664-AC3E-0FA1D5757BCE}" destId="{CD120A15-0034-40C7-B708-DDF2631B1568}" srcOrd="0" destOrd="0" presId="urn:microsoft.com/office/officeart/2008/layout/AlternatingHexagons"/>
    <dgm:cxn modelId="{27C48FAD-61EF-4980-8B43-F955ED86AEC2}" type="presOf" srcId="{1D3D5E08-3AEE-4FE9-9E03-0F7D8A33058E}" destId="{FF6E9806-1740-4346-8AF3-B1B9D457FD1E}" srcOrd="0" destOrd="0" presId="urn:microsoft.com/office/officeart/2008/layout/AlternatingHexagons"/>
    <dgm:cxn modelId="{56DD92B0-FAAB-4D6B-970D-090C673C8978}" srcId="{F6334B12-6AA3-486E-9246-56102288E95E}" destId="{9C870C08-0126-4214-ACDF-6E3D8F48CD31}" srcOrd="1" destOrd="0" parTransId="{4E7BE127-2C4F-48E0-864C-A4593E56BBDC}" sibTransId="{71B4480B-0DC7-48CE-8497-9A107860C77A}"/>
    <dgm:cxn modelId="{A032A3B3-7CCF-4C88-B9AE-E7791BF3A2D9}" type="presOf" srcId="{866BC020-E115-4E53-A45A-AFE96EAF882D}" destId="{8F351071-E22B-4DB1-82EF-35B48256BE96}" srcOrd="0" destOrd="0" presId="urn:microsoft.com/office/officeart/2008/layout/AlternatingHexagons"/>
    <dgm:cxn modelId="{82AAEFB6-AC68-4BA0-9AFC-6FCE226A4760}" type="presOf" srcId="{F6334B12-6AA3-486E-9246-56102288E95E}" destId="{1FFEDF27-99D3-4E23-9025-45C3C218DCAB}" srcOrd="0" destOrd="0" presId="urn:microsoft.com/office/officeart/2008/layout/AlternatingHexagons"/>
    <dgm:cxn modelId="{F330A0BA-38FD-4BE7-A96A-A999CF417316}" srcId="{F6334B12-6AA3-486E-9246-56102288E95E}" destId="{5ED4D877-F153-4AFB-B940-69DFDD57D929}" srcOrd="2" destOrd="0" parTransId="{9AE6B117-D1AE-4DD6-B93F-69A1D106B2C4}" sibTransId="{87DD54EA-6008-411D-BF4B-DF70706F8BDD}"/>
    <dgm:cxn modelId="{F00C52BC-69BB-4D41-8DEE-011FD8B780BA}" srcId="{6E6C4B08-918A-4087-9980-7718B6D2AF94}" destId="{A78A4B54-9400-458A-97AF-BE6102C55F61}" srcOrd="0" destOrd="0" parTransId="{B011F1C3-966B-4A7E-8BB5-C1DB7B246DD7}" sibTransId="{B37B0739-8A22-4905-832E-AD210C5B1BC0}"/>
    <dgm:cxn modelId="{96DDBAC0-BFEF-4B83-9DF9-82723D9EBBB2}" srcId="{278FF9F3-F344-4664-AC3E-0FA1D5757BCE}" destId="{FADBB0FE-E670-4D62-83AC-AB58841EEB27}" srcOrd="0" destOrd="0" parTransId="{A6AE12DE-8C56-4A08-BADA-9A8F04DFB1B0}" sibTransId="{866BC020-E115-4E53-A45A-AFE96EAF882D}"/>
    <dgm:cxn modelId="{BEE23BC6-BBC6-40F7-AABB-7A7E577F5CDD}" type="presOf" srcId="{5ED4D877-F153-4AFB-B940-69DFDD57D929}" destId="{66916828-29D3-4A1E-9B65-760ED6623A12}" srcOrd="0" destOrd="2" presId="urn:microsoft.com/office/officeart/2008/layout/AlternatingHexagons"/>
    <dgm:cxn modelId="{2C89EADA-9189-4183-9AA8-31E4A0277357}" type="presOf" srcId="{AE1A706C-5340-456C-A2EC-3FA7524D3C89}" destId="{66916828-29D3-4A1E-9B65-760ED6623A12}" srcOrd="0" destOrd="0" presId="urn:microsoft.com/office/officeart/2008/layout/AlternatingHexagons"/>
    <dgm:cxn modelId="{47E38DDC-3866-4468-ACB3-68951F05716F}" srcId="{FADBB0FE-E670-4D62-83AC-AB58841EEB27}" destId="{8659174F-D5EC-4FFB-89EE-EB7956940531}" srcOrd="0" destOrd="0" parTransId="{A532671A-7D79-4580-944F-84464AA99AA8}" sibTransId="{11AFF7AB-83C8-461A-ACB6-43E1B087DBF5}"/>
    <dgm:cxn modelId="{E22711F1-B308-436A-8E1F-6CE31A629D43}" type="presOf" srcId="{A78A4B54-9400-458A-97AF-BE6102C55F61}" destId="{2B2ADE90-9A3A-4E0E-A784-465739970AB9}" srcOrd="0" destOrd="0" presId="urn:microsoft.com/office/officeart/2008/layout/AlternatingHexagons"/>
    <dgm:cxn modelId="{41C8D1F3-69FA-4495-AF3B-0AEC75D2DBDE}" srcId="{278FF9F3-F344-4664-AC3E-0FA1D5757BCE}" destId="{F6334B12-6AA3-486E-9246-56102288E95E}" srcOrd="1" destOrd="0" parTransId="{0D9F9612-48B6-47A9-A96D-21775E8C0CD7}" sibTransId="{1D3D5E08-3AEE-4FE9-9E03-0F7D8A33058E}"/>
    <dgm:cxn modelId="{0FDEDF53-1BAE-4A42-8B8C-95229080F9BE}" type="presParOf" srcId="{CD120A15-0034-40C7-B708-DDF2631B1568}" destId="{7BD7FE2F-F95F-41AF-866C-C0DC73589F40}" srcOrd="0" destOrd="0" presId="urn:microsoft.com/office/officeart/2008/layout/AlternatingHexagons"/>
    <dgm:cxn modelId="{223C5C8E-3EB8-43EF-8C9F-E88CB6B9CAF9}" type="presParOf" srcId="{7BD7FE2F-F95F-41AF-866C-C0DC73589F40}" destId="{4772DA2C-27AF-46B1-9868-FCAFBBCFC568}" srcOrd="0" destOrd="0" presId="urn:microsoft.com/office/officeart/2008/layout/AlternatingHexagons"/>
    <dgm:cxn modelId="{CB16A82E-036D-4E5D-9EC5-ABA0192E7DAF}" type="presParOf" srcId="{7BD7FE2F-F95F-41AF-866C-C0DC73589F40}" destId="{DD143982-3FC2-46C7-88F1-D964FA071209}" srcOrd="1" destOrd="0" presId="urn:microsoft.com/office/officeart/2008/layout/AlternatingHexagons"/>
    <dgm:cxn modelId="{008500D4-D825-48E4-AA40-5AA6C8C16677}" type="presParOf" srcId="{7BD7FE2F-F95F-41AF-866C-C0DC73589F40}" destId="{26C022E7-34AA-4CFC-9762-7D35C29E309C}" srcOrd="2" destOrd="0" presId="urn:microsoft.com/office/officeart/2008/layout/AlternatingHexagons"/>
    <dgm:cxn modelId="{8CB68775-48DB-4076-94E6-5927E332FBC8}" type="presParOf" srcId="{7BD7FE2F-F95F-41AF-866C-C0DC73589F40}" destId="{E1BF5EA7-4BD7-4D7E-ABC3-BCF6711A9D32}" srcOrd="3" destOrd="0" presId="urn:microsoft.com/office/officeart/2008/layout/AlternatingHexagons"/>
    <dgm:cxn modelId="{84EBBC3C-590A-4222-B060-E691C3C7CDF3}" type="presParOf" srcId="{7BD7FE2F-F95F-41AF-866C-C0DC73589F40}" destId="{8F351071-E22B-4DB1-82EF-35B48256BE96}" srcOrd="4" destOrd="0" presId="urn:microsoft.com/office/officeart/2008/layout/AlternatingHexagons"/>
    <dgm:cxn modelId="{ACEC5EB2-7566-4633-A6E9-A31C65BF694D}" type="presParOf" srcId="{CD120A15-0034-40C7-B708-DDF2631B1568}" destId="{977FDD0A-8793-4C4D-8928-FCB54BF303BF}" srcOrd="1" destOrd="0" presId="urn:microsoft.com/office/officeart/2008/layout/AlternatingHexagons"/>
    <dgm:cxn modelId="{24C1FEE3-5D9A-489A-AF11-EF97DB41DE98}" type="presParOf" srcId="{CD120A15-0034-40C7-B708-DDF2631B1568}" destId="{290EBBB4-34C2-4EA7-9B08-DFA263C8EE6A}" srcOrd="2" destOrd="0" presId="urn:microsoft.com/office/officeart/2008/layout/AlternatingHexagons"/>
    <dgm:cxn modelId="{B099538B-66A4-43D8-AA06-CD97959D7A89}" type="presParOf" srcId="{290EBBB4-34C2-4EA7-9B08-DFA263C8EE6A}" destId="{1FFEDF27-99D3-4E23-9025-45C3C218DCAB}" srcOrd="0" destOrd="0" presId="urn:microsoft.com/office/officeart/2008/layout/AlternatingHexagons"/>
    <dgm:cxn modelId="{09FD5A51-A36B-49C2-9872-E41AC8C01EB5}" type="presParOf" srcId="{290EBBB4-34C2-4EA7-9B08-DFA263C8EE6A}" destId="{66916828-29D3-4A1E-9B65-760ED6623A12}" srcOrd="1" destOrd="0" presId="urn:microsoft.com/office/officeart/2008/layout/AlternatingHexagons"/>
    <dgm:cxn modelId="{8077DE2E-D180-4423-89AC-BEF242072A0B}" type="presParOf" srcId="{290EBBB4-34C2-4EA7-9B08-DFA263C8EE6A}" destId="{9F58FA0E-9AB2-472C-BBE9-8126F8B0795F}" srcOrd="2" destOrd="0" presId="urn:microsoft.com/office/officeart/2008/layout/AlternatingHexagons"/>
    <dgm:cxn modelId="{CC18EF62-13EC-4BC1-9647-883826368122}" type="presParOf" srcId="{290EBBB4-34C2-4EA7-9B08-DFA263C8EE6A}" destId="{64A35C2E-D6E5-4EAD-A0FD-F65939BF8441}" srcOrd="3" destOrd="0" presId="urn:microsoft.com/office/officeart/2008/layout/AlternatingHexagons"/>
    <dgm:cxn modelId="{67D2CFF4-3B19-4A68-A1D3-52E7E57AEB5A}" type="presParOf" srcId="{290EBBB4-34C2-4EA7-9B08-DFA263C8EE6A}" destId="{FF6E9806-1740-4346-8AF3-B1B9D457FD1E}" srcOrd="4" destOrd="0" presId="urn:microsoft.com/office/officeart/2008/layout/AlternatingHexagons"/>
    <dgm:cxn modelId="{849141F0-A19F-401F-A624-09371EDF786E}" type="presParOf" srcId="{CD120A15-0034-40C7-B708-DDF2631B1568}" destId="{E5124DB4-0CD8-438A-8899-D6B1F87E1583}" srcOrd="3" destOrd="0" presId="urn:microsoft.com/office/officeart/2008/layout/AlternatingHexagons"/>
    <dgm:cxn modelId="{35148116-8DBF-4792-9628-73E840FFFE25}" type="presParOf" srcId="{CD120A15-0034-40C7-B708-DDF2631B1568}" destId="{3F2700D4-AB3D-4370-B2AD-B525700CEB42}" srcOrd="4" destOrd="0" presId="urn:microsoft.com/office/officeart/2008/layout/AlternatingHexagons"/>
    <dgm:cxn modelId="{FF29EF2A-3D65-4FD0-B8FA-E8095D46D207}" type="presParOf" srcId="{3F2700D4-AB3D-4370-B2AD-B525700CEB42}" destId="{707AF57C-3CEF-4D2A-819F-2D9ECCD2EDC0}" srcOrd="0" destOrd="0" presId="urn:microsoft.com/office/officeart/2008/layout/AlternatingHexagons"/>
    <dgm:cxn modelId="{06356F3F-35D6-4183-8C83-F95B42AD6FE8}" type="presParOf" srcId="{3F2700D4-AB3D-4370-B2AD-B525700CEB42}" destId="{2B2ADE90-9A3A-4E0E-A784-465739970AB9}" srcOrd="1" destOrd="0" presId="urn:microsoft.com/office/officeart/2008/layout/AlternatingHexagons"/>
    <dgm:cxn modelId="{A2DCD542-80F1-4B92-9512-17CDA9BE2780}" type="presParOf" srcId="{3F2700D4-AB3D-4370-B2AD-B525700CEB42}" destId="{2042AB81-C4D5-47CF-8763-57DC4FB67111}" srcOrd="2" destOrd="0" presId="urn:microsoft.com/office/officeart/2008/layout/AlternatingHexagons"/>
    <dgm:cxn modelId="{C87A158E-A071-4E55-B829-B50D919E3FDD}" type="presParOf" srcId="{3F2700D4-AB3D-4370-B2AD-B525700CEB42}" destId="{5E1FEE0E-D4B1-43B6-AA45-C29BE0AEFA22}" srcOrd="3" destOrd="0" presId="urn:microsoft.com/office/officeart/2008/layout/AlternatingHexagons"/>
    <dgm:cxn modelId="{CCDD8DD1-3316-4440-BA2B-0DF14B44D8E1}" type="presParOf" srcId="{3F2700D4-AB3D-4370-B2AD-B525700CEB42}" destId="{B12D9652-75EB-4FA2-A0BB-227316CB20A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DA57C-2BFE-4DD3-A26C-AC5C5D9B1EC6}" type="doc">
      <dgm:prSet loTypeId="urn:microsoft.com/office/officeart/2011/layout/ConvergingText" loCatId="process" qsTypeId="urn:microsoft.com/office/officeart/2005/8/quickstyle/simple4" qsCatId="simple" csTypeId="urn:microsoft.com/office/officeart/2005/8/colors/colorful1" csCatId="colorful" phldr="1"/>
      <dgm:spPr/>
      <dgm:t>
        <a:bodyPr/>
        <a:lstStyle/>
        <a:p>
          <a:endParaRPr lang="en-NZ"/>
        </a:p>
      </dgm:t>
    </dgm:pt>
    <dgm:pt modelId="{BD5DC1AD-FC27-4C12-B536-500149B795C0}">
      <dgm:prSet phldrT="[Text]"/>
      <dgm:spPr/>
      <dgm:t>
        <a:bodyPr/>
        <a:lstStyle/>
        <a:p>
          <a:r>
            <a:rPr lang="en-NZ" dirty="0"/>
            <a:t>Network board</a:t>
          </a:r>
        </a:p>
      </dgm:t>
    </dgm:pt>
    <dgm:pt modelId="{22A0B97D-A74E-4FB2-A3F2-773FE1F7C39E}" type="parTrans" cxnId="{87141D1A-877C-4E76-AF5F-4FE226100F91}">
      <dgm:prSet/>
      <dgm:spPr/>
      <dgm:t>
        <a:bodyPr/>
        <a:lstStyle/>
        <a:p>
          <a:endParaRPr lang="en-NZ"/>
        </a:p>
      </dgm:t>
    </dgm:pt>
    <dgm:pt modelId="{6A1E365E-8ADA-4174-BE44-A53C32AB9B85}" type="sibTrans" cxnId="{87141D1A-877C-4E76-AF5F-4FE226100F91}">
      <dgm:prSet/>
      <dgm:spPr/>
      <dgm:t>
        <a:bodyPr/>
        <a:lstStyle/>
        <a:p>
          <a:endParaRPr lang="en-NZ"/>
        </a:p>
      </dgm:t>
    </dgm:pt>
    <dgm:pt modelId="{063C50DD-5C52-4273-A73B-D615C2D05EBD}">
      <dgm:prSet phldrT="[Text]"/>
      <dgm:spPr/>
      <dgm:t>
        <a:bodyPr/>
        <a:lstStyle/>
        <a:p>
          <a:r>
            <a:rPr lang="en-NZ" dirty="0"/>
            <a:t>DHB lead</a:t>
          </a:r>
        </a:p>
      </dgm:t>
    </dgm:pt>
    <dgm:pt modelId="{2FA13D42-DFAB-4EB0-A50C-2C57E13458F0}" type="parTrans" cxnId="{78B02A07-2196-47C4-8886-83302F527314}">
      <dgm:prSet/>
      <dgm:spPr/>
      <dgm:t>
        <a:bodyPr/>
        <a:lstStyle/>
        <a:p>
          <a:endParaRPr lang="en-NZ"/>
        </a:p>
      </dgm:t>
    </dgm:pt>
    <dgm:pt modelId="{83B5C96C-8E3F-4707-A70F-F865E33E530F}" type="sibTrans" cxnId="{78B02A07-2196-47C4-8886-83302F527314}">
      <dgm:prSet/>
      <dgm:spPr/>
      <dgm:t>
        <a:bodyPr/>
        <a:lstStyle/>
        <a:p>
          <a:endParaRPr lang="en-NZ"/>
        </a:p>
      </dgm:t>
    </dgm:pt>
    <dgm:pt modelId="{568CFAD8-6442-4321-B05E-6ECCD6761BA7}">
      <dgm:prSet phldrT="[Text]"/>
      <dgm:spPr/>
      <dgm:t>
        <a:bodyPr/>
        <a:lstStyle/>
        <a:p>
          <a:r>
            <a:rPr lang="en-NZ" dirty="0" err="1"/>
            <a:t>Tū</a:t>
          </a:r>
          <a:r>
            <a:rPr lang="en-NZ" dirty="0"/>
            <a:t> Ora lead</a:t>
          </a:r>
        </a:p>
      </dgm:t>
    </dgm:pt>
    <dgm:pt modelId="{902C5B9F-EEC9-482B-B23F-27105D3DC0FC}" type="parTrans" cxnId="{E9597AA2-7AAA-4E41-BD5D-3FFD1D828FCA}">
      <dgm:prSet/>
      <dgm:spPr/>
      <dgm:t>
        <a:bodyPr/>
        <a:lstStyle/>
        <a:p>
          <a:endParaRPr lang="en-NZ"/>
        </a:p>
      </dgm:t>
    </dgm:pt>
    <dgm:pt modelId="{2CF50D16-48C5-4953-A7F8-F6AF39E380B4}" type="sibTrans" cxnId="{E9597AA2-7AAA-4E41-BD5D-3FFD1D828FCA}">
      <dgm:prSet/>
      <dgm:spPr/>
      <dgm:t>
        <a:bodyPr/>
        <a:lstStyle/>
        <a:p>
          <a:endParaRPr lang="en-NZ"/>
        </a:p>
      </dgm:t>
    </dgm:pt>
    <dgm:pt modelId="{A3F28881-30A7-4AB6-9ADB-27367AD17D7F}">
      <dgm:prSet phldrT="[Text]"/>
      <dgm:spPr/>
      <dgm:t>
        <a:bodyPr/>
        <a:lstStyle/>
        <a:p>
          <a:r>
            <a:rPr lang="en-NZ" dirty="0">
              <a:latin typeface="Calibri Light" panose="020F0302020204030204"/>
            </a:rPr>
            <a:t>Iwi</a:t>
          </a:r>
          <a:endParaRPr lang="en-NZ" dirty="0"/>
        </a:p>
      </dgm:t>
    </dgm:pt>
    <dgm:pt modelId="{2458A3B7-8A16-4AE7-BB39-9240D6DB5A9D}" type="parTrans" cxnId="{10F1B1B5-8866-4D48-830D-05AF0551C704}">
      <dgm:prSet/>
      <dgm:spPr/>
      <dgm:t>
        <a:bodyPr/>
        <a:lstStyle/>
        <a:p>
          <a:endParaRPr lang="en-NZ"/>
        </a:p>
      </dgm:t>
    </dgm:pt>
    <dgm:pt modelId="{FDCB7277-F690-48CD-B61C-AAED5949DCFA}" type="sibTrans" cxnId="{10F1B1B5-8866-4D48-830D-05AF0551C704}">
      <dgm:prSet/>
      <dgm:spPr/>
      <dgm:t>
        <a:bodyPr/>
        <a:lstStyle/>
        <a:p>
          <a:endParaRPr lang="en-NZ"/>
        </a:p>
      </dgm:t>
    </dgm:pt>
    <dgm:pt modelId="{D32CCB11-E778-4AEF-81C4-68649594FBBD}">
      <dgm:prSet phldrT="[Text]"/>
      <dgm:spPr/>
      <dgm:t>
        <a:bodyPr/>
        <a:lstStyle/>
        <a:p>
          <a:r>
            <a:rPr lang="en-NZ" dirty="0"/>
            <a:t>Local Authority</a:t>
          </a:r>
        </a:p>
      </dgm:t>
    </dgm:pt>
    <dgm:pt modelId="{86A781D9-E327-49A1-A880-BE67EDB0BA32}" type="parTrans" cxnId="{A8857C71-142E-4717-A6CC-7F057DDE85AC}">
      <dgm:prSet/>
      <dgm:spPr/>
      <dgm:t>
        <a:bodyPr/>
        <a:lstStyle/>
        <a:p>
          <a:endParaRPr lang="en-NZ"/>
        </a:p>
      </dgm:t>
    </dgm:pt>
    <dgm:pt modelId="{2E567AD7-F74C-4B1A-8B9C-18836CD2E9FE}" type="sibTrans" cxnId="{A8857C71-142E-4717-A6CC-7F057DDE85AC}">
      <dgm:prSet/>
      <dgm:spPr/>
      <dgm:t>
        <a:bodyPr/>
        <a:lstStyle/>
        <a:p>
          <a:endParaRPr lang="en-NZ"/>
        </a:p>
      </dgm:t>
    </dgm:pt>
    <dgm:pt modelId="{552A6213-2BDF-46F7-B84E-5733D28FC9A3}">
      <dgm:prSet phldrT="[Text]"/>
      <dgm:spPr/>
      <dgm:t>
        <a:bodyPr/>
        <a:lstStyle/>
        <a:p>
          <a:r>
            <a:rPr lang="en-NZ" dirty="0"/>
            <a:t>Other services</a:t>
          </a:r>
        </a:p>
      </dgm:t>
    </dgm:pt>
    <dgm:pt modelId="{DCA2ED23-61C7-4EBA-BE21-F724B305DDAD}" type="parTrans" cxnId="{57892344-A186-4011-B7B7-15AF21679820}">
      <dgm:prSet/>
      <dgm:spPr/>
      <dgm:t>
        <a:bodyPr/>
        <a:lstStyle/>
        <a:p>
          <a:endParaRPr lang="en-NZ"/>
        </a:p>
      </dgm:t>
    </dgm:pt>
    <dgm:pt modelId="{624C74E6-DA6D-40CB-BC89-C742F9EF6530}" type="sibTrans" cxnId="{57892344-A186-4011-B7B7-15AF21679820}">
      <dgm:prSet/>
      <dgm:spPr/>
      <dgm:t>
        <a:bodyPr/>
        <a:lstStyle/>
        <a:p>
          <a:endParaRPr lang="en-NZ"/>
        </a:p>
      </dgm:t>
    </dgm:pt>
    <dgm:pt modelId="{7AD728AF-4BAC-469F-AA88-5867FD123A48}" type="pres">
      <dgm:prSet presAssocID="{5D1DA57C-2BFE-4DD3-A26C-AC5C5D9B1EC6}" presName="Name0" presStyleCnt="0">
        <dgm:presLayoutVars>
          <dgm:chMax/>
          <dgm:chPref val="1"/>
          <dgm:dir/>
          <dgm:animOne val="branch"/>
          <dgm:animLvl val="lvl"/>
          <dgm:resizeHandles/>
        </dgm:presLayoutVars>
      </dgm:prSet>
      <dgm:spPr/>
    </dgm:pt>
    <dgm:pt modelId="{699E66B5-DC7E-4031-B19A-872335FAAC89}" type="pres">
      <dgm:prSet presAssocID="{BD5DC1AD-FC27-4C12-B536-500149B795C0}" presName="composite" presStyleCnt="0"/>
      <dgm:spPr/>
    </dgm:pt>
    <dgm:pt modelId="{9EF45768-6256-40C7-B532-12B84B014FB4}" type="pres">
      <dgm:prSet presAssocID="{BD5DC1AD-FC27-4C12-B536-500149B795C0}" presName="ParentAccent1" presStyleLbl="alignNode1" presStyleIdx="0" presStyleCnt="51"/>
      <dgm:spPr/>
    </dgm:pt>
    <dgm:pt modelId="{1C726EBC-EC2C-41FD-BA7E-FAF85B9E50B9}" type="pres">
      <dgm:prSet presAssocID="{BD5DC1AD-FC27-4C12-B536-500149B795C0}" presName="ParentAccent2" presStyleLbl="alignNode1" presStyleIdx="1" presStyleCnt="51"/>
      <dgm:spPr/>
    </dgm:pt>
    <dgm:pt modelId="{27D3DEBF-DA8F-409B-AE83-8598BB6758CA}" type="pres">
      <dgm:prSet presAssocID="{BD5DC1AD-FC27-4C12-B536-500149B795C0}" presName="ParentAccent3" presStyleLbl="alignNode1" presStyleIdx="2" presStyleCnt="51"/>
      <dgm:spPr/>
    </dgm:pt>
    <dgm:pt modelId="{8FE1EEB2-AA3D-4DDB-8980-F8E424FA5066}" type="pres">
      <dgm:prSet presAssocID="{BD5DC1AD-FC27-4C12-B536-500149B795C0}" presName="ParentAccent4" presStyleLbl="alignNode1" presStyleIdx="3" presStyleCnt="51"/>
      <dgm:spPr/>
    </dgm:pt>
    <dgm:pt modelId="{E47E098B-4858-4B50-95DB-D59ACA80D996}" type="pres">
      <dgm:prSet presAssocID="{BD5DC1AD-FC27-4C12-B536-500149B795C0}" presName="ParentAccent5" presStyleLbl="alignNode1" presStyleIdx="4" presStyleCnt="51"/>
      <dgm:spPr/>
    </dgm:pt>
    <dgm:pt modelId="{6C31ECC6-F988-4812-8A12-C33B9FAF775B}" type="pres">
      <dgm:prSet presAssocID="{BD5DC1AD-FC27-4C12-B536-500149B795C0}" presName="ParentAccent6" presStyleLbl="alignNode1" presStyleIdx="5" presStyleCnt="51"/>
      <dgm:spPr/>
    </dgm:pt>
    <dgm:pt modelId="{1BD7F9BE-1723-4F3F-B608-9C3CA6177064}" type="pres">
      <dgm:prSet presAssocID="{BD5DC1AD-FC27-4C12-B536-500149B795C0}" presName="ParentAccent7" presStyleLbl="alignNode1" presStyleIdx="6" presStyleCnt="51"/>
      <dgm:spPr/>
    </dgm:pt>
    <dgm:pt modelId="{9C68AA67-6F33-48FF-B2BB-9DC0D5FF2782}" type="pres">
      <dgm:prSet presAssocID="{BD5DC1AD-FC27-4C12-B536-500149B795C0}" presName="ParentAccent8" presStyleLbl="alignNode1" presStyleIdx="7" presStyleCnt="51"/>
      <dgm:spPr/>
    </dgm:pt>
    <dgm:pt modelId="{96C0FE6F-33DA-401E-8766-A2975EC1F4BC}" type="pres">
      <dgm:prSet presAssocID="{BD5DC1AD-FC27-4C12-B536-500149B795C0}" presName="ParentAccent9" presStyleLbl="alignNode1" presStyleIdx="8" presStyleCnt="51"/>
      <dgm:spPr/>
    </dgm:pt>
    <dgm:pt modelId="{2C58DC17-65CA-4BD9-A761-6235823D14C8}" type="pres">
      <dgm:prSet presAssocID="{BD5DC1AD-FC27-4C12-B536-500149B795C0}" presName="ParentAccent10" presStyleLbl="alignNode1" presStyleIdx="9" presStyleCnt="51"/>
      <dgm:spPr/>
    </dgm:pt>
    <dgm:pt modelId="{0FFABAA6-6D59-4F6F-B911-87AD10FCB733}" type="pres">
      <dgm:prSet presAssocID="{BD5DC1AD-FC27-4C12-B536-500149B795C0}" presName="Parent" presStyleLbl="alignNode1" presStyleIdx="10" presStyleCnt="51">
        <dgm:presLayoutVars>
          <dgm:chMax val="5"/>
          <dgm:chPref val="3"/>
          <dgm:bulletEnabled val="1"/>
        </dgm:presLayoutVars>
      </dgm:prSet>
      <dgm:spPr/>
    </dgm:pt>
    <dgm:pt modelId="{A4175CE7-ED68-45F9-A352-C016FF60BF83}" type="pres">
      <dgm:prSet presAssocID="{063C50DD-5C52-4273-A73B-D615C2D05EBD}" presName="Child1Accent1" presStyleLbl="alignNode1" presStyleIdx="11" presStyleCnt="51"/>
      <dgm:spPr/>
    </dgm:pt>
    <dgm:pt modelId="{8FA87440-2538-4194-8FCC-8EB6FB557F67}" type="pres">
      <dgm:prSet presAssocID="{063C50DD-5C52-4273-A73B-D615C2D05EBD}" presName="Child1Accent2" presStyleLbl="alignNode1" presStyleIdx="12" presStyleCnt="51"/>
      <dgm:spPr/>
    </dgm:pt>
    <dgm:pt modelId="{C3A188F4-EE46-4A64-B099-39AAC299E95C}" type="pres">
      <dgm:prSet presAssocID="{063C50DD-5C52-4273-A73B-D615C2D05EBD}" presName="Child1Accent3" presStyleLbl="alignNode1" presStyleIdx="13" presStyleCnt="51"/>
      <dgm:spPr/>
    </dgm:pt>
    <dgm:pt modelId="{DD132772-D450-4D46-9B9B-07E68AA7778E}" type="pres">
      <dgm:prSet presAssocID="{063C50DD-5C52-4273-A73B-D615C2D05EBD}" presName="Child1Accent4" presStyleLbl="alignNode1" presStyleIdx="14" presStyleCnt="51"/>
      <dgm:spPr/>
    </dgm:pt>
    <dgm:pt modelId="{03830A5E-EAEA-4684-9E5C-163E45DD365D}" type="pres">
      <dgm:prSet presAssocID="{063C50DD-5C52-4273-A73B-D615C2D05EBD}" presName="Child1Accent5" presStyleLbl="alignNode1" presStyleIdx="15" presStyleCnt="51"/>
      <dgm:spPr/>
    </dgm:pt>
    <dgm:pt modelId="{32C4AF3E-0216-4CFB-90FE-38EBF9E2F8E9}" type="pres">
      <dgm:prSet presAssocID="{063C50DD-5C52-4273-A73B-D615C2D05EBD}" presName="Child1Accent6" presStyleLbl="alignNode1" presStyleIdx="16" presStyleCnt="51"/>
      <dgm:spPr/>
    </dgm:pt>
    <dgm:pt modelId="{58B32735-FF8A-4E7F-B2E3-BFB74A22545F}" type="pres">
      <dgm:prSet presAssocID="{063C50DD-5C52-4273-A73B-D615C2D05EBD}" presName="Child1Accent7" presStyleLbl="alignNode1" presStyleIdx="17" presStyleCnt="51"/>
      <dgm:spPr/>
    </dgm:pt>
    <dgm:pt modelId="{5D8A9A0C-153B-4AAD-B3A8-DC46E04D3CB7}" type="pres">
      <dgm:prSet presAssocID="{063C50DD-5C52-4273-A73B-D615C2D05EBD}" presName="Child1Accent8" presStyleLbl="alignNode1" presStyleIdx="18" presStyleCnt="51"/>
      <dgm:spPr/>
    </dgm:pt>
    <dgm:pt modelId="{7FBCEA2D-791F-4F8D-ABB7-CC822F589027}" type="pres">
      <dgm:prSet presAssocID="{063C50DD-5C52-4273-A73B-D615C2D05EBD}" presName="Child1Accent9" presStyleLbl="alignNode1" presStyleIdx="19" presStyleCnt="51"/>
      <dgm:spPr/>
    </dgm:pt>
    <dgm:pt modelId="{36EADCE1-AB4F-45B2-9508-24CC61C44542}" type="pres">
      <dgm:prSet presAssocID="{063C50DD-5C52-4273-A73B-D615C2D05EBD}" presName="Child1" presStyleLbl="revTx" presStyleIdx="0" presStyleCnt="5">
        <dgm:presLayoutVars>
          <dgm:chMax/>
          <dgm:chPref val="0"/>
          <dgm:bulletEnabled val="1"/>
        </dgm:presLayoutVars>
      </dgm:prSet>
      <dgm:spPr/>
    </dgm:pt>
    <dgm:pt modelId="{86E5479E-37AF-4B14-A793-F5A2251AF949}" type="pres">
      <dgm:prSet presAssocID="{568CFAD8-6442-4321-B05E-6ECCD6761BA7}" presName="Child2Accent1" presStyleLbl="alignNode1" presStyleIdx="20" presStyleCnt="51"/>
      <dgm:spPr/>
    </dgm:pt>
    <dgm:pt modelId="{786B3703-53A0-4EF0-BF48-6557C8091145}" type="pres">
      <dgm:prSet presAssocID="{568CFAD8-6442-4321-B05E-6ECCD6761BA7}" presName="Child2Accent2" presStyleLbl="alignNode1" presStyleIdx="21" presStyleCnt="51"/>
      <dgm:spPr/>
    </dgm:pt>
    <dgm:pt modelId="{329325C1-AB11-4659-B8C9-1C851203D5E0}" type="pres">
      <dgm:prSet presAssocID="{568CFAD8-6442-4321-B05E-6ECCD6761BA7}" presName="Child2Accent3" presStyleLbl="alignNode1" presStyleIdx="22" presStyleCnt="51"/>
      <dgm:spPr/>
    </dgm:pt>
    <dgm:pt modelId="{91A71622-9006-4256-B9FF-0AE0C5E14E11}" type="pres">
      <dgm:prSet presAssocID="{568CFAD8-6442-4321-B05E-6ECCD6761BA7}" presName="Child2Accent4" presStyleLbl="alignNode1" presStyleIdx="23" presStyleCnt="51"/>
      <dgm:spPr/>
    </dgm:pt>
    <dgm:pt modelId="{2A834AFC-E310-4591-A574-5FAC1F05EED1}" type="pres">
      <dgm:prSet presAssocID="{568CFAD8-6442-4321-B05E-6ECCD6761BA7}" presName="Child2Accent5" presStyleLbl="alignNode1" presStyleIdx="24" presStyleCnt="51"/>
      <dgm:spPr/>
    </dgm:pt>
    <dgm:pt modelId="{441AE478-45CF-4D18-9489-86C9929E7F5A}" type="pres">
      <dgm:prSet presAssocID="{568CFAD8-6442-4321-B05E-6ECCD6761BA7}" presName="Child2Accent6" presStyleLbl="alignNode1" presStyleIdx="25" presStyleCnt="51"/>
      <dgm:spPr/>
    </dgm:pt>
    <dgm:pt modelId="{017A6D9A-E235-4102-B56E-17B308F6E16C}" type="pres">
      <dgm:prSet presAssocID="{568CFAD8-6442-4321-B05E-6ECCD6761BA7}" presName="Child2Accent7" presStyleLbl="alignNode1" presStyleIdx="26" presStyleCnt="51"/>
      <dgm:spPr/>
    </dgm:pt>
    <dgm:pt modelId="{4D1F646A-D436-41B4-A923-D87BFC89B4BF}" type="pres">
      <dgm:prSet presAssocID="{568CFAD8-6442-4321-B05E-6ECCD6761BA7}" presName="Child2" presStyleLbl="revTx" presStyleIdx="1" presStyleCnt="5">
        <dgm:presLayoutVars>
          <dgm:chMax/>
          <dgm:chPref val="0"/>
          <dgm:bulletEnabled val="1"/>
        </dgm:presLayoutVars>
      </dgm:prSet>
      <dgm:spPr/>
    </dgm:pt>
    <dgm:pt modelId="{2802EB76-8E02-4626-85D0-05CE986BBFD6}" type="pres">
      <dgm:prSet presAssocID="{A3F28881-30A7-4AB6-9ADB-27367AD17D7F}" presName="Child3Accent1" presStyleLbl="alignNode1" presStyleIdx="27" presStyleCnt="51"/>
      <dgm:spPr/>
    </dgm:pt>
    <dgm:pt modelId="{6453E4C1-DF9A-4976-A6FF-E11DFDA44FBF}" type="pres">
      <dgm:prSet presAssocID="{A3F28881-30A7-4AB6-9ADB-27367AD17D7F}" presName="Child3Accent2" presStyleLbl="alignNode1" presStyleIdx="28" presStyleCnt="51"/>
      <dgm:spPr/>
    </dgm:pt>
    <dgm:pt modelId="{8A2BB342-D8B0-4214-9363-12AD16C370B2}" type="pres">
      <dgm:prSet presAssocID="{A3F28881-30A7-4AB6-9ADB-27367AD17D7F}" presName="Child3Accent3" presStyleLbl="alignNode1" presStyleIdx="29" presStyleCnt="51"/>
      <dgm:spPr/>
    </dgm:pt>
    <dgm:pt modelId="{36BDE07D-ED9D-4EB8-B3C1-0E238CE2A9C2}" type="pres">
      <dgm:prSet presAssocID="{A3F28881-30A7-4AB6-9ADB-27367AD17D7F}" presName="Child3Accent4" presStyleLbl="alignNode1" presStyleIdx="30" presStyleCnt="51"/>
      <dgm:spPr/>
    </dgm:pt>
    <dgm:pt modelId="{A98D8779-5F06-46ED-AC5A-86E487543642}" type="pres">
      <dgm:prSet presAssocID="{A3F28881-30A7-4AB6-9ADB-27367AD17D7F}" presName="Child3Accent5" presStyleLbl="alignNode1" presStyleIdx="31" presStyleCnt="51"/>
      <dgm:spPr/>
    </dgm:pt>
    <dgm:pt modelId="{73AF12CA-0F4E-4BA2-8030-B67B45D1D38A}" type="pres">
      <dgm:prSet presAssocID="{A3F28881-30A7-4AB6-9ADB-27367AD17D7F}" presName="Child3Accent6" presStyleLbl="alignNode1" presStyleIdx="32" presStyleCnt="51"/>
      <dgm:spPr/>
    </dgm:pt>
    <dgm:pt modelId="{180BA180-DDEC-4CE9-BD48-7DF8116341F7}" type="pres">
      <dgm:prSet presAssocID="{A3F28881-30A7-4AB6-9ADB-27367AD17D7F}" presName="Child3Accent7" presStyleLbl="alignNode1" presStyleIdx="33" presStyleCnt="51"/>
      <dgm:spPr/>
    </dgm:pt>
    <dgm:pt modelId="{FA2D89E9-1F93-4CDA-B008-66222622AC99}" type="pres">
      <dgm:prSet presAssocID="{A3F28881-30A7-4AB6-9ADB-27367AD17D7F}" presName="Child3" presStyleLbl="revTx" presStyleIdx="2" presStyleCnt="5">
        <dgm:presLayoutVars>
          <dgm:chMax/>
          <dgm:chPref val="0"/>
          <dgm:bulletEnabled val="1"/>
        </dgm:presLayoutVars>
      </dgm:prSet>
      <dgm:spPr/>
    </dgm:pt>
    <dgm:pt modelId="{5A282757-2888-4D3A-9DE9-668B4F967D2A}" type="pres">
      <dgm:prSet presAssocID="{D32CCB11-E778-4AEF-81C4-68649594FBBD}" presName="Child4Accent1" presStyleLbl="alignNode1" presStyleIdx="34" presStyleCnt="51"/>
      <dgm:spPr/>
    </dgm:pt>
    <dgm:pt modelId="{8E54D9EA-6252-4EB4-9470-B992E1654770}" type="pres">
      <dgm:prSet presAssocID="{D32CCB11-E778-4AEF-81C4-68649594FBBD}" presName="Child4Accent2" presStyleLbl="alignNode1" presStyleIdx="35" presStyleCnt="51"/>
      <dgm:spPr/>
    </dgm:pt>
    <dgm:pt modelId="{69625822-0390-4A31-8D10-A32AA64A6C9A}" type="pres">
      <dgm:prSet presAssocID="{D32CCB11-E778-4AEF-81C4-68649594FBBD}" presName="Child4Accent3" presStyleLbl="alignNode1" presStyleIdx="36" presStyleCnt="51"/>
      <dgm:spPr/>
    </dgm:pt>
    <dgm:pt modelId="{4998B649-A42F-4977-BB66-8677DD4F6690}" type="pres">
      <dgm:prSet presAssocID="{D32CCB11-E778-4AEF-81C4-68649594FBBD}" presName="Child4Accent4" presStyleLbl="alignNode1" presStyleIdx="37" presStyleCnt="51"/>
      <dgm:spPr/>
    </dgm:pt>
    <dgm:pt modelId="{9EFA357F-A8CC-44AD-8AE8-5F19811F1055}" type="pres">
      <dgm:prSet presAssocID="{D32CCB11-E778-4AEF-81C4-68649594FBBD}" presName="Child4Accent5" presStyleLbl="alignNode1" presStyleIdx="38" presStyleCnt="51"/>
      <dgm:spPr/>
    </dgm:pt>
    <dgm:pt modelId="{2D3FEA6E-1379-43D1-AD04-DC216289FFF0}" type="pres">
      <dgm:prSet presAssocID="{D32CCB11-E778-4AEF-81C4-68649594FBBD}" presName="Child4Accent6" presStyleLbl="alignNode1" presStyleIdx="39" presStyleCnt="51"/>
      <dgm:spPr/>
    </dgm:pt>
    <dgm:pt modelId="{B122E356-DE0B-48DA-AFB1-6692B5947085}" type="pres">
      <dgm:prSet presAssocID="{D32CCB11-E778-4AEF-81C4-68649594FBBD}" presName="Child4Accent7" presStyleLbl="alignNode1" presStyleIdx="40" presStyleCnt="51"/>
      <dgm:spPr/>
    </dgm:pt>
    <dgm:pt modelId="{0196A6F3-A511-4E53-B015-234C0C0E0786}" type="pres">
      <dgm:prSet presAssocID="{D32CCB11-E778-4AEF-81C4-68649594FBBD}" presName="Child4Accent8" presStyleLbl="alignNode1" presStyleIdx="41" presStyleCnt="51"/>
      <dgm:spPr/>
    </dgm:pt>
    <dgm:pt modelId="{96695BEE-16E0-4186-93DE-309EEE5AE528}" type="pres">
      <dgm:prSet presAssocID="{D32CCB11-E778-4AEF-81C4-68649594FBBD}" presName="Child4" presStyleLbl="revTx" presStyleIdx="3" presStyleCnt="5">
        <dgm:presLayoutVars>
          <dgm:chMax/>
          <dgm:chPref val="0"/>
          <dgm:bulletEnabled val="1"/>
        </dgm:presLayoutVars>
      </dgm:prSet>
      <dgm:spPr/>
    </dgm:pt>
    <dgm:pt modelId="{1D2E4D9D-38D4-4D32-9439-A00B2AABB8C4}" type="pres">
      <dgm:prSet presAssocID="{552A6213-2BDF-46F7-B84E-5733D28FC9A3}" presName="Child5Accent1" presStyleLbl="alignNode1" presStyleIdx="42" presStyleCnt="51"/>
      <dgm:spPr/>
    </dgm:pt>
    <dgm:pt modelId="{65DCFD7D-AE0B-48FA-9D3F-2CFFBE285F82}" type="pres">
      <dgm:prSet presAssocID="{552A6213-2BDF-46F7-B84E-5733D28FC9A3}" presName="Child5Accent2" presStyleLbl="alignNode1" presStyleIdx="43" presStyleCnt="51"/>
      <dgm:spPr/>
    </dgm:pt>
    <dgm:pt modelId="{BB695948-AE03-4EB6-9D64-0B23FC78A861}" type="pres">
      <dgm:prSet presAssocID="{552A6213-2BDF-46F7-B84E-5733D28FC9A3}" presName="Child5Accent3" presStyleLbl="alignNode1" presStyleIdx="44" presStyleCnt="51"/>
      <dgm:spPr/>
    </dgm:pt>
    <dgm:pt modelId="{DA7A5C89-64DD-46D6-8B9C-FCED0C065D16}" type="pres">
      <dgm:prSet presAssocID="{552A6213-2BDF-46F7-B84E-5733D28FC9A3}" presName="Child5Accent4" presStyleLbl="alignNode1" presStyleIdx="45" presStyleCnt="51"/>
      <dgm:spPr/>
    </dgm:pt>
    <dgm:pt modelId="{8672298D-98FB-48E5-82B5-37F4A572D33F}" type="pres">
      <dgm:prSet presAssocID="{552A6213-2BDF-46F7-B84E-5733D28FC9A3}" presName="Child5Accent5" presStyleLbl="alignNode1" presStyleIdx="46" presStyleCnt="51"/>
      <dgm:spPr/>
    </dgm:pt>
    <dgm:pt modelId="{999F90D6-3DCD-456F-A082-D1C8D9CB4C1D}" type="pres">
      <dgm:prSet presAssocID="{552A6213-2BDF-46F7-B84E-5733D28FC9A3}" presName="Child5Accent6" presStyleLbl="alignNode1" presStyleIdx="47" presStyleCnt="51"/>
      <dgm:spPr/>
    </dgm:pt>
    <dgm:pt modelId="{E47BEFDA-4C2E-4BE0-99BF-C714662DBA12}" type="pres">
      <dgm:prSet presAssocID="{552A6213-2BDF-46F7-B84E-5733D28FC9A3}" presName="Child5Accent7" presStyleLbl="alignNode1" presStyleIdx="48" presStyleCnt="51"/>
      <dgm:spPr/>
    </dgm:pt>
    <dgm:pt modelId="{405A77D3-6544-4462-AD3B-F44F2B5A3A39}" type="pres">
      <dgm:prSet presAssocID="{552A6213-2BDF-46F7-B84E-5733D28FC9A3}" presName="Child5Accent8" presStyleLbl="alignNode1" presStyleIdx="49" presStyleCnt="51"/>
      <dgm:spPr/>
    </dgm:pt>
    <dgm:pt modelId="{65CD3561-AB8C-4590-97EA-007436BCED6F}" type="pres">
      <dgm:prSet presAssocID="{552A6213-2BDF-46F7-B84E-5733D28FC9A3}" presName="Child5Accent9" presStyleLbl="alignNode1" presStyleIdx="50" presStyleCnt="51"/>
      <dgm:spPr/>
    </dgm:pt>
    <dgm:pt modelId="{E9FF1BB6-15D8-48BB-8409-9EBE063A607A}" type="pres">
      <dgm:prSet presAssocID="{552A6213-2BDF-46F7-B84E-5733D28FC9A3}" presName="Child5" presStyleLbl="revTx" presStyleIdx="4" presStyleCnt="5">
        <dgm:presLayoutVars>
          <dgm:chMax/>
          <dgm:chPref val="0"/>
          <dgm:bulletEnabled val="1"/>
        </dgm:presLayoutVars>
      </dgm:prSet>
      <dgm:spPr/>
    </dgm:pt>
  </dgm:ptLst>
  <dgm:cxnLst>
    <dgm:cxn modelId="{78B02A07-2196-47C4-8886-83302F527314}" srcId="{BD5DC1AD-FC27-4C12-B536-500149B795C0}" destId="{063C50DD-5C52-4273-A73B-D615C2D05EBD}" srcOrd="0" destOrd="0" parTransId="{2FA13D42-DFAB-4EB0-A50C-2C57E13458F0}" sibTransId="{83B5C96C-8E3F-4707-A70F-F865E33E530F}"/>
    <dgm:cxn modelId="{87141D1A-877C-4E76-AF5F-4FE226100F91}" srcId="{5D1DA57C-2BFE-4DD3-A26C-AC5C5D9B1EC6}" destId="{BD5DC1AD-FC27-4C12-B536-500149B795C0}" srcOrd="0" destOrd="0" parTransId="{22A0B97D-A74E-4FB2-A3F2-773FE1F7C39E}" sibTransId="{6A1E365E-8ADA-4174-BE44-A53C32AB9B85}"/>
    <dgm:cxn modelId="{7A7E4326-4EAA-4AD7-B270-CD1436F2B337}" type="presOf" srcId="{A3F28881-30A7-4AB6-9ADB-27367AD17D7F}" destId="{FA2D89E9-1F93-4CDA-B008-66222622AC99}" srcOrd="0" destOrd="0" presId="urn:microsoft.com/office/officeart/2011/layout/ConvergingText"/>
    <dgm:cxn modelId="{8A06D236-58AD-44EF-809E-D12C203C7AF4}" type="presOf" srcId="{D32CCB11-E778-4AEF-81C4-68649594FBBD}" destId="{96695BEE-16E0-4186-93DE-309EEE5AE528}" srcOrd="0" destOrd="0" presId="urn:microsoft.com/office/officeart/2011/layout/ConvergingText"/>
    <dgm:cxn modelId="{FC79AB5F-471F-41FE-BCAC-C5B046F1F373}" type="presOf" srcId="{BD5DC1AD-FC27-4C12-B536-500149B795C0}" destId="{0FFABAA6-6D59-4F6F-B911-87AD10FCB733}" srcOrd="0" destOrd="0" presId="urn:microsoft.com/office/officeart/2011/layout/ConvergingText"/>
    <dgm:cxn modelId="{57892344-A186-4011-B7B7-15AF21679820}" srcId="{BD5DC1AD-FC27-4C12-B536-500149B795C0}" destId="{552A6213-2BDF-46F7-B84E-5733D28FC9A3}" srcOrd="4" destOrd="0" parTransId="{DCA2ED23-61C7-4EBA-BE21-F724B305DDAD}" sibTransId="{624C74E6-DA6D-40CB-BC89-C742F9EF6530}"/>
    <dgm:cxn modelId="{A8857C71-142E-4717-A6CC-7F057DDE85AC}" srcId="{BD5DC1AD-FC27-4C12-B536-500149B795C0}" destId="{D32CCB11-E778-4AEF-81C4-68649594FBBD}" srcOrd="3" destOrd="0" parTransId="{86A781D9-E327-49A1-A880-BE67EDB0BA32}" sibTransId="{2E567AD7-F74C-4B1A-8B9C-18836CD2E9FE}"/>
    <dgm:cxn modelId="{27292D79-05CF-4AE8-B27D-C85D15971BA2}" type="presOf" srcId="{5D1DA57C-2BFE-4DD3-A26C-AC5C5D9B1EC6}" destId="{7AD728AF-4BAC-469F-AA88-5867FD123A48}" srcOrd="0" destOrd="0" presId="urn:microsoft.com/office/officeart/2011/layout/ConvergingText"/>
    <dgm:cxn modelId="{E9597AA2-7AAA-4E41-BD5D-3FFD1D828FCA}" srcId="{BD5DC1AD-FC27-4C12-B536-500149B795C0}" destId="{568CFAD8-6442-4321-B05E-6ECCD6761BA7}" srcOrd="1" destOrd="0" parTransId="{902C5B9F-EEC9-482B-B23F-27105D3DC0FC}" sibTransId="{2CF50D16-48C5-4953-A7F8-F6AF39E380B4}"/>
    <dgm:cxn modelId="{10F1B1B5-8866-4D48-830D-05AF0551C704}" srcId="{BD5DC1AD-FC27-4C12-B536-500149B795C0}" destId="{A3F28881-30A7-4AB6-9ADB-27367AD17D7F}" srcOrd="2" destOrd="0" parTransId="{2458A3B7-8A16-4AE7-BB39-9240D6DB5A9D}" sibTransId="{FDCB7277-F690-48CD-B61C-AAED5949DCFA}"/>
    <dgm:cxn modelId="{E5F31EC2-3E3E-4A85-BB02-95703966101F}" type="presOf" srcId="{552A6213-2BDF-46F7-B84E-5733D28FC9A3}" destId="{E9FF1BB6-15D8-48BB-8409-9EBE063A607A}" srcOrd="0" destOrd="0" presId="urn:microsoft.com/office/officeart/2011/layout/ConvergingText"/>
    <dgm:cxn modelId="{7C661BD1-06A8-429A-8490-E2A29C8D8D80}" type="presOf" srcId="{568CFAD8-6442-4321-B05E-6ECCD6761BA7}" destId="{4D1F646A-D436-41B4-A923-D87BFC89B4BF}" srcOrd="0" destOrd="0" presId="urn:microsoft.com/office/officeart/2011/layout/ConvergingText"/>
    <dgm:cxn modelId="{FDB139F1-5DA8-4234-8CE2-D9910E00AF3D}" type="presOf" srcId="{063C50DD-5C52-4273-A73B-D615C2D05EBD}" destId="{36EADCE1-AB4F-45B2-9508-24CC61C44542}" srcOrd="0" destOrd="0" presId="urn:microsoft.com/office/officeart/2011/layout/ConvergingText"/>
    <dgm:cxn modelId="{79D13116-FFDF-4945-9C70-D7556CCBCE84}" type="presParOf" srcId="{7AD728AF-4BAC-469F-AA88-5867FD123A48}" destId="{699E66B5-DC7E-4031-B19A-872335FAAC89}" srcOrd="0" destOrd="0" presId="urn:microsoft.com/office/officeart/2011/layout/ConvergingText"/>
    <dgm:cxn modelId="{5EAA237D-1B65-42E6-8480-72CA899B5E62}" type="presParOf" srcId="{699E66B5-DC7E-4031-B19A-872335FAAC89}" destId="{9EF45768-6256-40C7-B532-12B84B014FB4}" srcOrd="0" destOrd="0" presId="urn:microsoft.com/office/officeart/2011/layout/ConvergingText"/>
    <dgm:cxn modelId="{874C632A-C4F4-43C9-96E5-DBBDADCBCC2D}" type="presParOf" srcId="{699E66B5-DC7E-4031-B19A-872335FAAC89}" destId="{1C726EBC-EC2C-41FD-BA7E-FAF85B9E50B9}" srcOrd="1" destOrd="0" presId="urn:microsoft.com/office/officeart/2011/layout/ConvergingText"/>
    <dgm:cxn modelId="{D7CBBC26-9FA9-4996-942B-E5111CBC84E5}" type="presParOf" srcId="{699E66B5-DC7E-4031-B19A-872335FAAC89}" destId="{27D3DEBF-DA8F-409B-AE83-8598BB6758CA}" srcOrd="2" destOrd="0" presId="urn:microsoft.com/office/officeart/2011/layout/ConvergingText"/>
    <dgm:cxn modelId="{5698345C-A585-45D9-BA42-6AE1DC905D62}" type="presParOf" srcId="{699E66B5-DC7E-4031-B19A-872335FAAC89}" destId="{8FE1EEB2-AA3D-4DDB-8980-F8E424FA5066}" srcOrd="3" destOrd="0" presId="urn:microsoft.com/office/officeart/2011/layout/ConvergingText"/>
    <dgm:cxn modelId="{008AA517-65B7-4F5F-9F23-2618AE6235E8}" type="presParOf" srcId="{699E66B5-DC7E-4031-B19A-872335FAAC89}" destId="{E47E098B-4858-4B50-95DB-D59ACA80D996}" srcOrd="4" destOrd="0" presId="urn:microsoft.com/office/officeart/2011/layout/ConvergingText"/>
    <dgm:cxn modelId="{0E094711-5070-46E7-AA13-7C0C52881D82}" type="presParOf" srcId="{699E66B5-DC7E-4031-B19A-872335FAAC89}" destId="{6C31ECC6-F988-4812-8A12-C33B9FAF775B}" srcOrd="5" destOrd="0" presId="urn:microsoft.com/office/officeart/2011/layout/ConvergingText"/>
    <dgm:cxn modelId="{872AF13E-39C0-4309-B699-D5F30A8AF8E0}" type="presParOf" srcId="{699E66B5-DC7E-4031-B19A-872335FAAC89}" destId="{1BD7F9BE-1723-4F3F-B608-9C3CA6177064}" srcOrd="6" destOrd="0" presId="urn:microsoft.com/office/officeart/2011/layout/ConvergingText"/>
    <dgm:cxn modelId="{FC8E52B0-4F74-40AB-AC47-C94D36469710}" type="presParOf" srcId="{699E66B5-DC7E-4031-B19A-872335FAAC89}" destId="{9C68AA67-6F33-48FF-B2BB-9DC0D5FF2782}" srcOrd="7" destOrd="0" presId="urn:microsoft.com/office/officeart/2011/layout/ConvergingText"/>
    <dgm:cxn modelId="{DEAC1C12-9505-4378-B5BD-4EC16C86CCD5}" type="presParOf" srcId="{699E66B5-DC7E-4031-B19A-872335FAAC89}" destId="{96C0FE6F-33DA-401E-8766-A2975EC1F4BC}" srcOrd="8" destOrd="0" presId="urn:microsoft.com/office/officeart/2011/layout/ConvergingText"/>
    <dgm:cxn modelId="{0E9DB7C4-F169-4EEA-A5D6-29EF879E1FDE}" type="presParOf" srcId="{699E66B5-DC7E-4031-B19A-872335FAAC89}" destId="{2C58DC17-65CA-4BD9-A761-6235823D14C8}" srcOrd="9" destOrd="0" presId="urn:microsoft.com/office/officeart/2011/layout/ConvergingText"/>
    <dgm:cxn modelId="{97A603B3-973D-4BF0-99A6-0A1386407151}" type="presParOf" srcId="{699E66B5-DC7E-4031-B19A-872335FAAC89}" destId="{0FFABAA6-6D59-4F6F-B911-87AD10FCB733}" srcOrd="10" destOrd="0" presId="urn:microsoft.com/office/officeart/2011/layout/ConvergingText"/>
    <dgm:cxn modelId="{C5356CEF-6882-415F-8DC9-CD0357D5EB3F}" type="presParOf" srcId="{699E66B5-DC7E-4031-B19A-872335FAAC89}" destId="{A4175CE7-ED68-45F9-A352-C016FF60BF83}" srcOrd="11" destOrd="0" presId="urn:microsoft.com/office/officeart/2011/layout/ConvergingText"/>
    <dgm:cxn modelId="{9FD554F1-E3BA-4612-84DD-210E06D2B378}" type="presParOf" srcId="{699E66B5-DC7E-4031-B19A-872335FAAC89}" destId="{8FA87440-2538-4194-8FCC-8EB6FB557F67}" srcOrd="12" destOrd="0" presId="urn:microsoft.com/office/officeart/2011/layout/ConvergingText"/>
    <dgm:cxn modelId="{E30069D2-2DA2-4AA8-9EDB-658933779CE2}" type="presParOf" srcId="{699E66B5-DC7E-4031-B19A-872335FAAC89}" destId="{C3A188F4-EE46-4A64-B099-39AAC299E95C}" srcOrd="13" destOrd="0" presId="urn:microsoft.com/office/officeart/2011/layout/ConvergingText"/>
    <dgm:cxn modelId="{AF67DE74-95B9-4DE8-9E2B-E3C9F8E1FC07}" type="presParOf" srcId="{699E66B5-DC7E-4031-B19A-872335FAAC89}" destId="{DD132772-D450-4D46-9B9B-07E68AA7778E}" srcOrd="14" destOrd="0" presId="urn:microsoft.com/office/officeart/2011/layout/ConvergingText"/>
    <dgm:cxn modelId="{077BD9A9-5FED-4E33-94BE-AC8A37014F73}" type="presParOf" srcId="{699E66B5-DC7E-4031-B19A-872335FAAC89}" destId="{03830A5E-EAEA-4684-9E5C-163E45DD365D}" srcOrd="15" destOrd="0" presId="urn:microsoft.com/office/officeart/2011/layout/ConvergingText"/>
    <dgm:cxn modelId="{AAB8FBB1-CC2E-4FB9-9645-DE3E2661B073}" type="presParOf" srcId="{699E66B5-DC7E-4031-B19A-872335FAAC89}" destId="{32C4AF3E-0216-4CFB-90FE-38EBF9E2F8E9}" srcOrd="16" destOrd="0" presId="urn:microsoft.com/office/officeart/2011/layout/ConvergingText"/>
    <dgm:cxn modelId="{7AB97C3A-96CE-41D5-8372-FB262BE1C301}" type="presParOf" srcId="{699E66B5-DC7E-4031-B19A-872335FAAC89}" destId="{58B32735-FF8A-4E7F-B2E3-BFB74A22545F}" srcOrd="17" destOrd="0" presId="urn:microsoft.com/office/officeart/2011/layout/ConvergingText"/>
    <dgm:cxn modelId="{0C0DDFF6-50F0-4E21-9F66-BF8098CF9A99}" type="presParOf" srcId="{699E66B5-DC7E-4031-B19A-872335FAAC89}" destId="{5D8A9A0C-153B-4AAD-B3A8-DC46E04D3CB7}" srcOrd="18" destOrd="0" presId="urn:microsoft.com/office/officeart/2011/layout/ConvergingText"/>
    <dgm:cxn modelId="{9063B1E1-34D2-4A9B-ABB6-55207B01E813}" type="presParOf" srcId="{699E66B5-DC7E-4031-B19A-872335FAAC89}" destId="{7FBCEA2D-791F-4F8D-ABB7-CC822F589027}" srcOrd="19" destOrd="0" presId="urn:microsoft.com/office/officeart/2011/layout/ConvergingText"/>
    <dgm:cxn modelId="{23F8FD16-3D14-4DCC-81F4-EA721A603F04}" type="presParOf" srcId="{699E66B5-DC7E-4031-B19A-872335FAAC89}" destId="{36EADCE1-AB4F-45B2-9508-24CC61C44542}" srcOrd="20" destOrd="0" presId="urn:microsoft.com/office/officeart/2011/layout/ConvergingText"/>
    <dgm:cxn modelId="{D8E6E7E2-3D65-42D0-A2A2-919507E19D4E}" type="presParOf" srcId="{699E66B5-DC7E-4031-B19A-872335FAAC89}" destId="{86E5479E-37AF-4B14-A793-F5A2251AF949}" srcOrd="21" destOrd="0" presId="urn:microsoft.com/office/officeart/2011/layout/ConvergingText"/>
    <dgm:cxn modelId="{756B7BF0-6C7A-454A-B84A-5C5044A02395}" type="presParOf" srcId="{699E66B5-DC7E-4031-B19A-872335FAAC89}" destId="{786B3703-53A0-4EF0-BF48-6557C8091145}" srcOrd="22" destOrd="0" presId="urn:microsoft.com/office/officeart/2011/layout/ConvergingText"/>
    <dgm:cxn modelId="{C664B829-97F1-4F28-BBD8-AB83BD1F211A}" type="presParOf" srcId="{699E66B5-DC7E-4031-B19A-872335FAAC89}" destId="{329325C1-AB11-4659-B8C9-1C851203D5E0}" srcOrd="23" destOrd="0" presId="urn:microsoft.com/office/officeart/2011/layout/ConvergingText"/>
    <dgm:cxn modelId="{4377B985-AB35-4D6D-BDFF-6C968C34861D}" type="presParOf" srcId="{699E66B5-DC7E-4031-B19A-872335FAAC89}" destId="{91A71622-9006-4256-B9FF-0AE0C5E14E11}" srcOrd="24" destOrd="0" presId="urn:microsoft.com/office/officeart/2011/layout/ConvergingText"/>
    <dgm:cxn modelId="{A3597C67-6BD0-425E-B4D4-18762A6A8E2C}" type="presParOf" srcId="{699E66B5-DC7E-4031-B19A-872335FAAC89}" destId="{2A834AFC-E310-4591-A574-5FAC1F05EED1}" srcOrd="25" destOrd="0" presId="urn:microsoft.com/office/officeart/2011/layout/ConvergingText"/>
    <dgm:cxn modelId="{5C31A830-621A-41BC-A250-38E0BB811A97}" type="presParOf" srcId="{699E66B5-DC7E-4031-B19A-872335FAAC89}" destId="{441AE478-45CF-4D18-9489-86C9929E7F5A}" srcOrd="26" destOrd="0" presId="urn:microsoft.com/office/officeart/2011/layout/ConvergingText"/>
    <dgm:cxn modelId="{847B22FF-EA03-41E3-9C7C-C5269286FD17}" type="presParOf" srcId="{699E66B5-DC7E-4031-B19A-872335FAAC89}" destId="{017A6D9A-E235-4102-B56E-17B308F6E16C}" srcOrd="27" destOrd="0" presId="urn:microsoft.com/office/officeart/2011/layout/ConvergingText"/>
    <dgm:cxn modelId="{8FCF5036-C2A3-4700-A296-FB3799178F26}" type="presParOf" srcId="{699E66B5-DC7E-4031-B19A-872335FAAC89}" destId="{4D1F646A-D436-41B4-A923-D87BFC89B4BF}" srcOrd="28" destOrd="0" presId="urn:microsoft.com/office/officeart/2011/layout/ConvergingText"/>
    <dgm:cxn modelId="{B730711D-87D8-41AD-B67C-1BE6DBF41F8B}" type="presParOf" srcId="{699E66B5-DC7E-4031-B19A-872335FAAC89}" destId="{2802EB76-8E02-4626-85D0-05CE986BBFD6}" srcOrd="29" destOrd="0" presId="urn:microsoft.com/office/officeart/2011/layout/ConvergingText"/>
    <dgm:cxn modelId="{77EFF5A6-4C62-44B0-AF7C-F8B7BC376F49}" type="presParOf" srcId="{699E66B5-DC7E-4031-B19A-872335FAAC89}" destId="{6453E4C1-DF9A-4976-A6FF-E11DFDA44FBF}" srcOrd="30" destOrd="0" presId="urn:microsoft.com/office/officeart/2011/layout/ConvergingText"/>
    <dgm:cxn modelId="{B8591C6F-EB7F-4A7B-AB92-89880B540393}" type="presParOf" srcId="{699E66B5-DC7E-4031-B19A-872335FAAC89}" destId="{8A2BB342-D8B0-4214-9363-12AD16C370B2}" srcOrd="31" destOrd="0" presId="urn:microsoft.com/office/officeart/2011/layout/ConvergingText"/>
    <dgm:cxn modelId="{25FAAB8E-D08E-4B1F-BA6C-FD2E465EFAD7}" type="presParOf" srcId="{699E66B5-DC7E-4031-B19A-872335FAAC89}" destId="{36BDE07D-ED9D-4EB8-B3C1-0E238CE2A9C2}" srcOrd="32" destOrd="0" presId="urn:microsoft.com/office/officeart/2011/layout/ConvergingText"/>
    <dgm:cxn modelId="{7414A31B-DB17-4952-BA09-5C8A03CEAC74}" type="presParOf" srcId="{699E66B5-DC7E-4031-B19A-872335FAAC89}" destId="{A98D8779-5F06-46ED-AC5A-86E487543642}" srcOrd="33" destOrd="0" presId="urn:microsoft.com/office/officeart/2011/layout/ConvergingText"/>
    <dgm:cxn modelId="{67CE050D-B8E1-4BE0-8D8C-9AF0DC75C005}" type="presParOf" srcId="{699E66B5-DC7E-4031-B19A-872335FAAC89}" destId="{73AF12CA-0F4E-4BA2-8030-B67B45D1D38A}" srcOrd="34" destOrd="0" presId="urn:microsoft.com/office/officeart/2011/layout/ConvergingText"/>
    <dgm:cxn modelId="{660DA93E-8A3C-4BAD-8CC0-35BD6C9CE92B}" type="presParOf" srcId="{699E66B5-DC7E-4031-B19A-872335FAAC89}" destId="{180BA180-DDEC-4CE9-BD48-7DF8116341F7}" srcOrd="35" destOrd="0" presId="urn:microsoft.com/office/officeart/2011/layout/ConvergingText"/>
    <dgm:cxn modelId="{135DA89F-AC31-40A6-AF86-9A60C6A205CA}" type="presParOf" srcId="{699E66B5-DC7E-4031-B19A-872335FAAC89}" destId="{FA2D89E9-1F93-4CDA-B008-66222622AC99}" srcOrd="36" destOrd="0" presId="urn:microsoft.com/office/officeart/2011/layout/ConvergingText"/>
    <dgm:cxn modelId="{0E15F1C7-7A97-4DBE-ABF7-160714543ECA}" type="presParOf" srcId="{699E66B5-DC7E-4031-B19A-872335FAAC89}" destId="{5A282757-2888-4D3A-9DE9-668B4F967D2A}" srcOrd="37" destOrd="0" presId="urn:microsoft.com/office/officeart/2011/layout/ConvergingText"/>
    <dgm:cxn modelId="{F71AD9A4-854D-4F29-AA04-9D873D6651F9}" type="presParOf" srcId="{699E66B5-DC7E-4031-B19A-872335FAAC89}" destId="{8E54D9EA-6252-4EB4-9470-B992E1654770}" srcOrd="38" destOrd="0" presId="urn:microsoft.com/office/officeart/2011/layout/ConvergingText"/>
    <dgm:cxn modelId="{54398DB8-5872-42F7-8121-FB10071AAF32}" type="presParOf" srcId="{699E66B5-DC7E-4031-B19A-872335FAAC89}" destId="{69625822-0390-4A31-8D10-A32AA64A6C9A}" srcOrd="39" destOrd="0" presId="urn:microsoft.com/office/officeart/2011/layout/ConvergingText"/>
    <dgm:cxn modelId="{81163A2B-3DF1-41BF-95D5-8183D13AF18F}" type="presParOf" srcId="{699E66B5-DC7E-4031-B19A-872335FAAC89}" destId="{4998B649-A42F-4977-BB66-8677DD4F6690}" srcOrd="40" destOrd="0" presId="urn:microsoft.com/office/officeart/2011/layout/ConvergingText"/>
    <dgm:cxn modelId="{C25C7C23-47B9-4290-BBCD-712AA7502B50}" type="presParOf" srcId="{699E66B5-DC7E-4031-B19A-872335FAAC89}" destId="{9EFA357F-A8CC-44AD-8AE8-5F19811F1055}" srcOrd="41" destOrd="0" presId="urn:microsoft.com/office/officeart/2011/layout/ConvergingText"/>
    <dgm:cxn modelId="{8477CE31-B23D-4D40-BF56-8711487ADE82}" type="presParOf" srcId="{699E66B5-DC7E-4031-B19A-872335FAAC89}" destId="{2D3FEA6E-1379-43D1-AD04-DC216289FFF0}" srcOrd="42" destOrd="0" presId="urn:microsoft.com/office/officeart/2011/layout/ConvergingText"/>
    <dgm:cxn modelId="{F6BFD483-3546-4830-9C5C-B182C054592A}" type="presParOf" srcId="{699E66B5-DC7E-4031-B19A-872335FAAC89}" destId="{B122E356-DE0B-48DA-AFB1-6692B5947085}" srcOrd="43" destOrd="0" presId="urn:microsoft.com/office/officeart/2011/layout/ConvergingText"/>
    <dgm:cxn modelId="{09ADD382-B188-477F-9AEF-D2CA772CD442}" type="presParOf" srcId="{699E66B5-DC7E-4031-B19A-872335FAAC89}" destId="{0196A6F3-A511-4E53-B015-234C0C0E0786}" srcOrd="44" destOrd="0" presId="urn:microsoft.com/office/officeart/2011/layout/ConvergingText"/>
    <dgm:cxn modelId="{6C64DF41-694D-4359-9C38-B3F79C273204}" type="presParOf" srcId="{699E66B5-DC7E-4031-B19A-872335FAAC89}" destId="{96695BEE-16E0-4186-93DE-309EEE5AE528}" srcOrd="45" destOrd="0" presId="urn:microsoft.com/office/officeart/2011/layout/ConvergingText"/>
    <dgm:cxn modelId="{3E8FE52B-B2A1-4536-B2D3-06C97C760145}" type="presParOf" srcId="{699E66B5-DC7E-4031-B19A-872335FAAC89}" destId="{1D2E4D9D-38D4-4D32-9439-A00B2AABB8C4}" srcOrd="46" destOrd="0" presId="urn:microsoft.com/office/officeart/2011/layout/ConvergingText"/>
    <dgm:cxn modelId="{BD27A077-D331-40FE-A715-C4471CEC7F11}" type="presParOf" srcId="{699E66B5-DC7E-4031-B19A-872335FAAC89}" destId="{65DCFD7D-AE0B-48FA-9D3F-2CFFBE285F82}" srcOrd="47" destOrd="0" presId="urn:microsoft.com/office/officeart/2011/layout/ConvergingText"/>
    <dgm:cxn modelId="{C104EA3D-F48E-4486-A4B9-A5085C48E287}" type="presParOf" srcId="{699E66B5-DC7E-4031-B19A-872335FAAC89}" destId="{BB695948-AE03-4EB6-9D64-0B23FC78A861}" srcOrd="48" destOrd="0" presId="urn:microsoft.com/office/officeart/2011/layout/ConvergingText"/>
    <dgm:cxn modelId="{6A3A17EB-3C6E-4511-BD6F-E6BD3D6A5D5F}" type="presParOf" srcId="{699E66B5-DC7E-4031-B19A-872335FAAC89}" destId="{DA7A5C89-64DD-46D6-8B9C-FCED0C065D16}" srcOrd="49" destOrd="0" presId="urn:microsoft.com/office/officeart/2011/layout/ConvergingText"/>
    <dgm:cxn modelId="{3191A7A3-7595-4948-97AD-07B587834090}" type="presParOf" srcId="{699E66B5-DC7E-4031-B19A-872335FAAC89}" destId="{8672298D-98FB-48E5-82B5-37F4A572D33F}" srcOrd="50" destOrd="0" presId="urn:microsoft.com/office/officeart/2011/layout/ConvergingText"/>
    <dgm:cxn modelId="{60EE2EA4-7D23-4172-98BC-46EA00EA58B4}" type="presParOf" srcId="{699E66B5-DC7E-4031-B19A-872335FAAC89}" destId="{999F90D6-3DCD-456F-A082-D1C8D9CB4C1D}" srcOrd="51" destOrd="0" presId="urn:microsoft.com/office/officeart/2011/layout/ConvergingText"/>
    <dgm:cxn modelId="{9B247BD9-56FE-4772-BCA5-839DC23474F7}" type="presParOf" srcId="{699E66B5-DC7E-4031-B19A-872335FAAC89}" destId="{E47BEFDA-4C2E-4BE0-99BF-C714662DBA12}" srcOrd="52" destOrd="0" presId="urn:microsoft.com/office/officeart/2011/layout/ConvergingText"/>
    <dgm:cxn modelId="{1AB4777D-CEEA-4E6B-86B4-8C2CA543B129}" type="presParOf" srcId="{699E66B5-DC7E-4031-B19A-872335FAAC89}" destId="{405A77D3-6544-4462-AD3B-F44F2B5A3A39}" srcOrd="53" destOrd="0" presId="urn:microsoft.com/office/officeart/2011/layout/ConvergingText"/>
    <dgm:cxn modelId="{B02EA112-D62F-4BDB-BCBA-E03330CB5259}" type="presParOf" srcId="{699E66B5-DC7E-4031-B19A-872335FAAC89}" destId="{65CD3561-AB8C-4590-97EA-007436BCED6F}" srcOrd="54" destOrd="0" presId="urn:microsoft.com/office/officeart/2011/layout/ConvergingText"/>
    <dgm:cxn modelId="{7504EC6B-AD2A-4B88-808D-2CD3E1D42F7A}" type="presParOf" srcId="{699E66B5-DC7E-4031-B19A-872335FAAC89}" destId="{E9FF1BB6-15D8-48BB-8409-9EBE063A607A}" srcOrd="5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B5B775-875A-4ADB-B455-205C271681D5}"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NZ"/>
        </a:p>
      </dgm:t>
    </dgm:pt>
    <dgm:pt modelId="{C2683DCC-C6A0-453E-85C5-B14DB155F65D}">
      <dgm:prSet phldrT="[Text]" custT="1"/>
      <dgm:spPr/>
      <dgm:t>
        <a:bodyPr/>
        <a:lstStyle/>
        <a:p>
          <a:r>
            <a:rPr lang="en-NZ" sz="1100"/>
            <a:t>Network manager</a:t>
          </a:r>
        </a:p>
      </dgm:t>
    </dgm:pt>
    <dgm:pt modelId="{DB31A411-2AF1-4775-AA3D-7AB1FAE91406}" type="parTrans" cxnId="{9B52AE84-B4C6-4AA6-861B-590FA9485DD5}">
      <dgm:prSet/>
      <dgm:spPr/>
      <dgm:t>
        <a:bodyPr/>
        <a:lstStyle/>
        <a:p>
          <a:endParaRPr lang="en-NZ" sz="2400"/>
        </a:p>
      </dgm:t>
    </dgm:pt>
    <dgm:pt modelId="{BEC79A42-C84A-4A30-B664-B6DB9474F3AB}" type="sibTrans" cxnId="{9B52AE84-B4C6-4AA6-861B-590FA9485DD5}">
      <dgm:prSet/>
      <dgm:spPr/>
      <dgm:t>
        <a:bodyPr/>
        <a:lstStyle/>
        <a:p>
          <a:endParaRPr lang="en-NZ" sz="2400"/>
        </a:p>
      </dgm:t>
    </dgm:pt>
    <dgm:pt modelId="{0EB853D5-2ACE-44BE-AFF1-198B2C902AB4}">
      <dgm:prSet phldrT="[Text]" custT="1"/>
      <dgm:spPr/>
      <dgm:t>
        <a:bodyPr/>
        <a:lstStyle/>
        <a:p>
          <a:r>
            <a:rPr lang="en-NZ" sz="1100"/>
            <a:t>GP lead</a:t>
          </a:r>
        </a:p>
      </dgm:t>
    </dgm:pt>
    <dgm:pt modelId="{89D7D864-D504-4A6E-8087-B4723375B455}" type="parTrans" cxnId="{D2B8BA1C-C063-4731-95FB-E2FEC68F6CDF}">
      <dgm:prSet/>
      <dgm:spPr/>
      <dgm:t>
        <a:bodyPr/>
        <a:lstStyle/>
        <a:p>
          <a:endParaRPr lang="en-NZ" sz="2400"/>
        </a:p>
      </dgm:t>
    </dgm:pt>
    <dgm:pt modelId="{03055992-F720-4BD1-8050-643009483E05}" type="sibTrans" cxnId="{D2B8BA1C-C063-4731-95FB-E2FEC68F6CDF}">
      <dgm:prSet/>
      <dgm:spPr/>
      <dgm:t>
        <a:bodyPr/>
        <a:lstStyle/>
        <a:p>
          <a:endParaRPr lang="en-NZ" sz="2400"/>
        </a:p>
      </dgm:t>
    </dgm:pt>
    <dgm:pt modelId="{F81D38D3-CEE6-4028-906A-A60C410540BB}">
      <dgm:prSet phldrT="[Text]" custT="1"/>
      <dgm:spPr/>
      <dgm:t>
        <a:bodyPr/>
        <a:lstStyle/>
        <a:p>
          <a:r>
            <a:rPr lang="en-NZ" sz="1100"/>
            <a:t>SMO lead</a:t>
          </a:r>
        </a:p>
      </dgm:t>
    </dgm:pt>
    <dgm:pt modelId="{25786546-BF95-4D1D-9539-BB44C5443368}" type="parTrans" cxnId="{4FC9C6A5-742F-46F5-980B-4ADA15F8CF91}">
      <dgm:prSet/>
      <dgm:spPr/>
      <dgm:t>
        <a:bodyPr/>
        <a:lstStyle/>
        <a:p>
          <a:endParaRPr lang="en-NZ" sz="2400"/>
        </a:p>
      </dgm:t>
    </dgm:pt>
    <dgm:pt modelId="{5590DD0C-594C-4C5C-8142-75C98E46C6E2}" type="sibTrans" cxnId="{4FC9C6A5-742F-46F5-980B-4ADA15F8CF91}">
      <dgm:prSet/>
      <dgm:spPr/>
      <dgm:t>
        <a:bodyPr/>
        <a:lstStyle/>
        <a:p>
          <a:endParaRPr lang="en-NZ" sz="2400"/>
        </a:p>
      </dgm:t>
    </dgm:pt>
    <dgm:pt modelId="{5FF649B9-941E-4A34-A3F6-AEFDEF6E9C03}">
      <dgm:prSet phldrT="[Text]" custT="1"/>
      <dgm:spPr/>
      <dgm:t>
        <a:bodyPr/>
        <a:lstStyle/>
        <a:p>
          <a:r>
            <a:rPr lang="en-NZ" sz="1100"/>
            <a:t>Care coordination lead</a:t>
          </a:r>
        </a:p>
      </dgm:t>
    </dgm:pt>
    <dgm:pt modelId="{B270231F-F782-4A98-84F2-2EE948336836}" type="parTrans" cxnId="{4D77D7F0-606E-4945-8DD9-72434627BAF0}">
      <dgm:prSet/>
      <dgm:spPr/>
      <dgm:t>
        <a:bodyPr/>
        <a:lstStyle/>
        <a:p>
          <a:endParaRPr lang="en-NZ" sz="2400"/>
        </a:p>
      </dgm:t>
    </dgm:pt>
    <dgm:pt modelId="{3D1FE131-CBC1-42E8-9FF0-750A2B27C3A4}" type="sibTrans" cxnId="{4D77D7F0-606E-4945-8DD9-72434627BAF0}">
      <dgm:prSet/>
      <dgm:spPr/>
      <dgm:t>
        <a:bodyPr/>
        <a:lstStyle/>
        <a:p>
          <a:endParaRPr lang="en-NZ" sz="2400"/>
        </a:p>
      </dgm:t>
    </dgm:pt>
    <dgm:pt modelId="{6F582D21-7D1F-407C-A8CF-1BA840A3BC64}">
      <dgm:prSet phldrT="[Text]" custT="1"/>
      <dgm:spPr/>
      <dgm:t>
        <a:bodyPr/>
        <a:lstStyle/>
        <a:p>
          <a:r>
            <a:rPr lang="en-NZ" sz="1100"/>
            <a:t>DN team lead</a:t>
          </a:r>
        </a:p>
      </dgm:t>
    </dgm:pt>
    <dgm:pt modelId="{BA346E3B-8888-4845-8822-47E4A7032661}" type="parTrans" cxnId="{9178E42F-56E7-4E08-9133-922C88CFEF8E}">
      <dgm:prSet/>
      <dgm:spPr/>
      <dgm:t>
        <a:bodyPr/>
        <a:lstStyle/>
        <a:p>
          <a:endParaRPr lang="en-NZ" sz="2400"/>
        </a:p>
      </dgm:t>
    </dgm:pt>
    <dgm:pt modelId="{9A22A0D1-B175-469A-93A3-EA0D428272A7}" type="sibTrans" cxnId="{9178E42F-56E7-4E08-9133-922C88CFEF8E}">
      <dgm:prSet/>
      <dgm:spPr/>
      <dgm:t>
        <a:bodyPr/>
        <a:lstStyle/>
        <a:p>
          <a:endParaRPr lang="en-NZ" sz="2400"/>
        </a:p>
      </dgm:t>
    </dgm:pt>
    <dgm:pt modelId="{DFCAED61-2735-4E7B-8983-680EE59D4815}">
      <dgm:prSet phldrT="[Text]" custT="1"/>
      <dgm:spPr/>
      <dgm:t>
        <a:bodyPr/>
        <a:lstStyle/>
        <a:p>
          <a:r>
            <a:rPr lang="en-NZ" sz="1100"/>
            <a:t>Ora lead</a:t>
          </a:r>
        </a:p>
      </dgm:t>
    </dgm:pt>
    <dgm:pt modelId="{5051EF96-6501-4B63-8FC2-36ABE3B65A0C}" type="parTrans" cxnId="{52FA27EC-4F65-4D5D-9059-CA37EC33288E}">
      <dgm:prSet/>
      <dgm:spPr/>
      <dgm:t>
        <a:bodyPr/>
        <a:lstStyle/>
        <a:p>
          <a:endParaRPr lang="en-NZ" sz="2400"/>
        </a:p>
      </dgm:t>
    </dgm:pt>
    <dgm:pt modelId="{0AE52940-B21A-40E1-AB3B-21B0A3CA79E1}" type="sibTrans" cxnId="{52FA27EC-4F65-4D5D-9059-CA37EC33288E}">
      <dgm:prSet/>
      <dgm:spPr/>
      <dgm:t>
        <a:bodyPr/>
        <a:lstStyle/>
        <a:p>
          <a:endParaRPr lang="en-NZ" sz="2400"/>
        </a:p>
      </dgm:t>
    </dgm:pt>
    <dgm:pt modelId="{82CFCFBB-AEFB-461B-BCC2-8A554FB8D8CA}">
      <dgm:prSet phldrT="[Text]" custT="1"/>
      <dgm:spPr/>
      <dgm:t>
        <a:bodyPr/>
        <a:lstStyle/>
        <a:p>
          <a:r>
            <a:rPr lang="en-NZ" sz="1100"/>
            <a:t>Pop Health Advisor</a:t>
          </a:r>
        </a:p>
      </dgm:t>
    </dgm:pt>
    <dgm:pt modelId="{5240902F-32AC-4AF6-BE89-7A68501B192C}" type="parTrans" cxnId="{715FCE27-D4AC-4825-8A58-29529638119C}">
      <dgm:prSet/>
      <dgm:spPr/>
      <dgm:t>
        <a:bodyPr/>
        <a:lstStyle/>
        <a:p>
          <a:endParaRPr lang="en-NZ"/>
        </a:p>
      </dgm:t>
    </dgm:pt>
    <dgm:pt modelId="{A5C708CF-31CD-404E-9A4B-4085FBCE1F09}" type="sibTrans" cxnId="{715FCE27-D4AC-4825-8A58-29529638119C}">
      <dgm:prSet/>
      <dgm:spPr/>
      <dgm:t>
        <a:bodyPr/>
        <a:lstStyle/>
        <a:p>
          <a:endParaRPr lang="en-NZ"/>
        </a:p>
      </dgm:t>
    </dgm:pt>
    <dgm:pt modelId="{7325E2B9-FCCB-4382-BE98-12756D505229}">
      <dgm:prSet phldrT="[Text]" custT="1"/>
      <dgm:spPr/>
      <dgm:t>
        <a:bodyPr/>
        <a:lstStyle/>
        <a:p>
          <a:r>
            <a:rPr lang="en-NZ" sz="1100"/>
            <a:t>ARC</a:t>
          </a:r>
        </a:p>
      </dgm:t>
    </dgm:pt>
    <dgm:pt modelId="{1C4537B5-35E6-4FA6-BACA-F4A8236B3338}" type="parTrans" cxnId="{05AC052E-87FD-409D-B777-F913A7F6DB31}">
      <dgm:prSet/>
      <dgm:spPr/>
      <dgm:t>
        <a:bodyPr/>
        <a:lstStyle/>
        <a:p>
          <a:endParaRPr lang="en-NZ"/>
        </a:p>
      </dgm:t>
    </dgm:pt>
    <dgm:pt modelId="{49A65639-0952-4862-BA87-FC36B6FFB756}" type="sibTrans" cxnId="{05AC052E-87FD-409D-B777-F913A7F6DB31}">
      <dgm:prSet/>
      <dgm:spPr/>
      <dgm:t>
        <a:bodyPr/>
        <a:lstStyle/>
        <a:p>
          <a:endParaRPr lang="en-NZ"/>
        </a:p>
      </dgm:t>
    </dgm:pt>
    <dgm:pt modelId="{075D5228-CE38-490D-820D-CA87935552BB}">
      <dgm:prSet phldrT="[Text]" custT="1"/>
      <dgm:spPr/>
      <dgm:t>
        <a:bodyPr/>
        <a:lstStyle/>
        <a:p>
          <a:r>
            <a:rPr lang="en-NZ" sz="1100"/>
            <a:t>Other leads</a:t>
          </a:r>
        </a:p>
      </dgm:t>
    </dgm:pt>
    <dgm:pt modelId="{A4C122FB-38B4-4B2F-B702-24CACC5EFDD4}" type="parTrans" cxnId="{801F6BFD-08CA-4494-B94C-D6B0FCE578E8}">
      <dgm:prSet/>
      <dgm:spPr/>
      <dgm:t>
        <a:bodyPr/>
        <a:lstStyle/>
        <a:p>
          <a:endParaRPr lang="en-NZ"/>
        </a:p>
      </dgm:t>
    </dgm:pt>
    <dgm:pt modelId="{19144F55-2565-48A1-B180-0688585C58C6}" type="sibTrans" cxnId="{801F6BFD-08CA-4494-B94C-D6B0FCE578E8}">
      <dgm:prSet/>
      <dgm:spPr/>
      <dgm:t>
        <a:bodyPr/>
        <a:lstStyle/>
        <a:p>
          <a:endParaRPr lang="en-NZ"/>
        </a:p>
      </dgm:t>
    </dgm:pt>
    <dgm:pt modelId="{BBB43AD7-99E2-4167-99CC-A385093D95C3}" type="pres">
      <dgm:prSet presAssocID="{8FB5B775-875A-4ADB-B455-205C271681D5}" presName="Name0" presStyleCnt="0">
        <dgm:presLayoutVars>
          <dgm:chPref val="1"/>
          <dgm:dir/>
          <dgm:animOne val="branch"/>
          <dgm:animLvl val="lvl"/>
          <dgm:resizeHandles val="exact"/>
        </dgm:presLayoutVars>
      </dgm:prSet>
      <dgm:spPr/>
    </dgm:pt>
    <dgm:pt modelId="{00F32A49-B913-4B75-A94F-57EC13DCBDDD}" type="pres">
      <dgm:prSet presAssocID="{C2683DCC-C6A0-453E-85C5-B14DB155F65D}" presName="root1" presStyleCnt="0"/>
      <dgm:spPr/>
    </dgm:pt>
    <dgm:pt modelId="{3EEA48BA-2D6B-4B30-9F06-B103143E0095}" type="pres">
      <dgm:prSet presAssocID="{C2683DCC-C6A0-453E-85C5-B14DB155F65D}" presName="LevelOneTextNode" presStyleLbl="node0" presStyleIdx="0" presStyleCnt="1">
        <dgm:presLayoutVars>
          <dgm:chPref val="3"/>
        </dgm:presLayoutVars>
      </dgm:prSet>
      <dgm:spPr/>
    </dgm:pt>
    <dgm:pt modelId="{9F1E3403-AFED-4285-BA11-A88033F9FEAE}" type="pres">
      <dgm:prSet presAssocID="{C2683DCC-C6A0-453E-85C5-B14DB155F65D}" presName="level2hierChild" presStyleCnt="0"/>
      <dgm:spPr/>
    </dgm:pt>
    <dgm:pt modelId="{C378DD00-1100-43CE-8361-FF710FF7A021}" type="pres">
      <dgm:prSet presAssocID="{89D7D864-D504-4A6E-8087-B4723375B455}" presName="conn2-1" presStyleLbl="parChTrans1D2" presStyleIdx="0" presStyleCnt="8"/>
      <dgm:spPr/>
    </dgm:pt>
    <dgm:pt modelId="{FA1EED76-BF72-4284-AEAE-A56A28E94EA4}" type="pres">
      <dgm:prSet presAssocID="{89D7D864-D504-4A6E-8087-B4723375B455}" presName="connTx" presStyleLbl="parChTrans1D2" presStyleIdx="0" presStyleCnt="8"/>
      <dgm:spPr/>
    </dgm:pt>
    <dgm:pt modelId="{99B460F2-62DA-4EC0-B194-001C67046C0D}" type="pres">
      <dgm:prSet presAssocID="{0EB853D5-2ACE-44BE-AFF1-198B2C902AB4}" presName="root2" presStyleCnt="0"/>
      <dgm:spPr/>
    </dgm:pt>
    <dgm:pt modelId="{C8FA9221-4370-4C53-920A-A7D8322CBF2D}" type="pres">
      <dgm:prSet presAssocID="{0EB853D5-2ACE-44BE-AFF1-198B2C902AB4}" presName="LevelTwoTextNode" presStyleLbl="node2" presStyleIdx="0" presStyleCnt="8">
        <dgm:presLayoutVars>
          <dgm:chPref val="3"/>
        </dgm:presLayoutVars>
      </dgm:prSet>
      <dgm:spPr/>
    </dgm:pt>
    <dgm:pt modelId="{CB1F63ED-5FA3-4C61-B8CB-171E3BF01543}" type="pres">
      <dgm:prSet presAssocID="{0EB853D5-2ACE-44BE-AFF1-198B2C902AB4}" presName="level3hierChild" presStyleCnt="0"/>
      <dgm:spPr/>
    </dgm:pt>
    <dgm:pt modelId="{32E2DF54-37B9-46D2-AA83-157129CD94D9}" type="pres">
      <dgm:prSet presAssocID="{25786546-BF95-4D1D-9539-BB44C5443368}" presName="conn2-1" presStyleLbl="parChTrans1D2" presStyleIdx="1" presStyleCnt="8"/>
      <dgm:spPr/>
    </dgm:pt>
    <dgm:pt modelId="{DE0C58B3-8278-4BF7-BFCF-524143E63CB6}" type="pres">
      <dgm:prSet presAssocID="{25786546-BF95-4D1D-9539-BB44C5443368}" presName="connTx" presStyleLbl="parChTrans1D2" presStyleIdx="1" presStyleCnt="8"/>
      <dgm:spPr/>
    </dgm:pt>
    <dgm:pt modelId="{F1958540-6B8C-4D44-8C41-3159D7EE2715}" type="pres">
      <dgm:prSet presAssocID="{F81D38D3-CEE6-4028-906A-A60C410540BB}" presName="root2" presStyleCnt="0"/>
      <dgm:spPr/>
    </dgm:pt>
    <dgm:pt modelId="{5A187935-07EC-4094-9FD9-31DD3C04FEE7}" type="pres">
      <dgm:prSet presAssocID="{F81D38D3-CEE6-4028-906A-A60C410540BB}" presName="LevelTwoTextNode" presStyleLbl="node2" presStyleIdx="1" presStyleCnt="8">
        <dgm:presLayoutVars>
          <dgm:chPref val="3"/>
        </dgm:presLayoutVars>
      </dgm:prSet>
      <dgm:spPr/>
    </dgm:pt>
    <dgm:pt modelId="{4377A217-F0E8-4F65-9EE9-D6923D00CC80}" type="pres">
      <dgm:prSet presAssocID="{F81D38D3-CEE6-4028-906A-A60C410540BB}" presName="level3hierChild" presStyleCnt="0"/>
      <dgm:spPr/>
    </dgm:pt>
    <dgm:pt modelId="{97805A23-4DBE-41FE-9A5C-238D61DD7EF4}" type="pres">
      <dgm:prSet presAssocID="{B270231F-F782-4A98-84F2-2EE948336836}" presName="conn2-1" presStyleLbl="parChTrans1D2" presStyleIdx="2" presStyleCnt="8"/>
      <dgm:spPr/>
    </dgm:pt>
    <dgm:pt modelId="{6D96C66F-B301-49F3-8CE6-B6992DD72E1F}" type="pres">
      <dgm:prSet presAssocID="{B270231F-F782-4A98-84F2-2EE948336836}" presName="connTx" presStyleLbl="parChTrans1D2" presStyleIdx="2" presStyleCnt="8"/>
      <dgm:spPr/>
    </dgm:pt>
    <dgm:pt modelId="{BCA6EF02-A94A-43F0-AA7A-5F9585B667A2}" type="pres">
      <dgm:prSet presAssocID="{5FF649B9-941E-4A34-A3F6-AEFDEF6E9C03}" presName="root2" presStyleCnt="0"/>
      <dgm:spPr/>
    </dgm:pt>
    <dgm:pt modelId="{8EB3E068-70AB-412F-BD9B-E6B26012C181}" type="pres">
      <dgm:prSet presAssocID="{5FF649B9-941E-4A34-A3F6-AEFDEF6E9C03}" presName="LevelTwoTextNode" presStyleLbl="node2" presStyleIdx="2" presStyleCnt="8">
        <dgm:presLayoutVars>
          <dgm:chPref val="3"/>
        </dgm:presLayoutVars>
      </dgm:prSet>
      <dgm:spPr/>
    </dgm:pt>
    <dgm:pt modelId="{AE631156-AB25-45C7-A206-31D3F9DE7892}" type="pres">
      <dgm:prSet presAssocID="{5FF649B9-941E-4A34-A3F6-AEFDEF6E9C03}" presName="level3hierChild" presStyleCnt="0"/>
      <dgm:spPr/>
    </dgm:pt>
    <dgm:pt modelId="{F62A0E8F-A3C4-45FE-AEA9-0B5C58C6A4B8}" type="pres">
      <dgm:prSet presAssocID="{BA346E3B-8888-4845-8822-47E4A7032661}" presName="conn2-1" presStyleLbl="parChTrans1D2" presStyleIdx="3" presStyleCnt="8"/>
      <dgm:spPr/>
    </dgm:pt>
    <dgm:pt modelId="{FEA6D763-E480-4D69-901C-790D63A44CEE}" type="pres">
      <dgm:prSet presAssocID="{BA346E3B-8888-4845-8822-47E4A7032661}" presName="connTx" presStyleLbl="parChTrans1D2" presStyleIdx="3" presStyleCnt="8"/>
      <dgm:spPr/>
    </dgm:pt>
    <dgm:pt modelId="{F08AC4B4-822F-42A5-A114-0E7CCA2E6C28}" type="pres">
      <dgm:prSet presAssocID="{6F582D21-7D1F-407C-A8CF-1BA840A3BC64}" presName="root2" presStyleCnt="0"/>
      <dgm:spPr/>
    </dgm:pt>
    <dgm:pt modelId="{B5BECA4E-A8A8-4ABD-BDCC-F9D4F87C16A8}" type="pres">
      <dgm:prSet presAssocID="{6F582D21-7D1F-407C-A8CF-1BA840A3BC64}" presName="LevelTwoTextNode" presStyleLbl="node2" presStyleIdx="3" presStyleCnt="8">
        <dgm:presLayoutVars>
          <dgm:chPref val="3"/>
        </dgm:presLayoutVars>
      </dgm:prSet>
      <dgm:spPr/>
    </dgm:pt>
    <dgm:pt modelId="{7B9A5EC8-63EF-4574-8ADB-1F41334E897E}" type="pres">
      <dgm:prSet presAssocID="{6F582D21-7D1F-407C-A8CF-1BA840A3BC64}" presName="level3hierChild" presStyleCnt="0"/>
      <dgm:spPr/>
    </dgm:pt>
    <dgm:pt modelId="{C32E25C4-2D44-4955-95D7-4D5B6C721A69}" type="pres">
      <dgm:prSet presAssocID="{5051EF96-6501-4B63-8FC2-36ABE3B65A0C}" presName="conn2-1" presStyleLbl="parChTrans1D2" presStyleIdx="4" presStyleCnt="8"/>
      <dgm:spPr/>
    </dgm:pt>
    <dgm:pt modelId="{CD86A5C1-B76C-4C97-8E8C-278C79BB82BA}" type="pres">
      <dgm:prSet presAssocID="{5051EF96-6501-4B63-8FC2-36ABE3B65A0C}" presName="connTx" presStyleLbl="parChTrans1D2" presStyleIdx="4" presStyleCnt="8"/>
      <dgm:spPr/>
    </dgm:pt>
    <dgm:pt modelId="{25592345-7999-4248-AB2E-6CE1D8C58255}" type="pres">
      <dgm:prSet presAssocID="{DFCAED61-2735-4E7B-8983-680EE59D4815}" presName="root2" presStyleCnt="0"/>
      <dgm:spPr/>
    </dgm:pt>
    <dgm:pt modelId="{8070F791-F946-48A9-BA14-D91F84EFB0C5}" type="pres">
      <dgm:prSet presAssocID="{DFCAED61-2735-4E7B-8983-680EE59D4815}" presName="LevelTwoTextNode" presStyleLbl="node2" presStyleIdx="4" presStyleCnt="8">
        <dgm:presLayoutVars>
          <dgm:chPref val="3"/>
        </dgm:presLayoutVars>
      </dgm:prSet>
      <dgm:spPr/>
    </dgm:pt>
    <dgm:pt modelId="{5ACB2385-27DC-4324-B2B6-AA4D5F9427B9}" type="pres">
      <dgm:prSet presAssocID="{DFCAED61-2735-4E7B-8983-680EE59D4815}" presName="level3hierChild" presStyleCnt="0"/>
      <dgm:spPr/>
    </dgm:pt>
    <dgm:pt modelId="{0402926C-82E3-479F-873C-B8B029EDC607}" type="pres">
      <dgm:prSet presAssocID="{5240902F-32AC-4AF6-BE89-7A68501B192C}" presName="conn2-1" presStyleLbl="parChTrans1D2" presStyleIdx="5" presStyleCnt="8"/>
      <dgm:spPr/>
    </dgm:pt>
    <dgm:pt modelId="{FE230F03-74D5-42E9-A586-419F1FB46B6A}" type="pres">
      <dgm:prSet presAssocID="{5240902F-32AC-4AF6-BE89-7A68501B192C}" presName="connTx" presStyleLbl="parChTrans1D2" presStyleIdx="5" presStyleCnt="8"/>
      <dgm:spPr/>
    </dgm:pt>
    <dgm:pt modelId="{43D5377E-D719-4384-AEE1-42EDAE96515F}" type="pres">
      <dgm:prSet presAssocID="{82CFCFBB-AEFB-461B-BCC2-8A554FB8D8CA}" presName="root2" presStyleCnt="0"/>
      <dgm:spPr/>
    </dgm:pt>
    <dgm:pt modelId="{1FAA4A32-EDB6-4FBA-8875-7E95FD2550B4}" type="pres">
      <dgm:prSet presAssocID="{82CFCFBB-AEFB-461B-BCC2-8A554FB8D8CA}" presName="LevelTwoTextNode" presStyleLbl="node2" presStyleIdx="5" presStyleCnt="8">
        <dgm:presLayoutVars>
          <dgm:chPref val="3"/>
        </dgm:presLayoutVars>
      </dgm:prSet>
      <dgm:spPr/>
    </dgm:pt>
    <dgm:pt modelId="{29513413-EFAB-4E83-903B-1AB9E67A6C62}" type="pres">
      <dgm:prSet presAssocID="{82CFCFBB-AEFB-461B-BCC2-8A554FB8D8CA}" presName="level3hierChild" presStyleCnt="0"/>
      <dgm:spPr/>
    </dgm:pt>
    <dgm:pt modelId="{E6E4D847-F347-4A5C-A8A6-6CAE67950F40}" type="pres">
      <dgm:prSet presAssocID="{1C4537B5-35E6-4FA6-BACA-F4A8236B3338}" presName="conn2-1" presStyleLbl="parChTrans1D2" presStyleIdx="6" presStyleCnt="8"/>
      <dgm:spPr/>
    </dgm:pt>
    <dgm:pt modelId="{68476FFC-3E92-42BE-B267-D078412E9FBD}" type="pres">
      <dgm:prSet presAssocID="{1C4537B5-35E6-4FA6-BACA-F4A8236B3338}" presName="connTx" presStyleLbl="parChTrans1D2" presStyleIdx="6" presStyleCnt="8"/>
      <dgm:spPr/>
    </dgm:pt>
    <dgm:pt modelId="{F19123C3-E0EE-407E-B6F4-5ABB92FEB95B}" type="pres">
      <dgm:prSet presAssocID="{7325E2B9-FCCB-4382-BE98-12756D505229}" presName="root2" presStyleCnt="0"/>
      <dgm:spPr/>
    </dgm:pt>
    <dgm:pt modelId="{98819A7F-2BEA-4AD7-8700-8C48F07A0576}" type="pres">
      <dgm:prSet presAssocID="{7325E2B9-FCCB-4382-BE98-12756D505229}" presName="LevelTwoTextNode" presStyleLbl="node2" presStyleIdx="6" presStyleCnt="8">
        <dgm:presLayoutVars>
          <dgm:chPref val="3"/>
        </dgm:presLayoutVars>
      </dgm:prSet>
      <dgm:spPr/>
    </dgm:pt>
    <dgm:pt modelId="{4315E343-2CBC-4C35-A873-6CA61AA2EE94}" type="pres">
      <dgm:prSet presAssocID="{7325E2B9-FCCB-4382-BE98-12756D505229}" presName="level3hierChild" presStyleCnt="0"/>
      <dgm:spPr/>
    </dgm:pt>
    <dgm:pt modelId="{C86CFA86-AFD7-4F46-914E-EABC58AB3424}" type="pres">
      <dgm:prSet presAssocID="{A4C122FB-38B4-4B2F-B702-24CACC5EFDD4}" presName="conn2-1" presStyleLbl="parChTrans1D2" presStyleIdx="7" presStyleCnt="8"/>
      <dgm:spPr/>
    </dgm:pt>
    <dgm:pt modelId="{BAC2585F-60DF-472A-B3A5-280B44A3D913}" type="pres">
      <dgm:prSet presAssocID="{A4C122FB-38B4-4B2F-B702-24CACC5EFDD4}" presName="connTx" presStyleLbl="parChTrans1D2" presStyleIdx="7" presStyleCnt="8"/>
      <dgm:spPr/>
    </dgm:pt>
    <dgm:pt modelId="{A345F9B7-58F6-43C7-9450-7EC0E0B10338}" type="pres">
      <dgm:prSet presAssocID="{075D5228-CE38-490D-820D-CA87935552BB}" presName="root2" presStyleCnt="0"/>
      <dgm:spPr/>
    </dgm:pt>
    <dgm:pt modelId="{22E1CBBF-ED1D-44B0-8C18-4A3EEF878AD0}" type="pres">
      <dgm:prSet presAssocID="{075D5228-CE38-490D-820D-CA87935552BB}" presName="LevelTwoTextNode" presStyleLbl="node2" presStyleIdx="7" presStyleCnt="8">
        <dgm:presLayoutVars>
          <dgm:chPref val="3"/>
        </dgm:presLayoutVars>
      </dgm:prSet>
      <dgm:spPr/>
    </dgm:pt>
    <dgm:pt modelId="{CF0DD1BE-9EFF-4F1E-96CE-B4AD7DA597A6}" type="pres">
      <dgm:prSet presAssocID="{075D5228-CE38-490D-820D-CA87935552BB}" presName="level3hierChild" presStyleCnt="0"/>
      <dgm:spPr/>
    </dgm:pt>
  </dgm:ptLst>
  <dgm:cxnLst>
    <dgm:cxn modelId="{D2B8BA1C-C063-4731-95FB-E2FEC68F6CDF}" srcId="{C2683DCC-C6A0-453E-85C5-B14DB155F65D}" destId="{0EB853D5-2ACE-44BE-AFF1-198B2C902AB4}" srcOrd="0" destOrd="0" parTransId="{89D7D864-D504-4A6E-8087-B4723375B455}" sibTransId="{03055992-F720-4BD1-8050-643009483E05}"/>
    <dgm:cxn modelId="{1741FD1D-BE10-4301-AB8F-ECEEBC34E9A3}" type="presOf" srcId="{25786546-BF95-4D1D-9539-BB44C5443368}" destId="{32E2DF54-37B9-46D2-AA83-157129CD94D9}" srcOrd="0" destOrd="0" presId="urn:microsoft.com/office/officeart/2008/layout/HorizontalMultiLevelHierarchy"/>
    <dgm:cxn modelId="{715FCE27-D4AC-4825-8A58-29529638119C}" srcId="{C2683DCC-C6A0-453E-85C5-B14DB155F65D}" destId="{82CFCFBB-AEFB-461B-BCC2-8A554FB8D8CA}" srcOrd="5" destOrd="0" parTransId="{5240902F-32AC-4AF6-BE89-7A68501B192C}" sibTransId="{A5C708CF-31CD-404E-9A4B-4085FBCE1F09}"/>
    <dgm:cxn modelId="{05AC052E-87FD-409D-B777-F913A7F6DB31}" srcId="{C2683DCC-C6A0-453E-85C5-B14DB155F65D}" destId="{7325E2B9-FCCB-4382-BE98-12756D505229}" srcOrd="6" destOrd="0" parTransId="{1C4537B5-35E6-4FA6-BACA-F4A8236B3338}" sibTransId="{49A65639-0952-4862-BA87-FC36B6FFB756}"/>
    <dgm:cxn modelId="{9178E42F-56E7-4E08-9133-922C88CFEF8E}" srcId="{C2683DCC-C6A0-453E-85C5-B14DB155F65D}" destId="{6F582D21-7D1F-407C-A8CF-1BA840A3BC64}" srcOrd="3" destOrd="0" parTransId="{BA346E3B-8888-4845-8822-47E4A7032661}" sibTransId="{9A22A0D1-B175-469A-93A3-EA0D428272A7}"/>
    <dgm:cxn modelId="{2DD28736-9B44-47EB-9BE3-24C5D23703AF}" type="presOf" srcId="{075D5228-CE38-490D-820D-CA87935552BB}" destId="{22E1CBBF-ED1D-44B0-8C18-4A3EEF878AD0}" srcOrd="0" destOrd="0" presId="urn:microsoft.com/office/officeart/2008/layout/HorizontalMultiLevelHierarchy"/>
    <dgm:cxn modelId="{CB3C4239-EBC4-4894-B474-960498088ABA}" type="presOf" srcId="{A4C122FB-38B4-4B2F-B702-24CACC5EFDD4}" destId="{C86CFA86-AFD7-4F46-914E-EABC58AB3424}" srcOrd="0" destOrd="0" presId="urn:microsoft.com/office/officeart/2008/layout/HorizontalMultiLevelHierarchy"/>
    <dgm:cxn modelId="{78B2D53F-F988-4363-A72D-B08EFCDB9D1E}" type="presOf" srcId="{B270231F-F782-4A98-84F2-2EE948336836}" destId="{6D96C66F-B301-49F3-8CE6-B6992DD72E1F}" srcOrd="1" destOrd="0" presId="urn:microsoft.com/office/officeart/2008/layout/HorizontalMultiLevelHierarchy"/>
    <dgm:cxn modelId="{1858DD61-F587-4C12-B1DC-06708F7B758F}" type="presOf" srcId="{F81D38D3-CEE6-4028-906A-A60C410540BB}" destId="{5A187935-07EC-4094-9FD9-31DD3C04FEE7}" srcOrd="0" destOrd="0" presId="urn:microsoft.com/office/officeart/2008/layout/HorizontalMultiLevelHierarchy"/>
    <dgm:cxn modelId="{43C3BB63-CF8E-4F56-A62C-44254CB58A80}" type="presOf" srcId="{7325E2B9-FCCB-4382-BE98-12756D505229}" destId="{98819A7F-2BEA-4AD7-8700-8C48F07A0576}" srcOrd="0" destOrd="0" presId="urn:microsoft.com/office/officeart/2008/layout/HorizontalMultiLevelHierarchy"/>
    <dgm:cxn modelId="{7BDDA565-52C9-40C0-9278-F854ACAB7B80}" type="presOf" srcId="{0EB853D5-2ACE-44BE-AFF1-198B2C902AB4}" destId="{C8FA9221-4370-4C53-920A-A7D8322CBF2D}" srcOrd="0" destOrd="0" presId="urn:microsoft.com/office/officeart/2008/layout/HorizontalMultiLevelHierarchy"/>
    <dgm:cxn modelId="{EAAA5C6F-7E95-4DA3-B746-7772FF23FD1F}" type="presOf" srcId="{DFCAED61-2735-4E7B-8983-680EE59D4815}" destId="{8070F791-F946-48A9-BA14-D91F84EFB0C5}" srcOrd="0" destOrd="0" presId="urn:microsoft.com/office/officeart/2008/layout/HorizontalMultiLevelHierarchy"/>
    <dgm:cxn modelId="{DF02BE74-C2CC-4C7C-A101-D95E24B8D16E}" type="presOf" srcId="{5FF649B9-941E-4A34-A3F6-AEFDEF6E9C03}" destId="{8EB3E068-70AB-412F-BD9B-E6B26012C181}" srcOrd="0" destOrd="0" presId="urn:microsoft.com/office/officeart/2008/layout/HorizontalMultiLevelHierarchy"/>
    <dgm:cxn modelId="{A2B7055A-44EF-4B02-A255-04300DB9ED74}" type="presOf" srcId="{1C4537B5-35E6-4FA6-BACA-F4A8236B3338}" destId="{E6E4D847-F347-4A5C-A8A6-6CAE67950F40}" srcOrd="0" destOrd="0" presId="urn:microsoft.com/office/officeart/2008/layout/HorizontalMultiLevelHierarchy"/>
    <dgm:cxn modelId="{9B52AE84-B4C6-4AA6-861B-590FA9485DD5}" srcId="{8FB5B775-875A-4ADB-B455-205C271681D5}" destId="{C2683DCC-C6A0-453E-85C5-B14DB155F65D}" srcOrd="0" destOrd="0" parTransId="{DB31A411-2AF1-4775-AA3D-7AB1FAE91406}" sibTransId="{BEC79A42-C84A-4A30-B664-B6DB9474F3AB}"/>
    <dgm:cxn modelId="{8EEE9794-958F-4152-BBD2-340E9E4F6D24}" type="presOf" srcId="{6F582D21-7D1F-407C-A8CF-1BA840A3BC64}" destId="{B5BECA4E-A8A8-4ABD-BDCC-F9D4F87C16A8}" srcOrd="0" destOrd="0" presId="urn:microsoft.com/office/officeart/2008/layout/HorizontalMultiLevelHierarchy"/>
    <dgm:cxn modelId="{A46CD399-1C8E-4019-8112-D8E813AC5032}" type="presOf" srcId="{5051EF96-6501-4B63-8FC2-36ABE3B65A0C}" destId="{C32E25C4-2D44-4955-95D7-4D5B6C721A69}" srcOrd="0" destOrd="0" presId="urn:microsoft.com/office/officeart/2008/layout/HorizontalMultiLevelHierarchy"/>
    <dgm:cxn modelId="{EA43CA9B-CF62-45DF-806C-D2D08273B766}" type="presOf" srcId="{BA346E3B-8888-4845-8822-47E4A7032661}" destId="{FEA6D763-E480-4D69-901C-790D63A44CEE}" srcOrd="1" destOrd="0" presId="urn:microsoft.com/office/officeart/2008/layout/HorizontalMultiLevelHierarchy"/>
    <dgm:cxn modelId="{4D1DFF9B-9BFC-424D-ACC7-41EF0F6CF3BF}" type="presOf" srcId="{1C4537B5-35E6-4FA6-BACA-F4A8236B3338}" destId="{68476FFC-3E92-42BE-B267-D078412E9FBD}" srcOrd="1" destOrd="0" presId="urn:microsoft.com/office/officeart/2008/layout/HorizontalMultiLevelHierarchy"/>
    <dgm:cxn modelId="{7F8E909D-6A4B-4F11-BEEE-A8DB9C8BDA86}" type="presOf" srcId="{89D7D864-D504-4A6E-8087-B4723375B455}" destId="{FA1EED76-BF72-4284-AEAE-A56A28E94EA4}" srcOrd="1" destOrd="0" presId="urn:microsoft.com/office/officeart/2008/layout/HorizontalMultiLevelHierarchy"/>
    <dgm:cxn modelId="{F744CF9D-AFBF-4F9F-BC60-6A6C993F9165}" type="presOf" srcId="{89D7D864-D504-4A6E-8087-B4723375B455}" destId="{C378DD00-1100-43CE-8361-FF710FF7A021}" srcOrd="0" destOrd="0" presId="urn:microsoft.com/office/officeart/2008/layout/HorizontalMultiLevelHierarchy"/>
    <dgm:cxn modelId="{46A610A3-4D3A-4B90-A449-DC22D7E129F6}" type="presOf" srcId="{B270231F-F782-4A98-84F2-2EE948336836}" destId="{97805A23-4DBE-41FE-9A5C-238D61DD7EF4}" srcOrd="0" destOrd="0" presId="urn:microsoft.com/office/officeart/2008/layout/HorizontalMultiLevelHierarchy"/>
    <dgm:cxn modelId="{4FC9C6A5-742F-46F5-980B-4ADA15F8CF91}" srcId="{C2683DCC-C6A0-453E-85C5-B14DB155F65D}" destId="{F81D38D3-CEE6-4028-906A-A60C410540BB}" srcOrd="1" destOrd="0" parTransId="{25786546-BF95-4D1D-9539-BB44C5443368}" sibTransId="{5590DD0C-594C-4C5C-8142-75C98E46C6E2}"/>
    <dgm:cxn modelId="{E9A643A9-AB63-4035-A441-9832831790A9}" type="presOf" srcId="{C2683DCC-C6A0-453E-85C5-B14DB155F65D}" destId="{3EEA48BA-2D6B-4B30-9F06-B103143E0095}" srcOrd="0" destOrd="0" presId="urn:microsoft.com/office/officeart/2008/layout/HorizontalMultiLevelHierarchy"/>
    <dgm:cxn modelId="{5A6150CB-A1CD-40CB-96A2-22F260146A9C}" type="presOf" srcId="{BA346E3B-8888-4845-8822-47E4A7032661}" destId="{F62A0E8F-A3C4-45FE-AEA9-0B5C58C6A4B8}" srcOrd="0" destOrd="0" presId="urn:microsoft.com/office/officeart/2008/layout/HorizontalMultiLevelHierarchy"/>
    <dgm:cxn modelId="{100A3FD2-0D9D-47D9-AB24-CEAC3AE789C3}" type="presOf" srcId="{5240902F-32AC-4AF6-BE89-7A68501B192C}" destId="{FE230F03-74D5-42E9-A586-419F1FB46B6A}" srcOrd="1" destOrd="0" presId="urn:microsoft.com/office/officeart/2008/layout/HorizontalMultiLevelHierarchy"/>
    <dgm:cxn modelId="{DAC0F8DD-D902-49FD-949A-5366D51A9110}" type="presOf" srcId="{5240902F-32AC-4AF6-BE89-7A68501B192C}" destId="{0402926C-82E3-479F-873C-B8B029EDC607}" srcOrd="0" destOrd="0" presId="urn:microsoft.com/office/officeart/2008/layout/HorizontalMultiLevelHierarchy"/>
    <dgm:cxn modelId="{06A085DE-4736-417E-8BCF-8E14CF5BFBC9}" type="presOf" srcId="{82CFCFBB-AEFB-461B-BCC2-8A554FB8D8CA}" destId="{1FAA4A32-EDB6-4FBA-8875-7E95FD2550B4}" srcOrd="0" destOrd="0" presId="urn:microsoft.com/office/officeart/2008/layout/HorizontalMultiLevelHierarchy"/>
    <dgm:cxn modelId="{815631E0-3FDB-4A7F-BA77-D65E7AC1E7D1}" type="presOf" srcId="{5051EF96-6501-4B63-8FC2-36ABE3B65A0C}" destId="{CD86A5C1-B76C-4C97-8E8C-278C79BB82BA}" srcOrd="1" destOrd="0" presId="urn:microsoft.com/office/officeart/2008/layout/HorizontalMultiLevelHierarchy"/>
    <dgm:cxn modelId="{C00596E5-88D9-4FDF-8A63-42CEC8FB3673}" type="presOf" srcId="{8FB5B775-875A-4ADB-B455-205C271681D5}" destId="{BBB43AD7-99E2-4167-99CC-A385093D95C3}" srcOrd="0" destOrd="0" presId="urn:microsoft.com/office/officeart/2008/layout/HorizontalMultiLevelHierarchy"/>
    <dgm:cxn modelId="{93FB09EA-FB42-4157-B681-7032B3070FB9}" type="presOf" srcId="{A4C122FB-38B4-4B2F-B702-24CACC5EFDD4}" destId="{BAC2585F-60DF-472A-B3A5-280B44A3D913}" srcOrd="1" destOrd="0" presId="urn:microsoft.com/office/officeart/2008/layout/HorizontalMultiLevelHierarchy"/>
    <dgm:cxn modelId="{52FA27EC-4F65-4D5D-9059-CA37EC33288E}" srcId="{C2683DCC-C6A0-453E-85C5-B14DB155F65D}" destId="{DFCAED61-2735-4E7B-8983-680EE59D4815}" srcOrd="4" destOrd="0" parTransId="{5051EF96-6501-4B63-8FC2-36ABE3B65A0C}" sibTransId="{0AE52940-B21A-40E1-AB3B-21B0A3CA79E1}"/>
    <dgm:cxn modelId="{4D77D7F0-606E-4945-8DD9-72434627BAF0}" srcId="{C2683DCC-C6A0-453E-85C5-B14DB155F65D}" destId="{5FF649B9-941E-4A34-A3F6-AEFDEF6E9C03}" srcOrd="2" destOrd="0" parTransId="{B270231F-F782-4A98-84F2-2EE948336836}" sibTransId="{3D1FE131-CBC1-42E8-9FF0-750A2B27C3A4}"/>
    <dgm:cxn modelId="{F91560F5-A467-4B05-B133-40ADD56FF3D3}" type="presOf" srcId="{25786546-BF95-4D1D-9539-BB44C5443368}" destId="{DE0C58B3-8278-4BF7-BFCF-524143E63CB6}" srcOrd="1" destOrd="0" presId="urn:microsoft.com/office/officeart/2008/layout/HorizontalMultiLevelHierarchy"/>
    <dgm:cxn modelId="{801F6BFD-08CA-4494-B94C-D6B0FCE578E8}" srcId="{C2683DCC-C6A0-453E-85C5-B14DB155F65D}" destId="{075D5228-CE38-490D-820D-CA87935552BB}" srcOrd="7" destOrd="0" parTransId="{A4C122FB-38B4-4B2F-B702-24CACC5EFDD4}" sibTransId="{19144F55-2565-48A1-B180-0688585C58C6}"/>
    <dgm:cxn modelId="{22AF956A-609D-406E-9A13-BFA11A336F4D}" type="presParOf" srcId="{BBB43AD7-99E2-4167-99CC-A385093D95C3}" destId="{00F32A49-B913-4B75-A94F-57EC13DCBDDD}" srcOrd="0" destOrd="0" presId="urn:microsoft.com/office/officeart/2008/layout/HorizontalMultiLevelHierarchy"/>
    <dgm:cxn modelId="{DCDCDADA-D2B0-444D-B188-694BAEF9C3E1}" type="presParOf" srcId="{00F32A49-B913-4B75-A94F-57EC13DCBDDD}" destId="{3EEA48BA-2D6B-4B30-9F06-B103143E0095}" srcOrd="0" destOrd="0" presId="urn:microsoft.com/office/officeart/2008/layout/HorizontalMultiLevelHierarchy"/>
    <dgm:cxn modelId="{6E63BDBE-066D-46AD-8453-C3CA5F8F2405}" type="presParOf" srcId="{00F32A49-B913-4B75-A94F-57EC13DCBDDD}" destId="{9F1E3403-AFED-4285-BA11-A88033F9FEAE}" srcOrd="1" destOrd="0" presId="urn:microsoft.com/office/officeart/2008/layout/HorizontalMultiLevelHierarchy"/>
    <dgm:cxn modelId="{4E4A26A3-7854-4D17-9CF2-DCFE8CD9FBE4}" type="presParOf" srcId="{9F1E3403-AFED-4285-BA11-A88033F9FEAE}" destId="{C378DD00-1100-43CE-8361-FF710FF7A021}" srcOrd="0" destOrd="0" presId="urn:microsoft.com/office/officeart/2008/layout/HorizontalMultiLevelHierarchy"/>
    <dgm:cxn modelId="{9AAA52E8-CD86-4AC0-827F-85D596D48F2B}" type="presParOf" srcId="{C378DD00-1100-43CE-8361-FF710FF7A021}" destId="{FA1EED76-BF72-4284-AEAE-A56A28E94EA4}" srcOrd="0" destOrd="0" presId="urn:microsoft.com/office/officeart/2008/layout/HorizontalMultiLevelHierarchy"/>
    <dgm:cxn modelId="{0C87305A-5B1A-4EC9-A257-E9634277A890}" type="presParOf" srcId="{9F1E3403-AFED-4285-BA11-A88033F9FEAE}" destId="{99B460F2-62DA-4EC0-B194-001C67046C0D}" srcOrd="1" destOrd="0" presId="urn:microsoft.com/office/officeart/2008/layout/HorizontalMultiLevelHierarchy"/>
    <dgm:cxn modelId="{BF00A642-72E0-49CC-B323-6D05F2007A93}" type="presParOf" srcId="{99B460F2-62DA-4EC0-B194-001C67046C0D}" destId="{C8FA9221-4370-4C53-920A-A7D8322CBF2D}" srcOrd="0" destOrd="0" presId="urn:microsoft.com/office/officeart/2008/layout/HorizontalMultiLevelHierarchy"/>
    <dgm:cxn modelId="{065CA208-E575-4B39-A168-8A2E8166559C}" type="presParOf" srcId="{99B460F2-62DA-4EC0-B194-001C67046C0D}" destId="{CB1F63ED-5FA3-4C61-B8CB-171E3BF01543}" srcOrd="1" destOrd="0" presId="urn:microsoft.com/office/officeart/2008/layout/HorizontalMultiLevelHierarchy"/>
    <dgm:cxn modelId="{A15E2A59-F8D0-4639-A364-AB9ADE1E5CB0}" type="presParOf" srcId="{9F1E3403-AFED-4285-BA11-A88033F9FEAE}" destId="{32E2DF54-37B9-46D2-AA83-157129CD94D9}" srcOrd="2" destOrd="0" presId="urn:microsoft.com/office/officeart/2008/layout/HorizontalMultiLevelHierarchy"/>
    <dgm:cxn modelId="{C36C1AE5-4075-4579-BF59-4CAA285B1419}" type="presParOf" srcId="{32E2DF54-37B9-46D2-AA83-157129CD94D9}" destId="{DE0C58B3-8278-4BF7-BFCF-524143E63CB6}" srcOrd="0" destOrd="0" presId="urn:microsoft.com/office/officeart/2008/layout/HorizontalMultiLevelHierarchy"/>
    <dgm:cxn modelId="{90990B54-F63A-4A2A-9876-B4999DF64F21}" type="presParOf" srcId="{9F1E3403-AFED-4285-BA11-A88033F9FEAE}" destId="{F1958540-6B8C-4D44-8C41-3159D7EE2715}" srcOrd="3" destOrd="0" presId="urn:microsoft.com/office/officeart/2008/layout/HorizontalMultiLevelHierarchy"/>
    <dgm:cxn modelId="{CAC7A4D3-D83A-44D6-8A0D-B5D26D473322}" type="presParOf" srcId="{F1958540-6B8C-4D44-8C41-3159D7EE2715}" destId="{5A187935-07EC-4094-9FD9-31DD3C04FEE7}" srcOrd="0" destOrd="0" presId="urn:microsoft.com/office/officeart/2008/layout/HorizontalMultiLevelHierarchy"/>
    <dgm:cxn modelId="{30E284F5-CDBD-4446-95D3-B9FEC71FF4DC}" type="presParOf" srcId="{F1958540-6B8C-4D44-8C41-3159D7EE2715}" destId="{4377A217-F0E8-4F65-9EE9-D6923D00CC80}" srcOrd="1" destOrd="0" presId="urn:microsoft.com/office/officeart/2008/layout/HorizontalMultiLevelHierarchy"/>
    <dgm:cxn modelId="{82963545-4C1F-4D32-9A92-B860A6DB2071}" type="presParOf" srcId="{9F1E3403-AFED-4285-BA11-A88033F9FEAE}" destId="{97805A23-4DBE-41FE-9A5C-238D61DD7EF4}" srcOrd="4" destOrd="0" presId="urn:microsoft.com/office/officeart/2008/layout/HorizontalMultiLevelHierarchy"/>
    <dgm:cxn modelId="{778AEF33-0754-4BC7-AF58-1AC9C3442ED9}" type="presParOf" srcId="{97805A23-4DBE-41FE-9A5C-238D61DD7EF4}" destId="{6D96C66F-B301-49F3-8CE6-B6992DD72E1F}" srcOrd="0" destOrd="0" presId="urn:microsoft.com/office/officeart/2008/layout/HorizontalMultiLevelHierarchy"/>
    <dgm:cxn modelId="{28AE47DD-600F-4108-9E83-EFBC91649453}" type="presParOf" srcId="{9F1E3403-AFED-4285-BA11-A88033F9FEAE}" destId="{BCA6EF02-A94A-43F0-AA7A-5F9585B667A2}" srcOrd="5" destOrd="0" presId="urn:microsoft.com/office/officeart/2008/layout/HorizontalMultiLevelHierarchy"/>
    <dgm:cxn modelId="{81FC53EE-5BF2-4B88-BF58-F355A00F094D}" type="presParOf" srcId="{BCA6EF02-A94A-43F0-AA7A-5F9585B667A2}" destId="{8EB3E068-70AB-412F-BD9B-E6B26012C181}" srcOrd="0" destOrd="0" presId="urn:microsoft.com/office/officeart/2008/layout/HorizontalMultiLevelHierarchy"/>
    <dgm:cxn modelId="{73B277F5-53E1-4353-836E-EDB0D0272F90}" type="presParOf" srcId="{BCA6EF02-A94A-43F0-AA7A-5F9585B667A2}" destId="{AE631156-AB25-45C7-A206-31D3F9DE7892}" srcOrd="1" destOrd="0" presId="urn:microsoft.com/office/officeart/2008/layout/HorizontalMultiLevelHierarchy"/>
    <dgm:cxn modelId="{5A1AFE9A-A01D-44D2-B269-B7C81A2EC3AC}" type="presParOf" srcId="{9F1E3403-AFED-4285-BA11-A88033F9FEAE}" destId="{F62A0E8F-A3C4-45FE-AEA9-0B5C58C6A4B8}" srcOrd="6" destOrd="0" presId="urn:microsoft.com/office/officeart/2008/layout/HorizontalMultiLevelHierarchy"/>
    <dgm:cxn modelId="{5DFCF349-AFD0-4646-91F5-30F2A63646F7}" type="presParOf" srcId="{F62A0E8F-A3C4-45FE-AEA9-0B5C58C6A4B8}" destId="{FEA6D763-E480-4D69-901C-790D63A44CEE}" srcOrd="0" destOrd="0" presId="urn:microsoft.com/office/officeart/2008/layout/HorizontalMultiLevelHierarchy"/>
    <dgm:cxn modelId="{B04160F0-B6A7-4466-9F7B-74D99F5B0652}" type="presParOf" srcId="{9F1E3403-AFED-4285-BA11-A88033F9FEAE}" destId="{F08AC4B4-822F-42A5-A114-0E7CCA2E6C28}" srcOrd="7" destOrd="0" presId="urn:microsoft.com/office/officeart/2008/layout/HorizontalMultiLevelHierarchy"/>
    <dgm:cxn modelId="{E1EF7648-7E7C-4FF1-8924-09C3217B8E9B}" type="presParOf" srcId="{F08AC4B4-822F-42A5-A114-0E7CCA2E6C28}" destId="{B5BECA4E-A8A8-4ABD-BDCC-F9D4F87C16A8}" srcOrd="0" destOrd="0" presId="urn:microsoft.com/office/officeart/2008/layout/HorizontalMultiLevelHierarchy"/>
    <dgm:cxn modelId="{825DF5C2-25BC-4E97-9FDB-FA74CF627DA0}" type="presParOf" srcId="{F08AC4B4-822F-42A5-A114-0E7CCA2E6C28}" destId="{7B9A5EC8-63EF-4574-8ADB-1F41334E897E}" srcOrd="1" destOrd="0" presId="urn:microsoft.com/office/officeart/2008/layout/HorizontalMultiLevelHierarchy"/>
    <dgm:cxn modelId="{9F2AA327-90C3-4A6A-A49D-9D4F0B4E4AF9}" type="presParOf" srcId="{9F1E3403-AFED-4285-BA11-A88033F9FEAE}" destId="{C32E25C4-2D44-4955-95D7-4D5B6C721A69}" srcOrd="8" destOrd="0" presId="urn:microsoft.com/office/officeart/2008/layout/HorizontalMultiLevelHierarchy"/>
    <dgm:cxn modelId="{035D45BF-B85F-4A2B-BE97-11E580616B85}" type="presParOf" srcId="{C32E25C4-2D44-4955-95D7-4D5B6C721A69}" destId="{CD86A5C1-B76C-4C97-8E8C-278C79BB82BA}" srcOrd="0" destOrd="0" presId="urn:microsoft.com/office/officeart/2008/layout/HorizontalMultiLevelHierarchy"/>
    <dgm:cxn modelId="{249FE10E-1557-4C27-88C9-2E4ED0BC07F0}" type="presParOf" srcId="{9F1E3403-AFED-4285-BA11-A88033F9FEAE}" destId="{25592345-7999-4248-AB2E-6CE1D8C58255}" srcOrd="9" destOrd="0" presId="urn:microsoft.com/office/officeart/2008/layout/HorizontalMultiLevelHierarchy"/>
    <dgm:cxn modelId="{FB089D06-8CC5-444D-BCA2-84C85C768308}" type="presParOf" srcId="{25592345-7999-4248-AB2E-6CE1D8C58255}" destId="{8070F791-F946-48A9-BA14-D91F84EFB0C5}" srcOrd="0" destOrd="0" presId="urn:microsoft.com/office/officeart/2008/layout/HorizontalMultiLevelHierarchy"/>
    <dgm:cxn modelId="{397E64FC-CEF0-4F49-B516-D6D988AEE8B6}" type="presParOf" srcId="{25592345-7999-4248-AB2E-6CE1D8C58255}" destId="{5ACB2385-27DC-4324-B2B6-AA4D5F9427B9}" srcOrd="1" destOrd="0" presId="urn:microsoft.com/office/officeart/2008/layout/HorizontalMultiLevelHierarchy"/>
    <dgm:cxn modelId="{6E8A92A6-A289-4A13-A7B3-D325BA0B84B8}" type="presParOf" srcId="{9F1E3403-AFED-4285-BA11-A88033F9FEAE}" destId="{0402926C-82E3-479F-873C-B8B029EDC607}" srcOrd="10" destOrd="0" presId="urn:microsoft.com/office/officeart/2008/layout/HorizontalMultiLevelHierarchy"/>
    <dgm:cxn modelId="{02D67D24-3B19-4F9F-AE6B-88E914F0FBB9}" type="presParOf" srcId="{0402926C-82E3-479F-873C-B8B029EDC607}" destId="{FE230F03-74D5-42E9-A586-419F1FB46B6A}" srcOrd="0" destOrd="0" presId="urn:microsoft.com/office/officeart/2008/layout/HorizontalMultiLevelHierarchy"/>
    <dgm:cxn modelId="{F687813A-1F6A-426C-B67A-154CF7784DE0}" type="presParOf" srcId="{9F1E3403-AFED-4285-BA11-A88033F9FEAE}" destId="{43D5377E-D719-4384-AEE1-42EDAE96515F}" srcOrd="11" destOrd="0" presId="urn:microsoft.com/office/officeart/2008/layout/HorizontalMultiLevelHierarchy"/>
    <dgm:cxn modelId="{8A99A681-B6CB-4469-9BE3-F40F502A55EA}" type="presParOf" srcId="{43D5377E-D719-4384-AEE1-42EDAE96515F}" destId="{1FAA4A32-EDB6-4FBA-8875-7E95FD2550B4}" srcOrd="0" destOrd="0" presId="urn:microsoft.com/office/officeart/2008/layout/HorizontalMultiLevelHierarchy"/>
    <dgm:cxn modelId="{2489BA71-4B22-4368-967D-70779AF4550B}" type="presParOf" srcId="{43D5377E-D719-4384-AEE1-42EDAE96515F}" destId="{29513413-EFAB-4E83-903B-1AB9E67A6C62}" srcOrd="1" destOrd="0" presId="urn:microsoft.com/office/officeart/2008/layout/HorizontalMultiLevelHierarchy"/>
    <dgm:cxn modelId="{21D867A7-068D-44AA-85AE-079AC94B7234}" type="presParOf" srcId="{9F1E3403-AFED-4285-BA11-A88033F9FEAE}" destId="{E6E4D847-F347-4A5C-A8A6-6CAE67950F40}" srcOrd="12" destOrd="0" presId="urn:microsoft.com/office/officeart/2008/layout/HorizontalMultiLevelHierarchy"/>
    <dgm:cxn modelId="{F8322590-F5D6-4729-9F8C-B51B5BADBD77}" type="presParOf" srcId="{E6E4D847-F347-4A5C-A8A6-6CAE67950F40}" destId="{68476FFC-3E92-42BE-B267-D078412E9FBD}" srcOrd="0" destOrd="0" presId="urn:microsoft.com/office/officeart/2008/layout/HorizontalMultiLevelHierarchy"/>
    <dgm:cxn modelId="{892E3A5E-455A-4152-8529-4252224ED316}" type="presParOf" srcId="{9F1E3403-AFED-4285-BA11-A88033F9FEAE}" destId="{F19123C3-E0EE-407E-B6F4-5ABB92FEB95B}" srcOrd="13" destOrd="0" presId="urn:microsoft.com/office/officeart/2008/layout/HorizontalMultiLevelHierarchy"/>
    <dgm:cxn modelId="{C7805A8E-BACA-412F-BF9B-4B0D04BE4DC8}" type="presParOf" srcId="{F19123C3-E0EE-407E-B6F4-5ABB92FEB95B}" destId="{98819A7F-2BEA-4AD7-8700-8C48F07A0576}" srcOrd="0" destOrd="0" presId="urn:microsoft.com/office/officeart/2008/layout/HorizontalMultiLevelHierarchy"/>
    <dgm:cxn modelId="{18F700C4-2519-4B86-9841-05705385EB25}" type="presParOf" srcId="{F19123C3-E0EE-407E-B6F4-5ABB92FEB95B}" destId="{4315E343-2CBC-4C35-A873-6CA61AA2EE94}" srcOrd="1" destOrd="0" presId="urn:microsoft.com/office/officeart/2008/layout/HorizontalMultiLevelHierarchy"/>
    <dgm:cxn modelId="{F240FAAB-274F-4450-A18E-4052290ED859}" type="presParOf" srcId="{9F1E3403-AFED-4285-BA11-A88033F9FEAE}" destId="{C86CFA86-AFD7-4F46-914E-EABC58AB3424}" srcOrd="14" destOrd="0" presId="urn:microsoft.com/office/officeart/2008/layout/HorizontalMultiLevelHierarchy"/>
    <dgm:cxn modelId="{62A7BCED-6B6C-4849-B95C-10E15CF094F4}" type="presParOf" srcId="{C86CFA86-AFD7-4F46-914E-EABC58AB3424}" destId="{BAC2585F-60DF-472A-B3A5-280B44A3D913}" srcOrd="0" destOrd="0" presId="urn:microsoft.com/office/officeart/2008/layout/HorizontalMultiLevelHierarchy"/>
    <dgm:cxn modelId="{20883824-AB20-4FCD-940F-F0191C60D566}" type="presParOf" srcId="{9F1E3403-AFED-4285-BA11-A88033F9FEAE}" destId="{A345F9B7-58F6-43C7-9450-7EC0E0B10338}" srcOrd="15" destOrd="0" presId="urn:microsoft.com/office/officeart/2008/layout/HorizontalMultiLevelHierarchy"/>
    <dgm:cxn modelId="{4833F242-7496-42FB-926A-F9553E1E6FE4}" type="presParOf" srcId="{A345F9B7-58F6-43C7-9450-7EC0E0B10338}" destId="{22E1CBBF-ED1D-44B0-8C18-4A3EEF878AD0}" srcOrd="0" destOrd="0" presId="urn:microsoft.com/office/officeart/2008/layout/HorizontalMultiLevelHierarchy"/>
    <dgm:cxn modelId="{9DC4AB8F-A391-4BB8-B229-88C51985512E}" type="presParOf" srcId="{A345F9B7-58F6-43C7-9450-7EC0E0B10338}" destId="{CF0DD1BE-9EFF-4F1E-96CE-B4AD7DA597A6}" srcOrd="1" destOrd="0" presId="urn:microsoft.com/office/officeart/2008/layout/HorizontalMultiLevelHierarchy"/>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D114A8-A4C1-47D0-AD2D-F06D1FAAA314}"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NZ"/>
        </a:p>
      </dgm:t>
    </dgm:pt>
    <dgm:pt modelId="{57825A55-F2C4-4234-B854-7B26A7DCFC03}">
      <dgm:prSet phldrT="[Text]"/>
      <dgm:spPr/>
      <dgm:t>
        <a:bodyPr/>
        <a:lstStyle/>
        <a:p>
          <a:r>
            <a:rPr lang="en-NZ"/>
            <a:t>Network manager</a:t>
          </a:r>
        </a:p>
      </dgm:t>
    </dgm:pt>
    <dgm:pt modelId="{8603E233-1FA6-4C67-8A61-F1A5CCC8A2F6}" type="parTrans" cxnId="{DFAD0EB4-5B32-4803-91CF-D4D2FB4BAEF9}">
      <dgm:prSet/>
      <dgm:spPr/>
      <dgm:t>
        <a:bodyPr/>
        <a:lstStyle/>
        <a:p>
          <a:endParaRPr lang="en-NZ"/>
        </a:p>
      </dgm:t>
    </dgm:pt>
    <dgm:pt modelId="{82F77C00-F31F-4609-968A-F02F8A8183CB}" type="sibTrans" cxnId="{DFAD0EB4-5B32-4803-91CF-D4D2FB4BAEF9}">
      <dgm:prSet/>
      <dgm:spPr/>
      <dgm:t>
        <a:bodyPr/>
        <a:lstStyle/>
        <a:p>
          <a:endParaRPr lang="en-NZ"/>
        </a:p>
      </dgm:t>
    </dgm:pt>
    <dgm:pt modelId="{9C8D2C47-49D3-4706-B9F4-2E14EF1B987D}">
      <dgm:prSet phldrT="[Text]"/>
      <dgm:spPr/>
      <dgm:t>
        <a:bodyPr/>
        <a:lstStyle/>
        <a:p>
          <a:r>
            <a:rPr lang="en-NZ"/>
            <a:t>Overall coordination and accountability</a:t>
          </a:r>
        </a:p>
      </dgm:t>
    </dgm:pt>
    <dgm:pt modelId="{57DE5CB6-1AD3-497E-A4E1-62E07C2F1C42}" type="parTrans" cxnId="{CC6B3791-5280-47C4-A0AA-E6B342257CCD}">
      <dgm:prSet/>
      <dgm:spPr/>
      <dgm:t>
        <a:bodyPr/>
        <a:lstStyle/>
        <a:p>
          <a:endParaRPr lang="en-NZ"/>
        </a:p>
      </dgm:t>
    </dgm:pt>
    <dgm:pt modelId="{25F5D04C-BE25-4233-884A-F387BD427DDA}" type="sibTrans" cxnId="{CC6B3791-5280-47C4-A0AA-E6B342257CCD}">
      <dgm:prSet/>
      <dgm:spPr/>
      <dgm:t>
        <a:bodyPr/>
        <a:lstStyle/>
        <a:p>
          <a:endParaRPr lang="en-NZ"/>
        </a:p>
      </dgm:t>
    </dgm:pt>
    <dgm:pt modelId="{952D34EC-84E8-434E-AA70-DEACBAD6F2D8}">
      <dgm:prSet phldrT="[Text]"/>
      <dgm:spPr/>
      <dgm:t>
        <a:bodyPr/>
        <a:lstStyle/>
        <a:p>
          <a:r>
            <a:rPr lang="en-NZ"/>
            <a:t>Acute care coordinator</a:t>
          </a:r>
        </a:p>
      </dgm:t>
    </dgm:pt>
    <dgm:pt modelId="{CBE07281-7D92-49DE-9B9A-0B7A9F639E4C}" type="parTrans" cxnId="{4E3055A0-FF6A-4E4B-8A2B-374FB75EAF13}">
      <dgm:prSet/>
      <dgm:spPr/>
      <dgm:t>
        <a:bodyPr/>
        <a:lstStyle/>
        <a:p>
          <a:endParaRPr lang="en-NZ"/>
        </a:p>
      </dgm:t>
    </dgm:pt>
    <dgm:pt modelId="{6E55881B-8944-4A62-80DE-E438F5DF7B37}" type="sibTrans" cxnId="{4E3055A0-FF6A-4E4B-8A2B-374FB75EAF13}">
      <dgm:prSet/>
      <dgm:spPr/>
      <dgm:t>
        <a:bodyPr/>
        <a:lstStyle/>
        <a:p>
          <a:endParaRPr lang="en-NZ"/>
        </a:p>
      </dgm:t>
    </dgm:pt>
    <dgm:pt modelId="{9B7EB677-F12B-478E-9791-895A28B89982}">
      <dgm:prSet phldrT="[Text]"/>
      <dgm:spPr/>
      <dgm:t>
        <a:bodyPr/>
        <a:lstStyle/>
        <a:p>
          <a:r>
            <a:rPr lang="en-NZ"/>
            <a:t>Pull patients from hospital, manage virtual ward flow</a:t>
          </a:r>
        </a:p>
      </dgm:t>
    </dgm:pt>
    <dgm:pt modelId="{2FFA3672-3216-4EEB-AC10-ACE1E4B6F07F}" type="parTrans" cxnId="{67157D88-719C-49C9-A253-3A3393F75628}">
      <dgm:prSet/>
      <dgm:spPr/>
      <dgm:t>
        <a:bodyPr/>
        <a:lstStyle/>
        <a:p>
          <a:endParaRPr lang="en-NZ"/>
        </a:p>
      </dgm:t>
    </dgm:pt>
    <dgm:pt modelId="{C7A39EDA-1D36-42DE-897B-165E287E1E57}" type="sibTrans" cxnId="{67157D88-719C-49C9-A253-3A3393F75628}">
      <dgm:prSet/>
      <dgm:spPr/>
      <dgm:t>
        <a:bodyPr/>
        <a:lstStyle/>
        <a:p>
          <a:endParaRPr lang="en-NZ"/>
        </a:p>
      </dgm:t>
    </dgm:pt>
    <dgm:pt modelId="{87ADF9AE-5E5D-410B-A3DB-A0BBCD57D4A6}">
      <dgm:prSet phldrT="[Text]"/>
      <dgm:spPr/>
      <dgm:t>
        <a:bodyPr/>
        <a:lstStyle/>
        <a:p>
          <a:r>
            <a:rPr lang="en-NZ"/>
            <a:t>Population health advisor</a:t>
          </a:r>
        </a:p>
      </dgm:t>
    </dgm:pt>
    <dgm:pt modelId="{64E4CC00-AED5-462C-BDBB-0CE8139C96CD}" type="parTrans" cxnId="{1A7FBD71-2FCE-4C5E-BD87-3F1B6ACF9326}">
      <dgm:prSet/>
      <dgm:spPr/>
      <dgm:t>
        <a:bodyPr/>
        <a:lstStyle/>
        <a:p>
          <a:endParaRPr lang="en-NZ"/>
        </a:p>
      </dgm:t>
    </dgm:pt>
    <dgm:pt modelId="{378F2B25-88D1-4C5E-86CA-77E6A1CCC738}" type="sibTrans" cxnId="{1A7FBD71-2FCE-4C5E-BD87-3F1B6ACF9326}">
      <dgm:prSet/>
      <dgm:spPr/>
      <dgm:t>
        <a:bodyPr/>
        <a:lstStyle/>
        <a:p>
          <a:endParaRPr lang="en-NZ"/>
        </a:p>
      </dgm:t>
    </dgm:pt>
    <dgm:pt modelId="{B53FA217-0EEF-4D64-8F1B-32E6E4A9145F}">
      <dgm:prSet phldrT="[Text]"/>
      <dgm:spPr/>
      <dgm:t>
        <a:bodyPr/>
        <a:lstStyle/>
        <a:p>
          <a:r>
            <a:rPr lang="en-NZ"/>
            <a:t>Community service leads</a:t>
          </a:r>
        </a:p>
      </dgm:t>
    </dgm:pt>
    <dgm:pt modelId="{98B42A12-81D2-4BC6-BA8E-42F20192FFF4}" type="parTrans" cxnId="{64F18B65-AD24-4228-B652-6478D0BDC2B4}">
      <dgm:prSet/>
      <dgm:spPr/>
      <dgm:t>
        <a:bodyPr/>
        <a:lstStyle/>
        <a:p>
          <a:endParaRPr lang="en-NZ"/>
        </a:p>
      </dgm:t>
    </dgm:pt>
    <dgm:pt modelId="{64AB0930-E50E-4EF3-8745-E46478E8B241}" type="sibTrans" cxnId="{64F18B65-AD24-4228-B652-6478D0BDC2B4}">
      <dgm:prSet/>
      <dgm:spPr/>
      <dgm:t>
        <a:bodyPr/>
        <a:lstStyle/>
        <a:p>
          <a:endParaRPr lang="en-NZ"/>
        </a:p>
      </dgm:t>
    </dgm:pt>
    <dgm:pt modelId="{9E814D0B-A0A1-4D7B-905B-C425FA74A72E}">
      <dgm:prSet phldrT="[Text]"/>
      <dgm:spPr/>
      <dgm:t>
        <a:bodyPr/>
        <a:lstStyle/>
        <a:p>
          <a:r>
            <a:rPr lang="en-NZ"/>
            <a:t>Integrate DNs / Ora into network</a:t>
          </a:r>
        </a:p>
      </dgm:t>
    </dgm:pt>
    <dgm:pt modelId="{C764EB38-7896-4E10-B0F9-003670B681B4}" type="parTrans" cxnId="{69400EF7-3FB4-454E-AB95-A47778EACE21}">
      <dgm:prSet/>
      <dgm:spPr/>
      <dgm:t>
        <a:bodyPr/>
        <a:lstStyle/>
        <a:p>
          <a:endParaRPr lang="en-NZ"/>
        </a:p>
      </dgm:t>
    </dgm:pt>
    <dgm:pt modelId="{38A035F0-2196-4FAA-8384-642F2932EB72}" type="sibTrans" cxnId="{69400EF7-3FB4-454E-AB95-A47778EACE21}">
      <dgm:prSet/>
      <dgm:spPr/>
      <dgm:t>
        <a:bodyPr/>
        <a:lstStyle/>
        <a:p>
          <a:endParaRPr lang="en-NZ"/>
        </a:p>
      </dgm:t>
    </dgm:pt>
    <dgm:pt modelId="{66BC8B66-2B9C-4C1C-8E84-CC28975A7CC1}">
      <dgm:prSet phldrT="[Text]"/>
      <dgm:spPr/>
      <dgm:t>
        <a:bodyPr/>
        <a:lstStyle/>
        <a:p>
          <a:r>
            <a:rPr lang="en-NZ"/>
            <a:t>Clinical leadership and change support </a:t>
          </a:r>
        </a:p>
      </dgm:t>
    </dgm:pt>
    <dgm:pt modelId="{5BCA6B99-41E3-4A31-9F6A-CC1379E0DEF9}" type="parTrans" cxnId="{74ADFAB7-2EAE-4AC2-B23C-2ED69D2B2DBE}">
      <dgm:prSet/>
      <dgm:spPr/>
      <dgm:t>
        <a:bodyPr/>
        <a:lstStyle/>
        <a:p>
          <a:endParaRPr lang="en-NZ"/>
        </a:p>
      </dgm:t>
    </dgm:pt>
    <dgm:pt modelId="{183F58D9-32AB-46B3-9787-246FBCCFA32F}" type="sibTrans" cxnId="{74ADFAB7-2EAE-4AC2-B23C-2ED69D2B2DBE}">
      <dgm:prSet/>
      <dgm:spPr/>
      <dgm:t>
        <a:bodyPr/>
        <a:lstStyle/>
        <a:p>
          <a:endParaRPr lang="en-NZ"/>
        </a:p>
      </dgm:t>
    </dgm:pt>
    <dgm:pt modelId="{D6DE266C-B9E8-428C-8409-8EBC4F201EBE}">
      <dgm:prSet phldrT="[Text]"/>
      <dgm:spPr/>
      <dgm:t>
        <a:bodyPr/>
        <a:lstStyle/>
        <a:p>
          <a:r>
            <a:rPr lang="en-NZ"/>
            <a:t>GP lead</a:t>
          </a:r>
        </a:p>
      </dgm:t>
    </dgm:pt>
    <dgm:pt modelId="{A4B24346-9FA5-4C04-BC04-3AC91D0A2541}" type="parTrans" cxnId="{DA61EDD9-2D5E-4B3E-9E0C-5D122257EBFA}">
      <dgm:prSet/>
      <dgm:spPr/>
      <dgm:t>
        <a:bodyPr/>
        <a:lstStyle/>
        <a:p>
          <a:endParaRPr lang="en-NZ"/>
        </a:p>
      </dgm:t>
    </dgm:pt>
    <dgm:pt modelId="{B97563EE-E1A0-4C1D-9CD2-2F2EAEA41C5D}" type="sibTrans" cxnId="{DA61EDD9-2D5E-4B3E-9E0C-5D122257EBFA}">
      <dgm:prSet/>
      <dgm:spPr/>
      <dgm:t>
        <a:bodyPr/>
        <a:lstStyle/>
        <a:p>
          <a:endParaRPr lang="en-NZ"/>
        </a:p>
      </dgm:t>
    </dgm:pt>
    <dgm:pt modelId="{FC2AFA5B-DCF3-4766-A124-E66B5DE93E25}">
      <dgm:prSet phldrT="[Text]"/>
      <dgm:spPr/>
      <dgm:t>
        <a:bodyPr/>
        <a:lstStyle/>
        <a:p>
          <a:r>
            <a:rPr lang="en-NZ"/>
            <a:t>Clinical leadership and change support </a:t>
          </a:r>
        </a:p>
      </dgm:t>
    </dgm:pt>
    <dgm:pt modelId="{19AE82A0-9D13-4C33-8E8C-A7810C900E3B}" type="parTrans" cxnId="{FDFFC314-2C02-442C-9216-96D41997EF0C}">
      <dgm:prSet/>
      <dgm:spPr/>
      <dgm:t>
        <a:bodyPr/>
        <a:lstStyle/>
        <a:p>
          <a:endParaRPr lang="en-NZ"/>
        </a:p>
      </dgm:t>
    </dgm:pt>
    <dgm:pt modelId="{3190DDC4-1E72-43A7-96C2-5F84DABB7BB8}" type="sibTrans" cxnId="{FDFFC314-2C02-442C-9216-96D41997EF0C}">
      <dgm:prSet/>
      <dgm:spPr/>
      <dgm:t>
        <a:bodyPr/>
        <a:lstStyle/>
        <a:p>
          <a:endParaRPr lang="en-NZ"/>
        </a:p>
      </dgm:t>
    </dgm:pt>
    <dgm:pt modelId="{6BC84915-F53D-4A57-A664-D0B53CD26EDA}">
      <dgm:prSet phldrT="[Text]"/>
      <dgm:spPr/>
      <dgm:t>
        <a:bodyPr/>
        <a:lstStyle/>
        <a:p>
          <a:r>
            <a:rPr lang="en-NZ"/>
            <a:t>SMO lead</a:t>
          </a:r>
        </a:p>
      </dgm:t>
    </dgm:pt>
    <dgm:pt modelId="{50566F7B-E80F-4DE1-8942-CEE5E0E0A9C3}" type="parTrans" cxnId="{4825206A-3C3E-4F93-85BA-8C9573ED7694}">
      <dgm:prSet/>
      <dgm:spPr/>
      <dgm:t>
        <a:bodyPr/>
        <a:lstStyle/>
        <a:p>
          <a:endParaRPr lang="en-NZ"/>
        </a:p>
      </dgm:t>
    </dgm:pt>
    <dgm:pt modelId="{BD66C751-AE79-4E74-97CB-02185E8D5275}" type="sibTrans" cxnId="{4825206A-3C3E-4F93-85BA-8C9573ED7694}">
      <dgm:prSet/>
      <dgm:spPr/>
      <dgm:t>
        <a:bodyPr/>
        <a:lstStyle/>
        <a:p>
          <a:endParaRPr lang="en-NZ"/>
        </a:p>
      </dgm:t>
    </dgm:pt>
    <dgm:pt modelId="{520B587E-AF91-48ED-A454-0083B384AD45}">
      <dgm:prSet phldrT="[Text]"/>
      <dgm:spPr/>
      <dgm:t>
        <a:bodyPr/>
        <a:lstStyle/>
        <a:p>
          <a:r>
            <a:rPr lang="en-NZ"/>
            <a:t>Influence social determinants, link to NGO services</a:t>
          </a:r>
        </a:p>
      </dgm:t>
    </dgm:pt>
    <dgm:pt modelId="{680F2CE0-0A4F-4BE1-9C5A-DC80DB28C7FB}" type="parTrans" cxnId="{78C6A669-8330-402D-8E88-A46BA6A99A91}">
      <dgm:prSet/>
      <dgm:spPr/>
      <dgm:t>
        <a:bodyPr/>
        <a:lstStyle/>
        <a:p>
          <a:endParaRPr lang="en-NZ"/>
        </a:p>
      </dgm:t>
    </dgm:pt>
    <dgm:pt modelId="{A549ED7A-AFA1-4911-B086-764E727EE573}" type="sibTrans" cxnId="{78C6A669-8330-402D-8E88-A46BA6A99A91}">
      <dgm:prSet/>
      <dgm:spPr/>
      <dgm:t>
        <a:bodyPr/>
        <a:lstStyle/>
        <a:p>
          <a:endParaRPr lang="en-NZ"/>
        </a:p>
      </dgm:t>
    </dgm:pt>
    <dgm:pt modelId="{360C4DD1-AFF1-4FCC-A2F1-9A201DB2FF30}" type="pres">
      <dgm:prSet presAssocID="{CFD114A8-A4C1-47D0-AD2D-F06D1FAAA314}" presName="Name0" presStyleCnt="0">
        <dgm:presLayoutVars>
          <dgm:dir/>
          <dgm:animLvl val="lvl"/>
          <dgm:resizeHandles val="exact"/>
        </dgm:presLayoutVars>
      </dgm:prSet>
      <dgm:spPr/>
    </dgm:pt>
    <dgm:pt modelId="{9319A968-F7AF-4157-B28E-C2156D9CD32D}" type="pres">
      <dgm:prSet presAssocID="{B53FA217-0EEF-4D64-8F1B-32E6E4A9145F}" presName="boxAndChildren" presStyleCnt="0"/>
      <dgm:spPr/>
    </dgm:pt>
    <dgm:pt modelId="{CBF16A2F-6E65-45EF-AEDD-5D64B236CB30}" type="pres">
      <dgm:prSet presAssocID="{B53FA217-0EEF-4D64-8F1B-32E6E4A9145F}" presName="parentTextBox" presStyleLbl="alignNode1" presStyleIdx="0" presStyleCnt="6"/>
      <dgm:spPr/>
    </dgm:pt>
    <dgm:pt modelId="{DB92E60E-6157-409E-8A1F-C5C922AFBE20}" type="pres">
      <dgm:prSet presAssocID="{B53FA217-0EEF-4D64-8F1B-32E6E4A9145F}" presName="descendantBox" presStyleLbl="bgAccFollowNode1" presStyleIdx="0" presStyleCnt="6"/>
      <dgm:spPr/>
    </dgm:pt>
    <dgm:pt modelId="{B278AED5-7D60-43E7-8463-A53A82710A13}" type="pres">
      <dgm:prSet presAssocID="{378F2B25-88D1-4C5E-86CA-77E6A1CCC738}" presName="sp" presStyleCnt="0"/>
      <dgm:spPr/>
    </dgm:pt>
    <dgm:pt modelId="{83283077-95FB-4138-B69A-0056DC9775BB}" type="pres">
      <dgm:prSet presAssocID="{87ADF9AE-5E5D-410B-A3DB-A0BBCD57D4A6}" presName="arrowAndChildren" presStyleCnt="0"/>
      <dgm:spPr/>
    </dgm:pt>
    <dgm:pt modelId="{7704BCC7-32D6-4493-BA36-2FBCBF316AA6}" type="pres">
      <dgm:prSet presAssocID="{87ADF9AE-5E5D-410B-A3DB-A0BBCD57D4A6}" presName="parentTextArrow" presStyleLbl="node1" presStyleIdx="0" presStyleCnt="0"/>
      <dgm:spPr/>
    </dgm:pt>
    <dgm:pt modelId="{BD7B944B-98A2-49A2-8C4F-0B2C2D247079}" type="pres">
      <dgm:prSet presAssocID="{87ADF9AE-5E5D-410B-A3DB-A0BBCD57D4A6}" presName="arrow" presStyleLbl="alignNode1" presStyleIdx="1" presStyleCnt="6"/>
      <dgm:spPr/>
    </dgm:pt>
    <dgm:pt modelId="{DD28EA32-F7DA-4389-A82B-739B7FD45A83}" type="pres">
      <dgm:prSet presAssocID="{87ADF9AE-5E5D-410B-A3DB-A0BBCD57D4A6}" presName="descendantArrow" presStyleLbl="bgAccFollowNode1" presStyleIdx="1" presStyleCnt="6"/>
      <dgm:spPr/>
    </dgm:pt>
    <dgm:pt modelId="{DC4A7ABE-14AC-4571-B7C7-8CD67D30C8C4}" type="pres">
      <dgm:prSet presAssocID="{6E55881B-8944-4A62-80DE-E438F5DF7B37}" presName="sp" presStyleCnt="0"/>
      <dgm:spPr/>
    </dgm:pt>
    <dgm:pt modelId="{10036BD0-3816-4E6B-8922-BB4583451FED}" type="pres">
      <dgm:prSet presAssocID="{952D34EC-84E8-434E-AA70-DEACBAD6F2D8}" presName="arrowAndChildren" presStyleCnt="0"/>
      <dgm:spPr/>
    </dgm:pt>
    <dgm:pt modelId="{1A11B19F-4393-45B7-97BF-D7D97C15E1C7}" type="pres">
      <dgm:prSet presAssocID="{952D34EC-84E8-434E-AA70-DEACBAD6F2D8}" presName="parentTextArrow" presStyleLbl="node1" presStyleIdx="0" presStyleCnt="0"/>
      <dgm:spPr/>
    </dgm:pt>
    <dgm:pt modelId="{61C65353-6A01-443C-8A89-A292367AE461}" type="pres">
      <dgm:prSet presAssocID="{952D34EC-84E8-434E-AA70-DEACBAD6F2D8}" presName="arrow" presStyleLbl="alignNode1" presStyleIdx="2" presStyleCnt="6"/>
      <dgm:spPr/>
    </dgm:pt>
    <dgm:pt modelId="{DF4C691D-0354-4570-B059-DF1D145562DA}" type="pres">
      <dgm:prSet presAssocID="{952D34EC-84E8-434E-AA70-DEACBAD6F2D8}" presName="descendantArrow" presStyleLbl="bgAccFollowNode1" presStyleIdx="2" presStyleCnt="6"/>
      <dgm:spPr/>
    </dgm:pt>
    <dgm:pt modelId="{5B33FFE8-093A-4062-8D08-41BE31EF1F9A}" type="pres">
      <dgm:prSet presAssocID="{BD66C751-AE79-4E74-97CB-02185E8D5275}" presName="sp" presStyleCnt="0"/>
      <dgm:spPr/>
    </dgm:pt>
    <dgm:pt modelId="{C2D0ADA8-5FB5-49BB-B83D-DA9269EB6915}" type="pres">
      <dgm:prSet presAssocID="{6BC84915-F53D-4A57-A664-D0B53CD26EDA}" presName="arrowAndChildren" presStyleCnt="0"/>
      <dgm:spPr/>
    </dgm:pt>
    <dgm:pt modelId="{4FDB4659-732A-4A97-9719-CC2170CD56CC}" type="pres">
      <dgm:prSet presAssocID="{6BC84915-F53D-4A57-A664-D0B53CD26EDA}" presName="parentTextArrow" presStyleLbl="node1" presStyleIdx="0" presStyleCnt="0"/>
      <dgm:spPr/>
    </dgm:pt>
    <dgm:pt modelId="{8C85BD3B-9386-47BB-9545-B63AC21DA2B3}" type="pres">
      <dgm:prSet presAssocID="{6BC84915-F53D-4A57-A664-D0B53CD26EDA}" presName="arrow" presStyleLbl="alignNode1" presStyleIdx="3" presStyleCnt="6"/>
      <dgm:spPr/>
    </dgm:pt>
    <dgm:pt modelId="{4BC862E4-C17A-4607-86FB-647CF915F7D0}" type="pres">
      <dgm:prSet presAssocID="{6BC84915-F53D-4A57-A664-D0B53CD26EDA}" presName="descendantArrow" presStyleLbl="bgAccFollowNode1" presStyleIdx="3" presStyleCnt="6"/>
      <dgm:spPr/>
    </dgm:pt>
    <dgm:pt modelId="{AFBD1D99-353A-4E91-9848-521FD415F72E}" type="pres">
      <dgm:prSet presAssocID="{B97563EE-E1A0-4C1D-9CD2-2F2EAEA41C5D}" presName="sp" presStyleCnt="0"/>
      <dgm:spPr/>
    </dgm:pt>
    <dgm:pt modelId="{4C88580B-E6F7-4548-8ED3-10CF4F964FFB}" type="pres">
      <dgm:prSet presAssocID="{D6DE266C-B9E8-428C-8409-8EBC4F201EBE}" presName="arrowAndChildren" presStyleCnt="0"/>
      <dgm:spPr/>
    </dgm:pt>
    <dgm:pt modelId="{E7CE9818-A21C-40C1-8AC0-12CD4BF7E7F3}" type="pres">
      <dgm:prSet presAssocID="{D6DE266C-B9E8-428C-8409-8EBC4F201EBE}" presName="parentTextArrow" presStyleLbl="node1" presStyleIdx="0" presStyleCnt="0"/>
      <dgm:spPr/>
    </dgm:pt>
    <dgm:pt modelId="{0A033527-70A9-4DD0-862C-5AAEFDBC544D}" type="pres">
      <dgm:prSet presAssocID="{D6DE266C-B9E8-428C-8409-8EBC4F201EBE}" presName="arrow" presStyleLbl="alignNode1" presStyleIdx="4" presStyleCnt="6"/>
      <dgm:spPr/>
    </dgm:pt>
    <dgm:pt modelId="{5AD9CA07-614A-414E-99F2-6AAB269DA445}" type="pres">
      <dgm:prSet presAssocID="{D6DE266C-B9E8-428C-8409-8EBC4F201EBE}" presName="descendantArrow" presStyleLbl="bgAccFollowNode1" presStyleIdx="4" presStyleCnt="6"/>
      <dgm:spPr/>
    </dgm:pt>
    <dgm:pt modelId="{D7A29B2B-3467-4057-8BA8-E9D8CBFF7212}" type="pres">
      <dgm:prSet presAssocID="{82F77C00-F31F-4609-968A-F02F8A8183CB}" presName="sp" presStyleCnt="0"/>
      <dgm:spPr/>
    </dgm:pt>
    <dgm:pt modelId="{74C24103-BCA3-40DE-AE11-8F56E6E4FD69}" type="pres">
      <dgm:prSet presAssocID="{57825A55-F2C4-4234-B854-7B26A7DCFC03}" presName="arrowAndChildren" presStyleCnt="0"/>
      <dgm:spPr/>
    </dgm:pt>
    <dgm:pt modelId="{8055E219-741C-45FB-B4AD-6ED1FD0FD825}" type="pres">
      <dgm:prSet presAssocID="{57825A55-F2C4-4234-B854-7B26A7DCFC03}" presName="parentTextArrow" presStyleLbl="node1" presStyleIdx="0" presStyleCnt="0"/>
      <dgm:spPr/>
    </dgm:pt>
    <dgm:pt modelId="{34AC796B-AC7B-4E62-A0E3-7A3F22B2EA9A}" type="pres">
      <dgm:prSet presAssocID="{57825A55-F2C4-4234-B854-7B26A7DCFC03}" presName="arrow" presStyleLbl="alignNode1" presStyleIdx="5" presStyleCnt="6"/>
      <dgm:spPr/>
    </dgm:pt>
    <dgm:pt modelId="{9BC569FA-9ED1-42F4-AE4E-138E5B201BE2}" type="pres">
      <dgm:prSet presAssocID="{57825A55-F2C4-4234-B854-7B26A7DCFC03}" presName="descendantArrow" presStyleLbl="bgAccFollowNode1" presStyleIdx="5" presStyleCnt="6"/>
      <dgm:spPr/>
    </dgm:pt>
  </dgm:ptLst>
  <dgm:cxnLst>
    <dgm:cxn modelId="{1F4E5A02-9D4A-4452-866A-185800BCEE34}" type="presOf" srcId="{952D34EC-84E8-434E-AA70-DEACBAD6F2D8}" destId="{61C65353-6A01-443C-8A89-A292367AE461}" srcOrd="1" destOrd="0" presId="urn:microsoft.com/office/officeart/2016/7/layout/VerticalDownArrowProcess"/>
    <dgm:cxn modelId="{90662F07-6DD5-4DD8-A10F-E967A5EE7AFD}" type="presOf" srcId="{66BC8B66-2B9C-4C1C-8E84-CC28975A7CC1}" destId="{4BC862E4-C17A-4607-86FB-647CF915F7D0}" srcOrd="0" destOrd="0" presId="urn:microsoft.com/office/officeart/2016/7/layout/VerticalDownArrowProcess"/>
    <dgm:cxn modelId="{FDFFC314-2C02-442C-9216-96D41997EF0C}" srcId="{D6DE266C-B9E8-428C-8409-8EBC4F201EBE}" destId="{FC2AFA5B-DCF3-4766-A124-E66B5DE93E25}" srcOrd="0" destOrd="0" parTransId="{19AE82A0-9D13-4C33-8E8C-A7810C900E3B}" sibTransId="{3190DDC4-1E72-43A7-96C2-5F84DABB7BB8}"/>
    <dgm:cxn modelId="{C68C2B19-FFAE-459D-9E7D-3B63539EC7D9}" type="presOf" srcId="{CFD114A8-A4C1-47D0-AD2D-F06D1FAAA314}" destId="{360C4DD1-AFF1-4FCC-A2F1-9A201DB2FF30}" srcOrd="0" destOrd="0" presId="urn:microsoft.com/office/officeart/2016/7/layout/VerticalDownArrowProcess"/>
    <dgm:cxn modelId="{2925CC1B-E7FB-4C86-9957-9D2630AECF3C}" type="presOf" srcId="{87ADF9AE-5E5D-410B-A3DB-A0BBCD57D4A6}" destId="{BD7B944B-98A2-49A2-8C4F-0B2C2D247079}" srcOrd="1" destOrd="0" presId="urn:microsoft.com/office/officeart/2016/7/layout/VerticalDownArrowProcess"/>
    <dgm:cxn modelId="{55847629-8543-4D0F-85D3-CED5A18A15F2}" type="presOf" srcId="{6BC84915-F53D-4A57-A664-D0B53CD26EDA}" destId="{8C85BD3B-9386-47BB-9545-B63AC21DA2B3}" srcOrd="1" destOrd="0" presId="urn:microsoft.com/office/officeart/2016/7/layout/VerticalDownArrowProcess"/>
    <dgm:cxn modelId="{5F236F31-DA3F-44F5-ABC6-F85ED18EA73F}" type="presOf" srcId="{9C8D2C47-49D3-4706-B9F4-2E14EF1B987D}" destId="{9BC569FA-9ED1-42F4-AE4E-138E5B201BE2}" srcOrd="0" destOrd="0" presId="urn:microsoft.com/office/officeart/2016/7/layout/VerticalDownArrowProcess"/>
    <dgm:cxn modelId="{64F18B65-AD24-4228-B652-6478D0BDC2B4}" srcId="{CFD114A8-A4C1-47D0-AD2D-F06D1FAAA314}" destId="{B53FA217-0EEF-4D64-8F1B-32E6E4A9145F}" srcOrd="5" destOrd="0" parTransId="{98B42A12-81D2-4BC6-BA8E-42F20192FFF4}" sibTransId="{64AB0930-E50E-4EF3-8745-E46478E8B241}"/>
    <dgm:cxn modelId="{45745A48-D9E2-4A12-AEDC-991DAA34F0C3}" type="presOf" srcId="{D6DE266C-B9E8-428C-8409-8EBC4F201EBE}" destId="{0A033527-70A9-4DD0-862C-5AAEFDBC544D}" srcOrd="1" destOrd="0" presId="urn:microsoft.com/office/officeart/2016/7/layout/VerticalDownArrowProcess"/>
    <dgm:cxn modelId="{78C6A669-8330-402D-8E88-A46BA6A99A91}" srcId="{87ADF9AE-5E5D-410B-A3DB-A0BBCD57D4A6}" destId="{520B587E-AF91-48ED-A454-0083B384AD45}" srcOrd="0" destOrd="0" parTransId="{680F2CE0-0A4F-4BE1-9C5A-DC80DB28C7FB}" sibTransId="{A549ED7A-AFA1-4911-B086-764E727EE573}"/>
    <dgm:cxn modelId="{4825206A-3C3E-4F93-85BA-8C9573ED7694}" srcId="{CFD114A8-A4C1-47D0-AD2D-F06D1FAAA314}" destId="{6BC84915-F53D-4A57-A664-D0B53CD26EDA}" srcOrd="2" destOrd="0" parTransId="{50566F7B-E80F-4DE1-8942-CEE5E0E0A9C3}" sibTransId="{BD66C751-AE79-4E74-97CB-02185E8D5275}"/>
    <dgm:cxn modelId="{A5BE3E4E-A6E8-4F52-810E-F58B9ECCFF34}" type="presOf" srcId="{952D34EC-84E8-434E-AA70-DEACBAD6F2D8}" destId="{1A11B19F-4393-45B7-97BF-D7D97C15E1C7}" srcOrd="0" destOrd="0" presId="urn:microsoft.com/office/officeart/2016/7/layout/VerticalDownArrowProcess"/>
    <dgm:cxn modelId="{16038B6F-6FAC-4EB2-A5C6-EA2255294C76}" type="presOf" srcId="{9E814D0B-A0A1-4D7B-905B-C425FA74A72E}" destId="{DB92E60E-6157-409E-8A1F-C5C922AFBE20}" srcOrd="0" destOrd="0" presId="urn:microsoft.com/office/officeart/2016/7/layout/VerticalDownArrowProcess"/>
    <dgm:cxn modelId="{1A7FBD71-2FCE-4C5E-BD87-3F1B6ACF9326}" srcId="{CFD114A8-A4C1-47D0-AD2D-F06D1FAAA314}" destId="{87ADF9AE-5E5D-410B-A3DB-A0BBCD57D4A6}" srcOrd="4" destOrd="0" parTransId="{64E4CC00-AED5-462C-BDBB-0CE8139C96CD}" sibTransId="{378F2B25-88D1-4C5E-86CA-77E6A1CCC738}"/>
    <dgm:cxn modelId="{67157D88-719C-49C9-A253-3A3393F75628}" srcId="{952D34EC-84E8-434E-AA70-DEACBAD6F2D8}" destId="{9B7EB677-F12B-478E-9791-895A28B89982}" srcOrd="0" destOrd="0" parTransId="{2FFA3672-3216-4EEB-AC10-ACE1E4B6F07F}" sibTransId="{C7A39EDA-1D36-42DE-897B-165E287E1E57}"/>
    <dgm:cxn modelId="{CC6B3791-5280-47C4-A0AA-E6B342257CCD}" srcId="{57825A55-F2C4-4234-B854-7B26A7DCFC03}" destId="{9C8D2C47-49D3-4706-B9F4-2E14EF1B987D}" srcOrd="0" destOrd="0" parTransId="{57DE5CB6-1AD3-497E-A4E1-62E07C2F1C42}" sibTransId="{25F5D04C-BE25-4233-884A-F387BD427DDA}"/>
    <dgm:cxn modelId="{4E3055A0-FF6A-4E4B-8A2B-374FB75EAF13}" srcId="{CFD114A8-A4C1-47D0-AD2D-F06D1FAAA314}" destId="{952D34EC-84E8-434E-AA70-DEACBAD6F2D8}" srcOrd="3" destOrd="0" parTransId="{CBE07281-7D92-49DE-9B9A-0B7A9F639E4C}" sibTransId="{6E55881B-8944-4A62-80DE-E438F5DF7B37}"/>
    <dgm:cxn modelId="{E5AEA1A7-FF04-4CBE-BC4B-DFD8C0B97524}" type="presOf" srcId="{57825A55-F2C4-4234-B854-7B26A7DCFC03}" destId="{8055E219-741C-45FB-B4AD-6ED1FD0FD825}" srcOrd="0" destOrd="0" presId="urn:microsoft.com/office/officeart/2016/7/layout/VerticalDownArrowProcess"/>
    <dgm:cxn modelId="{3B653BAB-9D8F-4D4D-BF9E-6085B77C6EF9}" type="presOf" srcId="{57825A55-F2C4-4234-B854-7B26A7DCFC03}" destId="{34AC796B-AC7B-4E62-A0E3-7A3F22B2EA9A}" srcOrd="1" destOrd="0" presId="urn:microsoft.com/office/officeart/2016/7/layout/VerticalDownArrowProcess"/>
    <dgm:cxn modelId="{DFAD0EB4-5B32-4803-91CF-D4D2FB4BAEF9}" srcId="{CFD114A8-A4C1-47D0-AD2D-F06D1FAAA314}" destId="{57825A55-F2C4-4234-B854-7B26A7DCFC03}" srcOrd="0" destOrd="0" parTransId="{8603E233-1FA6-4C67-8A61-F1A5CCC8A2F6}" sibTransId="{82F77C00-F31F-4609-968A-F02F8A8183CB}"/>
    <dgm:cxn modelId="{74ADFAB7-2EAE-4AC2-B23C-2ED69D2B2DBE}" srcId="{6BC84915-F53D-4A57-A664-D0B53CD26EDA}" destId="{66BC8B66-2B9C-4C1C-8E84-CC28975A7CC1}" srcOrd="0" destOrd="0" parTransId="{5BCA6B99-41E3-4A31-9F6A-CC1379E0DEF9}" sibTransId="{183F58D9-32AB-46B3-9787-246FBCCFA32F}"/>
    <dgm:cxn modelId="{5C73EFC0-F6C0-4135-AA76-2DC6B463202B}" type="presOf" srcId="{D6DE266C-B9E8-428C-8409-8EBC4F201EBE}" destId="{E7CE9818-A21C-40C1-8AC0-12CD4BF7E7F3}" srcOrd="0" destOrd="0" presId="urn:microsoft.com/office/officeart/2016/7/layout/VerticalDownArrowProcess"/>
    <dgm:cxn modelId="{4FEC18C6-7C14-427D-A5CB-B8A13C39566F}" type="presOf" srcId="{9B7EB677-F12B-478E-9791-895A28B89982}" destId="{DF4C691D-0354-4570-B059-DF1D145562DA}" srcOrd="0" destOrd="0" presId="urn:microsoft.com/office/officeart/2016/7/layout/VerticalDownArrowProcess"/>
    <dgm:cxn modelId="{AE761AD8-1993-439B-B43D-00C1EED30F40}" type="presOf" srcId="{FC2AFA5B-DCF3-4766-A124-E66B5DE93E25}" destId="{5AD9CA07-614A-414E-99F2-6AAB269DA445}" srcOrd="0" destOrd="0" presId="urn:microsoft.com/office/officeart/2016/7/layout/VerticalDownArrowProcess"/>
    <dgm:cxn modelId="{DA61EDD9-2D5E-4B3E-9E0C-5D122257EBFA}" srcId="{CFD114A8-A4C1-47D0-AD2D-F06D1FAAA314}" destId="{D6DE266C-B9E8-428C-8409-8EBC4F201EBE}" srcOrd="1" destOrd="0" parTransId="{A4B24346-9FA5-4C04-BC04-3AC91D0A2541}" sibTransId="{B97563EE-E1A0-4C1D-9CD2-2F2EAEA41C5D}"/>
    <dgm:cxn modelId="{315265E5-9062-490D-B719-CA2280E9B4A5}" type="presOf" srcId="{6BC84915-F53D-4A57-A664-D0B53CD26EDA}" destId="{4FDB4659-732A-4A97-9719-CC2170CD56CC}" srcOrd="0" destOrd="0" presId="urn:microsoft.com/office/officeart/2016/7/layout/VerticalDownArrowProcess"/>
    <dgm:cxn modelId="{D63A4CED-2A31-4EEF-AC73-66C9D1AC6475}" type="presOf" srcId="{520B587E-AF91-48ED-A454-0083B384AD45}" destId="{DD28EA32-F7DA-4389-A82B-739B7FD45A83}" srcOrd="0" destOrd="0" presId="urn:microsoft.com/office/officeart/2016/7/layout/VerticalDownArrowProcess"/>
    <dgm:cxn modelId="{E92365F4-A675-4D41-9DA1-46F3DDD3C85C}" type="presOf" srcId="{87ADF9AE-5E5D-410B-A3DB-A0BBCD57D4A6}" destId="{7704BCC7-32D6-4493-BA36-2FBCBF316AA6}" srcOrd="0" destOrd="0" presId="urn:microsoft.com/office/officeart/2016/7/layout/VerticalDownArrowProcess"/>
    <dgm:cxn modelId="{69400EF7-3FB4-454E-AB95-A47778EACE21}" srcId="{B53FA217-0EEF-4D64-8F1B-32E6E4A9145F}" destId="{9E814D0B-A0A1-4D7B-905B-C425FA74A72E}" srcOrd="0" destOrd="0" parTransId="{C764EB38-7896-4E10-B0F9-003670B681B4}" sibTransId="{38A035F0-2196-4FAA-8384-642F2932EB72}"/>
    <dgm:cxn modelId="{ABAEC0F9-ECC0-41AA-9045-8239EAD6AD23}" type="presOf" srcId="{B53FA217-0EEF-4D64-8F1B-32E6E4A9145F}" destId="{CBF16A2F-6E65-45EF-AEDD-5D64B236CB30}" srcOrd="0" destOrd="0" presId="urn:microsoft.com/office/officeart/2016/7/layout/VerticalDownArrowProcess"/>
    <dgm:cxn modelId="{608F67C2-B78E-4B57-8249-4732D83835FE}" type="presParOf" srcId="{360C4DD1-AFF1-4FCC-A2F1-9A201DB2FF30}" destId="{9319A968-F7AF-4157-B28E-C2156D9CD32D}" srcOrd="0" destOrd="0" presId="urn:microsoft.com/office/officeart/2016/7/layout/VerticalDownArrowProcess"/>
    <dgm:cxn modelId="{E8D28EDD-E3C7-404D-A014-372E98F73A11}" type="presParOf" srcId="{9319A968-F7AF-4157-B28E-C2156D9CD32D}" destId="{CBF16A2F-6E65-45EF-AEDD-5D64B236CB30}" srcOrd="0" destOrd="0" presId="urn:microsoft.com/office/officeart/2016/7/layout/VerticalDownArrowProcess"/>
    <dgm:cxn modelId="{C5B01CDA-1ACB-49DC-81BB-30A4042FE02F}" type="presParOf" srcId="{9319A968-F7AF-4157-B28E-C2156D9CD32D}" destId="{DB92E60E-6157-409E-8A1F-C5C922AFBE20}" srcOrd="1" destOrd="0" presId="urn:microsoft.com/office/officeart/2016/7/layout/VerticalDownArrowProcess"/>
    <dgm:cxn modelId="{FCF0FF3A-4777-4433-968C-25A23AE2427D}" type="presParOf" srcId="{360C4DD1-AFF1-4FCC-A2F1-9A201DB2FF30}" destId="{B278AED5-7D60-43E7-8463-A53A82710A13}" srcOrd="1" destOrd="0" presId="urn:microsoft.com/office/officeart/2016/7/layout/VerticalDownArrowProcess"/>
    <dgm:cxn modelId="{FB4C4C90-CC08-4B34-B5B8-7255ED050226}" type="presParOf" srcId="{360C4DD1-AFF1-4FCC-A2F1-9A201DB2FF30}" destId="{83283077-95FB-4138-B69A-0056DC9775BB}" srcOrd="2" destOrd="0" presId="urn:microsoft.com/office/officeart/2016/7/layout/VerticalDownArrowProcess"/>
    <dgm:cxn modelId="{42178A2C-3D6E-41D9-BB33-8BB4A26658E4}" type="presParOf" srcId="{83283077-95FB-4138-B69A-0056DC9775BB}" destId="{7704BCC7-32D6-4493-BA36-2FBCBF316AA6}" srcOrd="0" destOrd="0" presId="urn:microsoft.com/office/officeart/2016/7/layout/VerticalDownArrowProcess"/>
    <dgm:cxn modelId="{49A8BC37-BBF4-40A8-8D29-B0D93CBE2B1D}" type="presParOf" srcId="{83283077-95FB-4138-B69A-0056DC9775BB}" destId="{BD7B944B-98A2-49A2-8C4F-0B2C2D247079}" srcOrd="1" destOrd="0" presId="urn:microsoft.com/office/officeart/2016/7/layout/VerticalDownArrowProcess"/>
    <dgm:cxn modelId="{67FECB27-8D60-43D2-A7A4-F71425675812}" type="presParOf" srcId="{83283077-95FB-4138-B69A-0056DC9775BB}" destId="{DD28EA32-F7DA-4389-A82B-739B7FD45A83}" srcOrd="2" destOrd="0" presId="urn:microsoft.com/office/officeart/2016/7/layout/VerticalDownArrowProcess"/>
    <dgm:cxn modelId="{99B9F420-6F82-4B27-A345-4C2C3A939E17}" type="presParOf" srcId="{360C4DD1-AFF1-4FCC-A2F1-9A201DB2FF30}" destId="{DC4A7ABE-14AC-4571-B7C7-8CD67D30C8C4}" srcOrd="3" destOrd="0" presId="urn:microsoft.com/office/officeart/2016/7/layout/VerticalDownArrowProcess"/>
    <dgm:cxn modelId="{7C2F3C64-762B-48DB-BCC4-120DCD538B00}" type="presParOf" srcId="{360C4DD1-AFF1-4FCC-A2F1-9A201DB2FF30}" destId="{10036BD0-3816-4E6B-8922-BB4583451FED}" srcOrd="4" destOrd="0" presId="urn:microsoft.com/office/officeart/2016/7/layout/VerticalDownArrowProcess"/>
    <dgm:cxn modelId="{7BD30A51-F4DD-4EB5-8837-3D8627A5562E}" type="presParOf" srcId="{10036BD0-3816-4E6B-8922-BB4583451FED}" destId="{1A11B19F-4393-45B7-97BF-D7D97C15E1C7}" srcOrd="0" destOrd="0" presId="urn:microsoft.com/office/officeart/2016/7/layout/VerticalDownArrowProcess"/>
    <dgm:cxn modelId="{7090B5A3-0293-4B17-8708-D17DB070F2B4}" type="presParOf" srcId="{10036BD0-3816-4E6B-8922-BB4583451FED}" destId="{61C65353-6A01-443C-8A89-A292367AE461}" srcOrd="1" destOrd="0" presId="urn:microsoft.com/office/officeart/2016/7/layout/VerticalDownArrowProcess"/>
    <dgm:cxn modelId="{4B990F2C-51CE-4A3C-831C-C106E44F4CAC}" type="presParOf" srcId="{10036BD0-3816-4E6B-8922-BB4583451FED}" destId="{DF4C691D-0354-4570-B059-DF1D145562DA}" srcOrd="2" destOrd="0" presId="urn:microsoft.com/office/officeart/2016/7/layout/VerticalDownArrowProcess"/>
    <dgm:cxn modelId="{8CDFE988-758F-4B4B-A259-D431DD5DE335}" type="presParOf" srcId="{360C4DD1-AFF1-4FCC-A2F1-9A201DB2FF30}" destId="{5B33FFE8-093A-4062-8D08-41BE31EF1F9A}" srcOrd="5" destOrd="0" presId="urn:microsoft.com/office/officeart/2016/7/layout/VerticalDownArrowProcess"/>
    <dgm:cxn modelId="{123DDC37-1C0C-4494-AC05-C7285644FF87}" type="presParOf" srcId="{360C4DD1-AFF1-4FCC-A2F1-9A201DB2FF30}" destId="{C2D0ADA8-5FB5-49BB-B83D-DA9269EB6915}" srcOrd="6" destOrd="0" presId="urn:microsoft.com/office/officeart/2016/7/layout/VerticalDownArrowProcess"/>
    <dgm:cxn modelId="{A8749E54-343E-412C-98A9-928AC3D517C9}" type="presParOf" srcId="{C2D0ADA8-5FB5-49BB-B83D-DA9269EB6915}" destId="{4FDB4659-732A-4A97-9719-CC2170CD56CC}" srcOrd="0" destOrd="0" presId="urn:microsoft.com/office/officeart/2016/7/layout/VerticalDownArrowProcess"/>
    <dgm:cxn modelId="{937D6579-A265-4E4E-95E2-96E7DC9CFBDC}" type="presParOf" srcId="{C2D0ADA8-5FB5-49BB-B83D-DA9269EB6915}" destId="{8C85BD3B-9386-47BB-9545-B63AC21DA2B3}" srcOrd="1" destOrd="0" presId="urn:microsoft.com/office/officeart/2016/7/layout/VerticalDownArrowProcess"/>
    <dgm:cxn modelId="{E82894B3-D208-4437-AA1B-465A8E0C3C37}" type="presParOf" srcId="{C2D0ADA8-5FB5-49BB-B83D-DA9269EB6915}" destId="{4BC862E4-C17A-4607-86FB-647CF915F7D0}" srcOrd="2" destOrd="0" presId="urn:microsoft.com/office/officeart/2016/7/layout/VerticalDownArrowProcess"/>
    <dgm:cxn modelId="{D182F9A1-3BCD-4E6E-8EA6-C6323E93D8E8}" type="presParOf" srcId="{360C4DD1-AFF1-4FCC-A2F1-9A201DB2FF30}" destId="{AFBD1D99-353A-4E91-9848-521FD415F72E}" srcOrd="7" destOrd="0" presId="urn:microsoft.com/office/officeart/2016/7/layout/VerticalDownArrowProcess"/>
    <dgm:cxn modelId="{27E45DDE-D85E-42A1-8BC4-49393CD0C9D0}" type="presParOf" srcId="{360C4DD1-AFF1-4FCC-A2F1-9A201DB2FF30}" destId="{4C88580B-E6F7-4548-8ED3-10CF4F964FFB}" srcOrd="8" destOrd="0" presId="urn:microsoft.com/office/officeart/2016/7/layout/VerticalDownArrowProcess"/>
    <dgm:cxn modelId="{134403A2-23E1-4DA5-B60B-7043C05CEC65}" type="presParOf" srcId="{4C88580B-E6F7-4548-8ED3-10CF4F964FFB}" destId="{E7CE9818-A21C-40C1-8AC0-12CD4BF7E7F3}" srcOrd="0" destOrd="0" presId="urn:microsoft.com/office/officeart/2016/7/layout/VerticalDownArrowProcess"/>
    <dgm:cxn modelId="{F0732F54-A24F-4246-9A06-BCDFB58306B2}" type="presParOf" srcId="{4C88580B-E6F7-4548-8ED3-10CF4F964FFB}" destId="{0A033527-70A9-4DD0-862C-5AAEFDBC544D}" srcOrd="1" destOrd="0" presId="urn:microsoft.com/office/officeart/2016/7/layout/VerticalDownArrowProcess"/>
    <dgm:cxn modelId="{4D121E7D-8903-4BFE-9550-23BE7B02525F}" type="presParOf" srcId="{4C88580B-E6F7-4548-8ED3-10CF4F964FFB}" destId="{5AD9CA07-614A-414E-99F2-6AAB269DA445}" srcOrd="2" destOrd="0" presId="urn:microsoft.com/office/officeart/2016/7/layout/VerticalDownArrowProcess"/>
    <dgm:cxn modelId="{7008A3FB-1B96-493A-8830-A6B5E99F93B8}" type="presParOf" srcId="{360C4DD1-AFF1-4FCC-A2F1-9A201DB2FF30}" destId="{D7A29B2B-3467-4057-8BA8-E9D8CBFF7212}" srcOrd="9" destOrd="0" presId="urn:microsoft.com/office/officeart/2016/7/layout/VerticalDownArrowProcess"/>
    <dgm:cxn modelId="{4539D23E-7DB8-47A5-ABF4-8B39F0258A51}" type="presParOf" srcId="{360C4DD1-AFF1-4FCC-A2F1-9A201DB2FF30}" destId="{74C24103-BCA3-40DE-AE11-8F56E6E4FD69}" srcOrd="10" destOrd="0" presId="urn:microsoft.com/office/officeart/2016/7/layout/VerticalDownArrowProcess"/>
    <dgm:cxn modelId="{F2A3DBA2-AB33-4690-9640-2228644E64D2}" type="presParOf" srcId="{74C24103-BCA3-40DE-AE11-8F56E6E4FD69}" destId="{8055E219-741C-45FB-B4AD-6ED1FD0FD825}" srcOrd="0" destOrd="0" presId="urn:microsoft.com/office/officeart/2016/7/layout/VerticalDownArrowProcess"/>
    <dgm:cxn modelId="{DB65C0CE-ECE7-41AD-8A96-A581228BC8E7}" type="presParOf" srcId="{74C24103-BCA3-40DE-AE11-8F56E6E4FD69}" destId="{34AC796B-AC7B-4E62-A0E3-7A3F22B2EA9A}" srcOrd="1" destOrd="0" presId="urn:microsoft.com/office/officeart/2016/7/layout/VerticalDownArrowProcess"/>
    <dgm:cxn modelId="{F08FCBEB-60BD-428C-9DB7-EC217242571C}" type="presParOf" srcId="{74C24103-BCA3-40DE-AE11-8F56E6E4FD69}" destId="{9BC569FA-9ED1-42F4-AE4E-138E5B201BE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2E3B18-9698-4599-88D8-D62AADD7E2E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NZ"/>
        </a:p>
      </dgm:t>
    </dgm:pt>
    <dgm:pt modelId="{782DD5EC-42A5-4D14-992A-6C7C76102A3A}">
      <dgm:prSet/>
      <dgm:spPr/>
      <dgm:t>
        <a:bodyPr/>
        <a:lstStyle/>
        <a:p>
          <a:r>
            <a:rPr lang="en-NZ">
              <a:solidFill>
                <a:schemeClr val="tx1"/>
              </a:solidFill>
            </a:rPr>
            <a:t>Network </a:t>
          </a:r>
          <a:r>
            <a:rPr lang="en-NZ" b="1">
              <a:solidFill>
                <a:schemeClr val="tx1"/>
              </a:solidFill>
              <a:latin typeface="Calibri Light" panose="020F0302020204030204"/>
            </a:rPr>
            <a:t>Charter</a:t>
          </a:r>
          <a:endParaRPr lang="en-NZ" b="1">
            <a:solidFill>
              <a:schemeClr val="tx1"/>
            </a:solidFill>
          </a:endParaRPr>
        </a:p>
      </dgm:t>
    </dgm:pt>
    <dgm:pt modelId="{3263C655-3AF7-4190-845F-9AAC05882D55}" type="parTrans" cxnId="{A53CD322-1F8E-42AA-A00B-28B1A8664082}">
      <dgm:prSet/>
      <dgm:spPr/>
      <dgm:t>
        <a:bodyPr/>
        <a:lstStyle/>
        <a:p>
          <a:endParaRPr lang="en-NZ"/>
        </a:p>
      </dgm:t>
    </dgm:pt>
    <dgm:pt modelId="{0C0D6F02-5B34-4740-A199-8DC5BF220226}" type="sibTrans" cxnId="{A53CD322-1F8E-42AA-A00B-28B1A8664082}">
      <dgm:prSet/>
      <dgm:spPr/>
      <dgm:t>
        <a:bodyPr/>
        <a:lstStyle/>
        <a:p>
          <a:endParaRPr lang="en-NZ"/>
        </a:p>
      </dgm:t>
    </dgm:pt>
    <dgm:pt modelId="{AA204ECF-2E37-42C1-AA53-B5942888AB45}">
      <dgm:prSet/>
      <dgm:spPr/>
      <dgm:t>
        <a:bodyPr/>
        <a:lstStyle/>
        <a:p>
          <a:pPr rtl="0"/>
          <a:r>
            <a:rPr lang="en-NZ">
              <a:solidFill>
                <a:schemeClr val="tx1"/>
              </a:solidFill>
            </a:rPr>
            <a:t>Key role</a:t>
          </a:r>
          <a:r>
            <a:rPr lang="en-NZ" b="1">
              <a:solidFill>
                <a:schemeClr val="tx1"/>
              </a:solidFill>
              <a:latin typeface="Calibri Light" panose="020F0302020204030204"/>
            </a:rPr>
            <a:t> PDs</a:t>
          </a:r>
          <a:endParaRPr lang="en-NZ" b="1">
            <a:solidFill>
              <a:schemeClr val="tx1"/>
            </a:solidFill>
          </a:endParaRPr>
        </a:p>
      </dgm:t>
    </dgm:pt>
    <dgm:pt modelId="{EA747639-E045-4E4D-B10E-BE6BEBCF5FED}" type="parTrans" cxnId="{6D8C20AF-4BEF-492E-9528-6303F45DB017}">
      <dgm:prSet/>
      <dgm:spPr/>
      <dgm:t>
        <a:bodyPr/>
        <a:lstStyle/>
        <a:p>
          <a:endParaRPr lang="en-NZ"/>
        </a:p>
      </dgm:t>
    </dgm:pt>
    <dgm:pt modelId="{D9B329EC-E712-40DF-A686-CA2C365C5A96}" type="sibTrans" cxnId="{6D8C20AF-4BEF-492E-9528-6303F45DB017}">
      <dgm:prSet/>
      <dgm:spPr/>
      <dgm:t>
        <a:bodyPr/>
        <a:lstStyle/>
        <a:p>
          <a:endParaRPr lang="en-NZ"/>
        </a:p>
      </dgm:t>
    </dgm:pt>
    <dgm:pt modelId="{01EEA939-B7F9-4C72-AB18-F0817C6610B9}">
      <dgm:prSet/>
      <dgm:spPr/>
      <dgm:t>
        <a:bodyPr/>
        <a:lstStyle/>
        <a:p>
          <a:pPr rtl="0"/>
          <a:r>
            <a:rPr lang="en-NZ" b="1">
              <a:solidFill>
                <a:schemeClr val="tx1"/>
              </a:solidFill>
              <a:latin typeface="Calibri Light" panose="020F0302020204030204"/>
            </a:rPr>
            <a:t>Joint Accountability </a:t>
          </a:r>
          <a:r>
            <a:rPr lang="en-NZ" b="1">
              <a:solidFill>
                <a:schemeClr val="tx1"/>
              </a:solidFill>
            </a:rPr>
            <a:t> </a:t>
          </a:r>
          <a:r>
            <a:rPr lang="en-NZ" b="1">
              <a:solidFill>
                <a:schemeClr val="tx1"/>
              </a:solidFill>
              <a:latin typeface="Calibri Light" panose="020F0302020204030204"/>
            </a:rPr>
            <a:t>Framework</a:t>
          </a:r>
          <a:endParaRPr lang="en-NZ">
            <a:solidFill>
              <a:schemeClr val="tx1"/>
            </a:solidFill>
          </a:endParaRPr>
        </a:p>
      </dgm:t>
    </dgm:pt>
    <dgm:pt modelId="{D04FF654-8C0F-464E-B306-3D47EB0C6D8B}" type="parTrans" cxnId="{D06806F5-60DE-4025-9891-B5E4692839E4}">
      <dgm:prSet/>
      <dgm:spPr/>
      <dgm:t>
        <a:bodyPr/>
        <a:lstStyle/>
        <a:p>
          <a:endParaRPr lang="en-NZ"/>
        </a:p>
      </dgm:t>
    </dgm:pt>
    <dgm:pt modelId="{80B2FA76-29EC-4E94-9366-4E2333FC4D11}" type="sibTrans" cxnId="{D06806F5-60DE-4025-9891-B5E4692839E4}">
      <dgm:prSet/>
      <dgm:spPr/>
      <dgm:t>
        <a:bodyPr/>
        <a:lstStyle/>
        <a:p>
          <a:endParaRPr lang="en-NZ"/>
        </a:p>
      </dgm:t>
    </dgm:pt>
    <dgm:pt modelId="{5AE3E6D7-3508-4235-AC2B-CE43C5F5E1B0}">
      <dgm:prSet/>
      <dgm:spPr/>
      <dgm:t>
        <a:bodyPr/>
        <a:lstStyle/>
        <a:p>
          <a:r>
            <a:rPr lang="en-NZ">
              <a:solidFill>
                <a:schemeClr val="tx1"/>
              </a:solidFill>
            </a:rPr>
            <a:t>Pop health profile</a:t>
          </a:r>
        </a:p>
      </dgm:t>
    </dgm:pt>
    <dgm:pt modelId="{A5D1F16C-FFB4-42EA-9F47-17F743B34D2D}" type="parTrans" cxnId="{B750AA78-2176-4126-B678-893E57D7549E}">
      <dgm:prSet/>
      <dgm:spPr/>
      <dgm:t>
        <a:bodyPr/>
        <a:lstStyle/>
        <a:p>
          <a:endParaRPr lang="en-NZ"/>
        </a:p>
      </dgm:t>
    </dgm:pt>
    <dgm:pt modelId="{BBA47C8E-8A96-47DC-AC2F-57A288C5129C}" type="sibTrans" cxnId="{B750AA78-2176-4126-B678-893E57D7549E}">
      <dgm:prSet/>
      <dgm:spPr/>
      <dgm:t>
        <a:bodyPr/>
        <a:lstStyle/>
        <a:p>
          <a:endParaRPr lang="en-NZ"/>
        </a:p>
      </dgm:t>
    </dgm:pt>
    <dgm:pt modelId="{8A1FB96A-6ECD-4EAC-B6E4-01AB8CF4B950}">
      <dgm:prSet/>
      <dgm:spPr/>
      <dgm:t>
        <a:bodyPr/>
        <a:lstStyle/>
        <a:p>
          <a:r>
            <a:rPr lang="en-NZ">
              <a:solidFill>
                <a:schemeClr val="tx1"/>
              </a:solidFill>
            </a:rPr>
            <a:t>Information sharing agreement</a:t>
          </a:r>
        </a:p>
      </dgm:t>
    </dgm:pt>
    <dgm:pt modelId="{0F3A2DBC-A167-43DA-8978-8A1B841AE2B0}" type="parTrans" cxnId="{B60DF135-682C-4AB7-8B09-D3B25B70BB4F}">
      <dgm:prSet/>
      <dgm:spPr/>
      <dgm:t>
        <a:bodyPr/>
        <a:lstStyle/>
        <a:p>
          <a:endParaRPr lang="en-NZ"/>
        </a:p>
      </dgm:t>
    </dgm:pt>
    <dgm:pt modelId="{16518082-7B87-43D4-AEBD-C029B958B1CC}" type="sibTrans" cxnId="{B60DF135-682C-4AB7-8B09-D3B25B70BB4F}">
      <dgm:prSet/>
      <dgm:spPr/>
      <dgm:t>
        <a:bodyPr/>
        <a:lstStyle/>
        <a:p>
          <a:endParaRPr lang="en-NZ"/>
        </a:p>
      </dgm:t>
    </dgm:pt>
    <dgm:pt modelId="{A6128B58-3693-4BC5-9118-92A1C8F65779}">
      <dgm:prSet/>
      <dgm:spPr/>
      <dgm:t>
        <a:bodyPr/>
        <a:lstStyle/>
        <a:p>
          <a:r>
            <a:rPr lang="en-NZ" dirty="0">
              <a:solidFill>
                <a:schemeClr val="tx1"/>
              </a:solidFill>
            </a:rPr>
            <a:t>Health &amp; social service directory</a:t>
          </a:r>
        </a:p>
      </dgm:t>
    </dgm:pt>
    <dgm:pt modelId="{11D48E78-DE5D-4748-8AC3-C63A861364A9}" type="parTrans" cxnId="{7D265AD7-1032-4A5E-AE4A-D2C16FEE6E9B}">
      <dgm:prSet/>
      <dgm:spPr/>
      <dgm:t>
        <a:bodyPr/>
        <a:lstStyle/>
        <a:p>
          <a:endParaRPr lang="en-NZ"/>
        </a:p>
      </dgm:t>
    </dgm:pt>
    <dgm:pt modelId="{A7E3C403-B005-490E-9843-A8E3BDFA8057}" type="sibTrans" cxnId="{7D265AD7-1032-4A5E-AE4A-D2C16FEE6E9B}">
      <dgm:prSet/>
      <dgm:spPr/>
      <dgm:t>
        <a:bodyPr/>
        <a:lstStyle/>
        <a:p>
          <a:endParaRPr lang="en-NZ"/>
        </a:p>
      </dgm:t>
    </dgm:pt>
    <dgm:pt modelId="{3DC89365-86CE-4DA8-935E-99CB76F06BAB}">
      <dgm:prSet/>
      <dgm:spPr/>
      <dgm:t>
        <a:bodyPr/>
        <a:lstStyle/>
        <a:p>
          <a:pPr rtl="0"/>
          <a:r>
            <a:rPr lang="en-NZ" b="1" dirty="0">
              <a:solidFill>
                <a:schemeClr val="tx1"/>
              </a:solidFill>
              <a:latin typeface="Calibri Light" panose="020F0302020204030204"/>
            </a:rPr>
            <a:t>Monitoring Dashboard </a:t>
          </a:r>
          <a:r>
            <a:rPr lang="en-NZ" dirty="0">
              <a:solidFill>
                <a:schemeClr val="tx1"/>
              </a:solidFill>
              <a:latin typeface="Calibri Light" panose="020F0302020204030204"/>
            </a:rPr>
            <a:t> </a:t>
          </a:r>
          <a:endParaRPr lang="en-NZ" dirty="0">
            <a:solidFill>
              <a:schemeClr val="tx1"/>
            </a:solidFill>
          </a:endParaRPr>
        </a:p>
      </dgm:t>
    </dgm:pt>
    <dgm:pt modelId="{5574A4E4-8390-4EAB-AC7D-FAE1EC959618}" type="parTrans" cxnId="{4180E01E-A1A6-41A4-9040-3F877ACD3590}">
      <dgm:prSet/>
      <dgm:spPr/>
      <dgm:t>
        <a:bodyPr/>
        <a:lstStyle/>
        <a:p>
          <a:endParaRPr lang="en-NZ"/>
        </a:p>
      </dgm:t>
    </dgm:pt>
    <dgm:pt modelId="{345EEA70-AED9-4306-A546-95667C2FDB69}" type="sibTrans" cxnId="{4180E01E-A1A6-41A4-9040-3F877ACD3590}">
      <dgm:prSet/>
      <dgm:spPr/>
      <dgm:t>
        <a:bodyPr/>
        <a:lstStyle/>
        <a:p>
          <a:endParaRPr lang="en-NZ"/>
        </a:p>
      </dgm:t>
    </dgm:pt>
    <dgm:pt modelId="{EFC52934-9D4D-4455-81E6-F9E0D3959A92}" type="pres">
      <dgm:prSet presAssocID="{472E3B18-9698-4599-88D8-D62AADD7E2E2}" presName="linear" presStyleCnt="0">
        <dgm:presLayoutVars>
          <dgm:animLvl val="lvl"/>
          <dgm:resizeHandles val="exact"/>
        </dgm:presLayoutVars>
      </dgm:prSet>
      <dgm:spPr/>
    </dgm:pt>
    <dgm:pt modelId="{CB9A589A-2F6E-487A-96E9-A96DFE3B3F9A}" type="pres">
      <dgm:prSet presAssocID="{782DD5EC-42A5-4D14-992A-6C7C76102A3A}" presName="parentText" presStyleLbl="node1" presStyleIdx="0" presStyleCnt="7">
        <dgm:presLayoutVars>
          <dgm:chMax val="0"/>
          <dgm:bulletEnabled val="1"/>
        </dgm:presLayoutVars>
      </dgm:prSet>
      <dgm:spPr/>
    </dgm:pt>
    <dgm:pt modelId="{A156C975-31D0-4464-B218-9224683B94A8}" type="pres">
      <dgm:prSet presAssocID="{0C0D6F02-5B34-4740-A199-8DC5BF220226}" presName="spacer" presStyleCnt="0"/>
      <dgm:spPr/>
    </dgm:pt>
    <dgm:pt modelId="{B6913982-0AAD-4DA6-9C1B-0C7D56700DC8}" type="pres">
      <dgm:prSet presAssocID="{8A1FB96A-6ECD-4EAC-B6E4-01AB8CF4B950}" presName="parentText" presStyleLbl="node1" presStyleIdx="1" presStyleCnt="7">
        <dgm:presLayoutVars>
          <dgm:chMax val="0"/>
          <dgm:bulletEnabled val="1"/>
        </dgm:presLayoutVars>
      </dgm:prSet>
      <dgm:spPr/>
    </dgm:pt>
    <dgm:pt modelId="{62A021A0-7B80-4188-B770-5D86A2A685A0}" type="pres">
      <dgm:prSet presAssocID="{16518082-7B87-43D4-AEBD-C029B958B1CC}" presName="spacer" presStyleCnt="0"/>
      <dgm:spPr/>
    </dgm:pt>
    <dgm:pt modelId="{85973899-F41D-4D12-BB1F-62FD263D58D4}" type="pres">
      <dgm:prSet presAssocID="{5AE3E6D7-3508-4235-AC2B-CE43C5F5E1B0}" presName="parentText" presStyleLbl="node1" presStyleIdx="2" presStyleCnt="7">
        <dgm:presLayoutVars>
          <dgm:chMax val="0"/>
          <dgm:bulletEnabled val="1"/>
        </dgm:presLayoutVars>
      </dgm:prSet>
      <dgm:spPr/>
    </dgm:pt>
    <dgm:pt modelId="{4E5022CD-5314-4B30-906A-32330E9BAD72}" type="pres">
      <dgm:prSet presAssocID="{BBA47C8E-8A96-47DC-AC2F-57A288C5129C}" presName="spacer" presStyleCnt="0"/>
      <dgm:spPr/>
    </dgm:pt>
    <dgm:pt modelId="{A784423C-6260-4B89-B7B0-289E8457CB65}" type="pres">
      <dgm:prSet presAssocID="{AA204ECF-2E37-42C1-AA53-B5942888AB45}" presName="parentText" presStyleLbl="node1" presStyleIdx="3" presStyleCnt="7">
        <dgm:presLayoutVars>
          <dgm:chMax val="0"/>
          <dgm:bulletEnabled val="1"/>
        </dgm:presLayoutVars>
      </dgm:prSet>
      <dgm:spPr/>
    </dgm:pt>
    <dgm:pt modelId="{576A0077-A92A-4278-86B7-3CC6D8412693}" type="pres">
      <dgm:prSet presAssocID="{D9B329EC-E712-40DF-A686-CA2C365C5A96}" presName="spacer" presStyleCnt="0"/>
      <dgm:spPr/>
    </dgm:pt>
    <dgm:pt modelId="{1C2816AB-1F42-442A-8998-C77AA6E2D4B8}" type="pres">
      <dgm:prSet presAssocID="{01EEA939-B7F9-4C72-AB18-F0817C6610B9}" presName="parentText" presStyleLbl="node1" presStyleIdx="4" presStyleCnt="7">
        <dgm:presLayoutVars>
          <dgm:chMax val="0"/>
          <dgm:bulletEnabled val="1"/>
        </dgm:presLayoutVars>
      </dgm:prSet>
      <dgm:spPr/>
    </dgm:pt>
    <dgm:pt modelId="{BAF649D3-915C-4751-84E5-1E035C19409C}" type="pres">
      <dgm:prSet presAssocID="{80B2FA76-29EC-4E94-9366-4E2333FC4D11}" presName="spacer" presStyleCnt="0"/>
      <dgm:spPr/>
    </dgm:pt>
    <dgm:pt modelId="{E2AE1AED-152B-40FF-993C-5E1B9F71674C}" type="pres">
      <dgm:prSet presAssocID="{3DC89365-86CE-4DA8-935E-99CB76F06BAB}" presName="parentText" presStyleLbl="node1" presStyleIdx="5" presStyleCnt="7">
        <dgm:presLayoutVars>
          <dgm:chMax val="0"/>
          <dgm:bulletEnabled val="1"/>
        </dgm:presLayoutVars>
      </dgm:prSet>
      <dgm:spPr/>
    </dgm:pt>
    <dgm:pt modelId="{CF2A03C2-CD11-41EE-B6FF-D4085CEC5E13}" type="pres">
      <dgm:prSet presAssocID="{345EEA70-AED9-4306-A546-95667C2FDB69}" presName="spacer" presStyleCnt="0"/>
      <dgm:spPr/>
    </dgm:pt>
    <dgm:pt modelId="{A13745A6-3138-45E0-A142-FB120CEED1A8}" type="pres">
      <dgm:prSet presAssocID="{A6128B58-3693-4BC5-9118-92A1C8F65779}" presName="parentText" presStyleLbl="node1" presStyleIdx="6" presStyleCnt="7">
        <dgm:presLayoutVars>
          <dgm:chMax val="0"/>
          <dgm:bulletEnabled val="1"/>
        </dgm:presLayoutVars>
      </dgm:prSet>
      <dgm:spPr/>
    </dgm:pt>
  </dgm:ptLst>
  <dgm:cxnLst>
    <dgm:cxn modelId="{BCA86D0F-212B-4BFB-BA75-1E9F73694782}" type="presOf" srcId="{AA204ECF-2E37-42C1-AA53-B5942888AB45}" destId="{A784423C-6260-4B89-B7B0-289E8457CB65}" srcOrd="0" destOrd="0" presId="urn:microsoft.com/office/officeart/2005/8/layout/vList2"/>
    <dgm:cxn modelId="{4180E01E-A1A6-41A4-9040-3F877ACD3590}" srcId="{472E3B18-9698-4599-88D8-D62AADD7E2E2}" destId="{3DC89365-86CE-4DA8-935E-99CB76F06BAB}" srcOrd="5" destOrd="0" parTransId="{5574A4E4-8390-4EAB-AC7D-FAE1EC959618}" sibTransId="{345EEA70-AED9-4306-A546-95667C2FDB69}"/>
    <dgm:cxn modelId="{BFE57D21-685D-4367-9667-DD6D1844C813}" type="presOf" srcId="{3DC89365-86CE-4DA8-935E-99CB76F06BAB}" destId="{E2AE1AED-152B-40FF-993C-5E1B9F71674C}" srcOrd="0" destOrd="0" presId="urn:microsoft.com/office/officeart/2005/8/layout/vList2"/>
    <dgm:cxn modelId="{A53CD322-1F8E-42AA-A00B-28B1A8664082}" srcId="{472E3B18-9698-4599-88D8-D62AADD7E2E2}" destId="{782DD5EC-42A5-4D14-992A-6C7C76102A3A}" srcOrd="0" destOrd="0" parTransId="{3263C655-3AF7-4190-845F-9AAC05882D55}" sibTransId="{0C0D6F02-5B34-4740-A199-8DC5BF220226}"/>
    <dgm:cxn modelId="{B60DF135-682C-4AB7-8B09-D3B25B70BB4F}" srcId="{472E3B18-9698-4599-88D8-D62AADD7E2E2}" destId="{8A1FB96A-6ECD-4EAC-B6E4-01AB8CF4B950}" srcOrd="1" destOrd="0" parTransId="{0F3A2DBC-A167-43DA-8978-8A1B841AE2B0}" sibTransId="{16518082-7B87-43D4-AEBD-C029B958B1CC}"/>
    <dgm:cxn modelId="{17CEFE44-208B-45D8-8371-3E71CAACE0CD}" type="presOf" srcId="{8A1FB96A-6ECD-4EAC-B6E4-01AB8CF4B950}" destId="{B6913982-0AAD-4DA6-9C1B-0C7D56700DC8}" srcOrd="0" destOrd="0" presId="urn:microsoft.com/office/officeart/2005/8/layout/vList2"/>
    <dgm:cxn modelId="{B750AA78-2176-4126-B678-893E57D7549E}" srcId="{472E3B18-9698-4599-88D8-D62AADD7E2E2}" destId="{5AE3E6D7-3508-4235-AC2B-CE43C5F5E1B0}" srcOrd="2" destOrd="0" parTransId="{A5D1F16C-FFB4-42EA-9F47-17F743B34D2D}" sibTransId="{BBA47C8E-8A96-47DC-AC2F-57A288C5129C}"/>
    <dgm:cxn modelId="{962C5C93-5639-4AE1-8639-BCD3BF4CE2CC}" type="presOf" srcId="{A6128B58-3693-4BC5-9118-92A1C8F65779}" destId="{A13745A6-3138-45E0-A142-FB120CEED1A8}" srcOrd="0" destOrd="0" presId="urn:microsoft.com/office/officeart/2005/8/layout/vList2"/>
    <dgm:cxn modelId="{6D8C20AF-4BEF-492E-9528-6303F45DB017}" srcId="{472E3B18-9698-4599-88D8-D62AADD7E2E2}" destId="{AA204ECF-2E37-42C1-AA53-B5942888AB45}" srcOrd="3" destOrd="0" parTransId="{EA747639-E045-4E4D-B10E-BE6BEBCF5FED}" sibTransId="{D9B329EC-E712-40DF-A686-CA2C365C5A96}"/>
    <dgm:cxn modelId="{70D682BB-438D-4386-AD8B-DDF5951D1D5C}" type="presOf" srcId="{782DD5EC-42A5-4D14-992A-6C7C76102A3A}" destId="{CB9A589A-2F6E-487A-96E9-A96DFE3B3F9A}" srcOrd="0" destOrd="0" presId="urn:microsoft.com/office/officeart/2005/8/layout/vList2"/>
    <dgm:cxn modelId="{6B226DC1-F8E8-410C-834A-67F54EFC8A96}" type="presOf" srcId="{01EEA939-B7F9-4C72-AB18-F0817C6610B9}" destId="{1C2816AB-1F42-442A-8998-C77AA6E2D4B8}" srcOrd="0" destOrd="0" presId="urn:microsoft.com/office/officeart/2005/8/layout/vList2"/>
    <dgm:cxn modelId="{7D265AD7-1032-4A5E-AE4A-D2C16FEE6E9B}" srcId="{472E3B18-9698-4599-88D8-D62AADD7E2E2}" destId="{A6128B58-3693-4BC5-9118-92A1C8F65779}" srcOrd="6" destOrd="0" parTransId="{11D48E78-DE5D-4748-8AC3-C63A861364A9}" sibTransId="{A7E3C403-B005-490E-9843-A8E3BDFA8057}"/>
    <dgm:cxn modelId="{B7F2D9EE-DE80-4019-8774-15B5DA669DAE}" type="presOf" srcId="{472E3B18-9698-4599-88D8-D62AADD7E2E2}" destId="{EFC52934-9D4D-4455-81E6-F9E0D3959A92}" srcOrd="0" destOrd="0" presId="urn:microsoft.com/office/officeart/2005/8/layout/vList2"/>
    <dgm:cxn modelId="{D06806F5-60DE-4025-9891-B5E4692839E4}" srcId="{472E3B18-9698-4599-88D8-D62AADD7E2E2}" destId="{01EEA939-B7F9-4C72-AB18-F0817C6610B9}" srcOrd="4" destOrd="0" parTransId="{D04FF654-8C0F-464E-B306-3D47EB0C6D8B}" sibTransId="{80B2FA76-29EC-4E94-9366-4E2333FC4D11}"/>
    <dgm:cxn modelId="{EA6928FD-CAD9-408B-869D-610B705249D4}" type="presOf" srcId="{5AE3E6D7-3508-4235-AC2B-CE43C5F5E1B0}" destId="{85973899-F41D-4D12-BB1F-62FD263D58D4}" srcOrd="0" destOrd="0" presId="urn:microsoft.com/office/officeart/2005/8/layout/vList2"/>
    <dgm:cxn modelId="{F0AE3BEE-0E00-421C-929B-CB5612DBA107}" type="presParOf" srcId="{EFC52934-9D4D-4455-81E6-F9E0D3959A92}" destId="{CB9A589A-2F6E-487A-96E9-A96DFE3B3F9A}" srcOrd="0" destOrd="0" presId="urn:microsoft.com/office/officeart/2005/8/layout/vList2"/>
    <dgm:cxn modelId="{B80D21DB-9EA3-4DEA-997A-5A3A689DE9BF}" type="presParOf" srcId="{EFC52934-9D4D-4455-81E6-F9E0D3959A92}" destId="{A156C975-31D0-4464-B218-9224683B94A8}" srcOrd="1" destOrd="0" presId="urn:microsoft.com/office/officeart/2005/8/layout/vList2"/>
    <dgm:cxn modelId="{A595EA6B-D67D-4E49-85A9-DABB75B08D0C}" type="presParOf" srcId="{EFC52934-9D4D-4455-81E6-F9E0D3959A92}" destId="{B6913982-0AAD-4DA6-9C1B-0C7D56700DC8}" srcOrd="2" destOrd="0" presId="urn:microsoft.com/office/officeart/2005/8/layout/vList2"/>
    <dgm:cxn modelId="{46D06EC0-9888-4600-8259-C81EE3E9751C}" type="presParOf" srcId="{EFC52934-9D4D-4455-81E6-F9E0D3959A92}" destId="{62A021A0-7B80-4188-B770-5D86A2A685A0}" srcOrd="3" destOrd="0" presId="urn:microsoft.com/office/officeart/2005/8/layout/vList2"/>
    <dgm:cxn modelId="{542D7DD4-A749-4CB9-9FA3-50A7EB30C098}" type="presParOf" srcId="{EFC52934-9D4D-4455-81E6-F9E0D3959A92}" destId="{85973899-F41D-4D12-BB1F-62FD263D58D4}" srcOrd="4" destOrd="0" presId="urn:microsoft.com/office/officeart/2005/8/layout/vList2"/>
    <dgm:cxn modelId="{71D435C2-7938-4B12-AF21-FD7C532B9EAC}" type="presParOf" srcId="{EFC52934-9D4D-4455-81E6-F9E0D3959A92}" destId="{4E5022CD-5314-4B30-906A-32330E9BAD72}" srcOrd="5" destOrd="0" presId="urn:microsoft.com/office/officeart/2005/8/layout/vList2"/>
    <dgm:cxn modelId="{59D34E10-EA46-4564-8BDC-F203D4F5B8AF}" type="presParOf" srcId="{EFC52934-9D4D-4455-81E6-F9E0D3959A92}" destId="{A784423C-6260-4B89-B7B0-289E8457CB65}" srcOrd="6" destOrd="0" presId="urn:microsoft.com/office/officeart/2005/8/layout/vList2"/>
    <dgm:cxn modelId="{A3C356E3-C16A-47A5-ADE6-F3551C1E4C91}" type="presParOf" srcId="{EFC52934-9D4D-4455-81E6-F9E0D3959A92}" destId="{576A0077-A92A-4278-86B7-3CC6D8412693}" srcOrd="7" destOrd="0" presId="urn:microsoft.com/office/officeart/2005/8/layout/vList2"/>
    <dgm:cxn modelId="{F8FBE948-0825-4E58-8623-36663178C56F}" type="presParOf" srcId="{EFC52934-9D4D-4455-81E6-F9E0D3959A92}" destId="{1C2816AB-1F42-442A-8998-C77AA6E2D4B8}" srcOrd="8" destOrd="0" presId="urn:microsoft.com/office/officeart/2005/8/layout/vList2"/>
    <dgm:cxn modelId="{29EAA1D3-7EC8-4495-B70F-05E54463362F}" type="presParOf" srcId="{EFC52934-9D4D-4455-81E6-F9E0D3959A92}" destId="{BAF649D3-915C-4751-84E5-1E035C19409C}" srcOrd="9" destOrd="0" presId="urn:microsoft.com/office/officeart/2005/8/layout/vList2"/>
    <dgm:cxn modelId="{184DC641-172B-4911-A64A-B20D6656341F}" type="presParOf" srcId="{EFC52934-9D4D-4455-81E6-F9E0D3959A92}" destId="{E2AE1AED-152B-40FF-993C-5E1B9F71674C}" srcOrd="10" destOrd="0" presId="urn:microsoft.com/office/officeart/2005/8/layout/vList2"/>
    <dgm:cxn modelId="{1BF7BF3E-903D-4BAF-B9FF-47F1430B77B8}" type="presParOf" srcId="{EFC52934-9D4D-4455-81E6-F9E0D3959A92}" destId="{CF2A03C2-CD11-41EE-B6FF-D4085CEC5E13}" srcOrd="11" destOrd="0" presId="urn:microsoft.com/office/officeart/2005/8/layout/vList2"/>
    <dgm:cxn modelId="{FB6B26A8-7383-44A6-9545-04F80337C4D0}" type="presParOf" srcId="{EFC52934-9D4D-4455-81E6-F9E0D3959A92}" destId="{A13745A6-3138-45E0-A142-FB120CEED1A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E3B18-9698-4599-88D8-D62AADD7E2E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NZ"/>
        </a:p>
      </dgm:t>
    </dgm:pt>
    <dgm:pt modelId="{AD946068-F3D1-4FC5-A57D-F520DA7F5656}">
      <dgm:prSet/>
      <dgm:spPr/>
      <dgm:t>
        <a:bodyPr/>
        <a:lstStyle/>
        <a:p>
          <a:r>
            <a:rPr lang="en-NZ">
              <a:solidFill>
                <a:schemeClr val="tx1"/>
              </a:solidFill>
            </a:rPr>
            <a:t>Engagement &amp; Communications plan</a:t>
          </a:r>
        </a:p>
      </dgm:t>
    </dgm:pt>
    <dgm:pt modelId="{8FED3727-7C12-469F-B203-AEE2DBFA16BA}" type="parTrans" cxnId="{38FD1B59-2898-4B49-9107-D2F9923BE4FE}">
      <dgm:prSet/>
      <dgm:spPr/>
      <dgm:t>
        <a:bodyPr/>
        <a:lstStyle/>
        <a:p>
          <a:endParaRPr lang="en-NZ"/>
        </a:p>
      </dgm:t>
    </dgm:pt>
    <dgm:pt modelId="{E1F11C63-2436-4018-A774-B208CD4956B8}" type="sibTrans" cxnId="{38FD1B59-2898-4B49-9107-D2F9923BE4FE}">
      <dgm:prSet/>
      <dgm:spPr/>
      <dgm:t>
        <a:bodyPr/>
        <a:lstStyle/>
        <a:p>
          <a:endParaRPr lang="en-NZ"/>
        </a:p>
      </dgm:t>
    </dgm:pt>
    <dgm:pt modelId="{5BC9C86A-4D2C-4202-800D-45C22967696D}">
      <dgm:prSet/>
      <dgm:spPr/>
      <dgm:t>
        <a:bodyPr/>
        <a:lstStyle/>
        <a:p>
          <a:r>
            <a:rPr lang="en-NZ">
              <a:solidFill>
                <a:schemeClr val="tx1"/>
              </a:solidFill>
            </a:rPr>
            <a:t>PIDs for virtual ward, polypharmacy </a:t>
          </a:r>
        </a:p>
      </dgm:t>
    </dgm:pt>
    <dgm:pt modelId="{C45C2286-65F1-48A9-9981-C371C91B3736}" type="parTrans" cxnId="{D8AFBA22-E950-4C6D-9F63-C6360B70367D}">
      <dgm:prSet/>
      <dgm:spPr/>
      <dgm:t>
        <a:bodyPr/>
        <a:lstStyle/>
        <a:p>
          <a:endParaRPr lang="en-NZ"/>
        </a:p>
      </dgm:t>
    </dgm:pt>
    <dgm:pt modelId="{751A10A6-CB7A-411D-99B1-A27DDD8429E5}" type="sibTrans" cxnId="{D8AFBA22-E950-4C6D-9F63-C6360B70367D}">
      <dgm:prSet/>
      <dgm:spPr/>
      <dgm:t>
        <a:bodyPr/>
        <a:lstStyle/>
        <a:p>
          <a:endParaRPr lang="en-NZ"/>
        </a:p>
      </dgm:t>
    </dgm:pt>
    <dgm:pt modelId="{932FA323-30CE-465A-BFD7-10D355534823}">
      <dgm:prSet/>
      <dgm:spPr/>
      <dgm:t>
        <a:bodyPr/>
        <a:lstStyle/>
        <a:p>
          <a:r>
            <a:rPr lang="en-NZ">
              <a:solidFill>
                <a:schemeClr val="tx1"/>
              </a:solidFill>
            </a:rPr>
            <a:t>Year 1 budget &amp; operating plan</a:t>
          </a:r>
        </a:p>
      </dgm:t>
    </dgm:pt>
    <dgm:pt modelId="{85621AE8-9A5D-45C3-9EA5-3CAC0EAD3D36}" type="parTrans" cxnId="{04607401-E5EB-41E6-A42A-BBAA5A3C29C1}">
      <dgm:prSet/>
      <dgm:spPr/>
      <dgm:t>
        <a:bodyPr/>
        <a:lstStyle/>
        <a:p>
          <a:endParaRPr lang="en-NZ"/>
        </a:p>
      </dgm:t>
    </dgm:pt>
    <dgm:pt modelId="{4EF7886D-9BD9-4B52-8458-9045FD9C4B98}" type="sibTrans" cxnId="{04607401-E5EB-41E6-A42A-BBAA5A3C29C1}">
      <dgm:prSet/>
      <dgm:spPr/>
      <dgm:t>
        <a:bodyPr/>
        <a:lstStyle/>
        <a:p>
          <a:endParaRPr lang="en-NZ"/>
        </a:p>
      </dgm:t>
    </dgm:pt>
    <dgm:pt modelId="{8139173E-FA90-4A0A-B829-0AC384F60D65}">
      <dgm:prSet/>
      <dgm:spPr/>
      <dgm:t>
        <a:bodyPr/>
        <a:lstStyle/>
        <a:p>
          <a:r>
            <a:rPr lang="en-NZ">
              <a:solidFill>
                <a:schemeClr val="tx1"/>
              </a:solidFill>
            </a:rPr>
            <a:t>Board TOR</a:t>
          </a:r>
        </a:p>
      </dgm:t>
    </dgm:pt>
    <dgm:pt modelId="{C8CBF222-D79E-4271-8DE5-CD450AC704AE}" type="parTrans" cxnId="{AE74112A-A1C8-41F7-9468-A059DC272B73}">
      <dgm:prSet/>
      <dgm:spPr/>
      <dgm:t>
        <a:bodyPr/>
        <a:lstStyle/>
        <a:p>
          <a:endParaRPr lang="en-NZ"/>
        </a:p>
      </dgm:t>
    </dgm:pt>
    <dgm:pt modelId="{1E42E352-DF92-4730-B72B-13C6D3D0F86D}" type="sibTrans" cxnId="{AE74112A-A1C8-41F7-9468-A059DC272B73}">
      <dgm:prSet/>
      <dgm:spPr/>
      <dgm:t>
        <a:bodyPr/>
        <a:lstStyle/>
        <a:p>
          <a:endParaRPr lang="en-NZ"/>
        </a:p>
      </dgm:t>
    </dgm:pt>
    <dgm:pt modelId="{2319B5F3-0206-4B69-AE0C-0767EB089DDE}">
      <dgm:prSet/>
      <dgm:spPr/>
      <dgm:t>
        <a:bodyPr/>
        <a:lstStyle/>
        <a:p>
          <a:r>
            <a:rPr lang="en-NZ" dirty="0">
              <a:solidFill>
                <a:schemeClr val="tx1"/>
              </a:solidFill>
            </a:rPr>
            <a:t>Set up virtual ward (?) &amp; SOP</a:t>
          </a:r>
        </a:p>
      </dgm:t>
    </dgm:pt>
    <dgm:pt modelId="{12187021-AA8A-490E-A410-4396B5227753}" type="parTrans" cxnId="{E77DDA64-5C5E-4D69-A85A-BB87DBD663E4}">
      <dgm:prSet/>
      <dgm:spPr/>
      <dgm:t>
        <a:bodyPr/>
        <a:lstStyle/>
        <a:p>
          <a:endParaRPr lang="en-NZ"/>
        </a:p>
      </dgm:t>
    </dgm:pt>
    <dgm:pt modelId="{70E4688C-4B0B-467F-9463-587F52B4E70C}" type="sibTrans" cxnId="{E77DDA64-5C5E-4D69-A85A-BB87DBD663E4}">
      <dgm:prSet/>
      <dgm:spPr/>
      <dgm:t>
        <a:bodyPr/>
        <a:lstStyle/>
        <a:p>
          <a:endParaRPr lang="en-NZ"/>
        </a:p>
      </dgm:t>
    </dgm:pt>
    <dgm:pt modelId="{CCEDFD7E-F1BB-4131-9AD6-4EB06AFB722A}">
      <dgm:prSet/>
      <dgm:spPr/>
      <dgm:t>
        <a:bodyPr/>
        <a:lstStyle/>
        <a:p>
          <a:r>
            <a:rPr lang="en-NZ">
              <a:solidFill>
                <a:schemeClr val="tx1"/>
              </a:solidFill>
            </a:rPr>
            <a:t>Quality improvement MDT group</a:t>
          </a:r>
        </a:p>
      </dgm:t>
    </dgm:pt>
    <dgm:pt modelId="{85BCAC62-0CEB-40AB-98B5-8198EA8CE3A2}" type="parTrans" cxnId="{66B494D9-D008-42EA-A373-F362041D1F82}">
      <dgm:prSet/>
      <dgm:spPr/>
      <dgm:t>
        <a:bodyPr/>
        <a:lstStyle/>
        <a:p>
          <a:endParaRPr lang="en-NZ"/>
        </a:p>
      </dgm:t>
    </dgm:pt>
    <dgm:pt modelId="{AD3EB627-615A-4D2A-BF77-85520010C995}" type="sibTrans" cxnId="{66B494D9-D008-42EA-A373-F362041D1F82}">
      <dgm:prSet/>
      <dgm:spPr/>
      <dgm:t>
        <a:bodyPr/>
        <a:lstStyle/>
        <a:p>
          <a:endParaRPr lang="en-NZ"/>
        </a:p>
      </dgm:t>
    </dgm:pt>
    <dgm:pt modelId="{EFC52934-9D4D-4455-81E6-F9E0D3959A92}" type="pres">
      <dgm:prSet presAssocID="{472E3B18-9698-4599-88D8-D62AADD7E2E2}" presName="linear" presStyleCnt="0">
        <dgm:presLayoutVars>
          <dgm:animLvl val="lvl"/>
          <dgm:resizeHandles val="exact"/>
        </dgm:presLayoutVars>
      </dgm:prSet>
      <dgm:spPr/>
    </dgm:pt>
    <dgm:pt modelId="{D177C59C-8E3B-4F11-BC8D-2D6FE5370F00}" type="pres">
      <dgm:prSet presAssocID="{AD946068-F3D1-4FC5-A57D-F520DA7F5656}" presName="parentText" presStyleLbl="node1" presStyleIdx="0" presStyleCnt="6">
        <dgm:presLayoutVars>
          <dgm:chMax val="0"/>
          <dgm:bulletEnabled val="1"/>
        </dgm:presLayoutVars>
      </dgm:prSet>
      <dgm:spPr/>
    </dgm:pt>
    <dgm:pt modelId="{5DDF0EBD-0253-447E-9E96-F3B07E95A200}" type="pres">
      <dgm:prSet presAssocID="{E1F11C63-2436-4018-A774-B208CD4956B8}" presName="spacer" presStyleCnt="0"/>
      <dgm:spPr/>
    </dgm:pt>
    <dgm:pt modelId="{1FD5142C-4429-481B-9570-AE6490F73AF5}" type="pres">
      <dgm:prSet presAssocID="{8139173E-FA90-4A0A-B829-0AC384F60D65}" presName="parentText" presStyleLbl="node1" presStyleIdx="1" presStyleCnt="6">
        <dgm:presLayoutVars>
          <dgm:chMax val="0"/>
          <dgm:bulletEnabled val="1"/>
        </dgm:presLayoutVars>
      </dgm:prSet>
      <dgm:spPr/>
    </dgm:pt>
    <dgm:pt modelId="{893EF286-B733-473C-952C-7C26663B65F0}" type="pres">
      <dgm:prSet presAssocID="{1E42E352-DF92-4730-B72B-13C6D3D0F86D}" presName="spacer" presStyleCnt="0"/>
      <dgm:spPr/>
    </dgm:pt>
    <dgm:pt modelId="{C60E870F-0E8F-4EC2-89D9-A425065D73F9}" type="pres">
      <dgm:prSet presAssocID="{5BC9C86A-4D2C-4202-800D-45C22967696D}" presName="parentText" presStyleLbl="node1" presStyleIdx="2" presStyleCnt="6">
        <dgm:presLayoutVars>
          <dgm:chMax val="0"/>
          <dgm:bulletEnabled val="1"/>
        </dgm:presLayoutVars>
      </dgm:prSet>
      <dgm:spPr/>
    </dgm:pt>
    <dgm:pt modelId="{81D0837A-FA19-49AF-8251-7FFB6612C404}" type="pres">
      <dgm:prSet presAssocID="{751A10A6-CB7A-411D-99B1-A27DDD8429E5}" presName="spacer" presStyleCnt="0"/>
      <dgm:spPr/>
    </dgm:pt>
    <dgm:pt modelId="{117FCCF7-55F1-48F5-A7AE-5133C6FD5F09}" type="pres">
      <dgm:prSet presAssocID="{932FA323-30CE-465A-BFD7-10D355534823}" presName="parentText" presStyleLbl="node1" presStyleIdx="3" presStyleCnt="6" custLinFactY="-721" custLinFactNeighborX="-896" custLinFactNeighborY="-100000">
        <dgm:presLayoutVars>
          <dgm:chMax val="0"/>
          <dgm:bulletEnabled val="1"/>
        </dgm:presLayoutVars>
      </dgm:prSet>
      <dgm:spPr/>
    </dgm:pt>
    <dgm:pt modelId="{B5186EFA-9F62-4702-A590-733BF3D30EA1}" type="pres">
      <dgm:prSet presAssocID="{4EF7886D-9BD9-4B52-8458-9045FD9C4B98}" presName="spacer" presStyleCnt="0"/>
      <dgm:spPr/>
    </dgm:pt>
    <dgm:pt modelId="{5B638207-3DBD-48B3-8BE0-1716A1B5DA88}" type="pres">
      <dgm:prSet presAssocID="{CCEDFD7E-F1BB-4131-9AD6-4EB06AFB722A}" presName="parentText" presStyleLbl="node1" presStyleIdx="4" presStyleCnt="6">
        <dgm:presLayoutVars>
          <dgm:chMax val="0"/>
          <dgm:bulletEnabled val="1"/>
        </dgm:presLayoutVars>
      </dgm:prSet>
      <dgm:spPr/>
    </dgm:pt>
    <dgm:pt modelId="{41BEB793-9971-4F3D-8852-561FD82640DB}" type="pres">
      <dgm:prSet presAssocID="{AD3EB627-615A-4D2A-BF77-85520010C995}" presName="spacer" presStyleCnt="0"/>
      <dgm:spPr/>
    </dgm:pt>
    <dgm:pt modelId="{1A17C658-E12B-44FB-8614-C2A4D1B6064A}" type="pres">
      <dgm:prSet presAssocID="{2319B5F3-0206-4B69-AE0C-0767EB089DDE}" presName="parentText" presStyleLbl="node1" presStyleIdx="5" presStyleCnt="6">
        <dgm:presLayoutVars>
          <dgm:chMax val="0"/>
          <dgm:bulletEnabled val="1"/>
        </dgm:presLayoutVars>
      </dgm:prSet>
      <dgm:spPr/>
    </dgm:pt>
  </dgm:ptLst>
  <dgm:cxnLst>
    <dgm:cxn modelId="{04607401-E5EB-41E6-A42A-BBAA5A3C29C1}" srcId="{472E3B18-9698-4599-88D8-D62AADD7E2E2}" destId="{932FA323-30CE-465A-BFD7-10D355534823}" srcOrd="3" destOrd="0" parTransId="{85621AE8-9A5D-45C3-9EA5-3CAC0EAD3D36}" sibTransId="{4EF7886D-9BD9-4B52-8458-9045FD9C4B98}"/>
    <dgm:cxn modelId="{937E600C-4E80-41DF-99D2-71F1D23C5B59}" type="presOf" srcId="{5BC9C86A-4D2C-4202-800D-45C22967696D}" destId="{C60E870F-0E8F-4EC2-89D9-A425065D73F9}" srcOrd="0" destOrd="0" presId="urn:microsoft.com/office/officeart/2005/8/layout/vList2"/>
    <dgm:cxn modelId="{017EB61C-C1B7-4093-ABAB-16A393CDDFCA}" type="presOf" srcId="{932FA323-30CE-465A-BFD7-10D355534823}" destId="{117FCCF7-55F1-48F5-A7AE-5133C6FD5F09}" srcOrd="0" destOrd="0" presId="urn:microsoft.com/office/officeart/2005/8/layout/vList2"/>
    <dgm:cxn modelId="{D8AFBA22-E950-4C6D-9F63-C6360B70367D}" srcId="{472E3B18-9698-4599-88D8-D62AADD7E2E2}" destId="{5BC9C86A-4D2C-4202-800D-45C22967696D}" srcOrd="2" destOrd="0" parTransId="{C45C2286-65F1-48A9-9981-C371C91B3736}" sibTransId="{751A10A6-CB7A-411D-99B1-A27DDD8429E5}"/>
    <dgm:cxn modelId="{AE74112A-A1C8-41F7-9468-A059DC272B73}" srcId="{472E3B18-9698-4599-88D8-D62AADD7E2E2}" destId="{8139173E-FA90-4A0A-B829-0AC384F60D65}" srcOrd="1" destOrd="0" parTransId="{C8CBF222-D79E-4271-8DE5-CD450AC704AE}" sibTransId="{1E42E352-DF92-4730-B72B-13C6D3D0F86D}"/>
    <dgm:cxn modelId="{E77DDA64-5C5E-4D69-A85A-BB87DBD663E4}" srcId="{472E3B18-9698-4599-88D8-D62AADD7E2E2}" destId="{2319B5F3-0206-4B69-AE0C-0767EB089DDE}" srcOrd="5" destOrd="0" parTransId="{12187021-AA8A-490E-A410-4396B5227753}" sibTransId="{70E4688C-4B0B-467F-9463-587F52B4E70C}"/>
    <dgm:cxn modelId="{38FD1B59-2898-4B49-9107-D2F9923BE4FE}" srcId="{472E3B18-9698-4599-88D8-D62AADD7E2E2}" destId="{AD946068-F3D1-4FC5-A57D-F520DA7F5656}" srcOrd="0" destOrd="0" parTransId="{8FED3727-7C12-469F-B203-AEE2DBFA16BA}" sibTransId="{E1F11C63-2436-4018-A774-B208CD4956B8}"/>
    <dgm:cxn modelId="{C541D497-F7B6-4FB9-82FA-11B22FA3A78B}" type="presOf" srcId="{2319B5F3-0206-4B69-AE0C-0767EB089DDE}" destId="{1A17C658-E12B-44FB-8614-C2A4D1B6064A}" srcOrd="0" destOrd="0" presId="urn:microsoft.com/office/officeart/2005/8/layout/vList2"/>
    <dgm:cxn modelId="{0B9D74AF-9A41-437D-99EC-1C085E663F17}" type="presOf" srcId="{CCEDFD7E-F1BB-4131-9AD6-4EB06AFB722A}" destId="{5B638207-3DBD-48B3-8BE0-1716A1B5DA88}" srcOrd="0" destOrd="0" presId="urn:microsoft.com/office/officeart/2005/8/layout/vList2"/>
    <dgm:cxn modelId="{CAB064B4-67A5-4300-BF9D-CF06311FB96D}" type="presOf" srcId="{AD946068-F3D1-4FC5-A57D-F520DA7F5656}" destId="{D177C59C-8E3B-4F11-BC8D-2D6FE5370F00}" srcOrd="0" destOrd="0" presId="urn:microsoft.com/office/officeart/2005/8/layout/vList2"/>
    <dgm:cxn modelId="{66B494D9-D008-42EA-A373-F362041D1F82}" srcId="{472E3B18-9698-4599-88D8-D62AADD7E2E2}" destId="{CCEDFD7E-F1BB-4131-9AD6-4EB06AFB722A}" srcOrd="4" destOrd="0" parTransId="{85BCAC62-0CEB-40AB-98B5-8198EA8CE3A2}" sibTransId="{AD3EB627-615A-4D2A-BF77-85520010C995}"/>
    <dgm:cxn modelId="{B7F2D9EE-DE80-4019-8774-15B5DA669DAE}" type="presOf" srcId="{472E3B18-9698-4599-88D8-D62AADD7E2E2}" destId="{EFC52934-9D4D-4455-81E6-F9E0D3959A92}" srcOrd="0" destOrd="0" presId="urn:microsoft.com/office/officeart/2005/8/layout/vList2"/>
    <dgm:cxn modelId="{9A1D52F5-D694-4F43-9961-2A5989760FB8}" type="presOf" srcId="{8139173E-FA90-4A0A-B829-0AC384F60D65}" destId="{1FD5142C-4429-481B-9570-AE6490F73AF5}" srcOrd="0" destOrd="0" presId="urn:microsoft.com/office/officeart/2005/8/layout/vList2"/>
    <dgm:cxn modelId="{0191675D-33C5-4587-BB35-0A1B85ECDE50}" type="presParOf" srcId="{EFC52934-9D4D-4455-81E6-F9E0D3959A92}" destId="{D177C59C-8E3B-4F11-BC8D-2D6FE5370F00}" srcOrd="0" destOrd="0" presId="urn:microsoft.com/office/officeart/2005/8/layout/vList2"/>
    <dgm:cxn modelId="{A5D0DE2F-0C67-4532-AE1A-54D6535FBCA1}" type="presParOf" srcId="{EFC52934-9D4D-4455-81E6-F9E0D3959A92}" destId="{5DDF0EBD-0253-447E-9E96-F3B07E95A200}" srcOrd="1" destOrd="0" presId="urn:microsoft.com/office/officeart/2005/8/layout/vList2"/>
    <dgm:cxn modelId="{5D919665-5157-4111-BA02-FD64DA9B30F1}" type="presParOf" srcId="{EFC52934-9D4D-4455-81E6-F9E0D3959A92}" destId="{1FD5142C-4429-481B-9570-AE6490F73AF5}" srcOrd="2" destOrd="0" presId="urn:microsoft.com/office/officeart/2005/8/layout/vList2"/>
    <dgm:cxn modelId="{C6979333-CE4B-4C35-B927-F61C207DA6F4}" type="presParOf" srcId="{EFC52934-9D4D-4455-81E6-F9E0D3959A92}" destId="{893EF286-B733-473C-952C-7C26663B65F0}" srcOrd="3" destOrd="0" presId="urn:microsoft.com/office/officeart/2005/8/layout/vList2"/>
    <dgm:cxn modelId="{77797CE2-5F06-4343-AE14-2B4F9C112A8F}" type="presParOf" srcId="{EFC52934-9D4D-4455-81E6-F9E0D3959A92}" destId="{C60E870F-0E8F-4EC2-89D9-A425065D73F9}" srcOrd="4" destOrd="0" presId="urn:microsoft.com/office/officeart/2005/8/layout/vList2"/>
    <dgm:cxn modelId="{BF263579-037C-4EC6-88E7-5B527DB6EB32}" type="presParOf" srcId="{EFC52934-9D4D-4455-81E6-F9E0D3959A92}" destId="{81D0837A-FA19-49AF-8251-7FFB6612C404}" srcOrd="5" destOrd="0" presId="urn:microsoft.com/office/officeart/2005/8/layout/vList2"/>
    <dgm:cxn modelId="{D34B9F6F-DB83-44F0-9A44-3A15B6674367}" type="presParOf" srcId="{EFC52934-9D4D-4455-81E6-F9E0D3959A92}" destId="{117FCCF7-55F1-48F5-A7AE-5133C6FD5F09}" srcOrd="6" destOrd="0" presId="urn:microsoft.com/office/officeart/2005/8/layout/vList2"/>
    <dgm:cxn modelId="{6FFB2B4F-DC2D-48BC-8CD5-954A5BCF14BA}" type="presParOf" srcId="{EFC52934-9D4D-4455-81E6-F9E0D3959A92}" destId="{B5186EFA-9F62-4702-A590-733BF3D30EA1}" srcOrd="7" destOrd="0" presId="urn:microsoft.com/office/officeart/2005/8/layout/vList2"/>
    <dgm:cxn modelId="{C372808E-FF36-4370-B8BD-85346019F14E}" type="presParOf" srcId="{EFC52934-9D4D-4455-81E6-F9E0D3959A92}" destId="{5B638207-3DBD-48B3-8BE0-1716A1B5DA88}" srcOrd="8" destOrd="0" presId="urn:microsoft.com/office/officeart/2005/8/layout/vList2"/>
    <dgm:cxn modelId="{C1822FC5-A056-490F-8EA8-7FD871CDA69C}" type="presParOf" srcId="{EFC52934-9D4D-4455-81E6-F9E0D3959A92}" destId="{41BEB793-9971-4F3D-8852-561FD82640DB}" srcOrd="9" destOrd="0" presId="urn:microsoft.com/office/officeart/2005/8/layout/vList2"/>
    <dgm:cxn modelId="{595CCD36-67E3-402E-9CB6-626D260C3754}" type="presParOf" srcId="{EFC52934-9D4D-4455-81E6-F9E0D3959A92}" destId="{1A17C658-E12B-44FB-8614-C2A4D1B6064A}"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33D44-C6D6-4B58-8457-4887E2C5F177}">
      <dsp:nvSpPr>
        <dsp:cNvPr id="0" name=""/>
        <dsp:cNvSpPr/>
      </dsp:nvSpPr>
      <dsp:spPr>
        <a:xfrm>
          <a:off x="212335" y="4703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E84B4-6D8E-4935-99C4-BEF951D5F561}">
      <dsp:nvSpPr>
        <dsp:cNvPr id="0" name=""/>
        <dsp:cNvSpPr/>
      </dsp:nvSpPr>
      <dsp:spPr>
        <a:xfrm>
          <a:off x="492877" y="750932"/>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186D7-FC5C-4D85-8A04-0C71C3336DA8}">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NZ" sz="1800" kern="1200" dirty="0">
              <a:latin typeface="+mj-lt"/>
            </a:rPr>
            <a:t>Have primary and community-based services at the core</a:t>
          </a:r>
          <a:endParaRPr lang="en-US" sz="1800" kern="1200" dirty="0">
            <a:latin typeface="+mj-lt"/>
          </a:endParaRPr>
        </a:p>
      </dsp:txBody>
      <dsp:txXfrm>
        <a:off x="1834517" y="470390"/>
        <a:ext cx="3148942" cy="1335915"/>
      </dsp:txXfrm>
    </dsp:sp>
    <dsp:sp modelId="{4901CC8C-F859-4C24-9B5A-CE7F2B2C77BA}">
      <dsp:nvSpPr>
        <dsp:cNvPr id="0" name=""/>
        <dsp:cNvSpPr/>
      </dsp:nvSpPr>
      <dsp:spPr>
        <a:xfrm>
          <a:off x="5532139" y="4703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26061-5608-4D84-A32B-13E41CCF0049}">
      <dsp:nvSpPr>
        <dsp:cNvPr id="0" name=""/>
        <dsp:cNvSpPr/>
      </dsp:nvSpPr>
      <dsp:spPr>
        <a:xfrm>
          <a:off x="5812681" y="750932"/>
          <a:ext cx="774830" cy="7748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2EE45-BF7C-4188-A0EC-C39E0C0E152E}">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NZ" sz="1800" kern="1200" dirty="0">
              <a:latin typeface="+mj-lt"/>
            </a:rPr>
            <a:t>Be the central organising point for the delivery of effective and efficient health and social services for a defined population  </a:t>
          </a:r>
          <a:endParaRPr lang="en-US" sz="1800" kern="1200" dirty="0">
            <a:latin typeface="+mj-lt"/>
          </a:endParaRPr>
        </a:p>
      </dsp:txBody>
      <dsp:txXfrm>
        <a:off x="7154322" y="470390"/>
        <a:ext cx="3148942" cy="1335915"/>
      </dsp:txXfrm>
    </dsp:sp>
    <dsp:sp modelId="{D374DC56-B76F-49E4-B14B-3E836BBE4B41}">
      <dsp:nvSpPr>
        <dsp:cNvPr id="0" name=""/>
        <dsp:cNvSpPr/>
      </dsp:nvSpPr>
      <dsp:spPr>
        <a:xfrm>
          <a:off x="212335" y="2546238"/>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ACE09-ED98-41D8-9ABA-5B1A6ED28F77}">
      <dsp:nvSpPr>
        <dsp:cNvPr id="0" name=""/>
        <dsp:cNvSpPr/>
      </dsp:nvSpPr>
      <dsp:spPr>
        <a:xfrm>
          <a:off x="492877" y="2826780"/>
          <a:ext cx="774830" cy="7748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D01A54-0805-4B63-9A41-BEC504738AD2}">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NZ" sz="1800" kern="1200" dirty="0">
              <a:latin typeface="+mj-lt"/>
            </a:rPr>
            <a:t>Develop bespoke local services, based on demographic and utilisation data and community input including iwi</a:t>
          </a:r>
          <a:endParaRPr lang="en-US" sz="1800" kern="1200" dirty="0">
            <a:latin typeface="+mj-lt"/>
          </a:endParaRPr>
        </a:p>
      </dsp:txBody>
      <dsp:txXfrm>
        <a:off x="1834517" y="2546238"/>
        <a:ext cx="3148942" cy="1335915"/>
      </dsp:txXfrm>
    </dsp:sp>
    <dsp:sp modelId="{C64C4623-3057-4977-B7DA-B964D9DE51D6}">
      <dsp:nvSpPr>
        <dsp:cNvPr id="0" name=""/>
        <dsp:cNvSpPr/>
      </dsp:nvSpPr>
      <dsp:spPr>
        <a:xfrm>
          <a:off x="5532139" y="2546238"/>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2BAA3-891D-4703-87AC-970DEEAC8040}">
      <dsp:nvSpPr>
        <dsp:cNvPr id="0" name=""/>
        <dsp:cNvSpPr/>
      </dsp:nvSpPr>
      <dsp:spPr>
        <a:xfrm>
          <a:off x="5812681" y="2826780"/>
          <a:ext cx="774830" cy="7748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9098B-319A-4B91-8344-71364EE40450}">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NZ" sz="1800" kern="1200" dirty="0">
              <a:latin typeface="+mj-lt"/>
            </a:rPr>
            <a:t>Aim to reduce inequities and improve outcomes in communities' </a:t>
          </a:r>
          <a:endParaRPr lang="en-US" sz="1800" kern="1200" dirty="0">
            <a:latin typeface="+mj-lt"/>
          </a:endParaRPr>
        </a:p>
      </dsp:txBody>
      <dsp:txXfrm>
        <a:off x="7154322" y="2546238"/>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2DA2C-27AF-46B1-9868-FCAFBBCFC568}">
      <dsp:nvSpPr>
        <dsp:cNvPr id="0" name=""/>
        <dsp:cNvSpPr/>
      </dsp:nvSpPr>
      <dsp:spPr>
        <a:xfrm rot="5400000">
          <a:off x="3678882" y="149275"/>
          <a:ext cx="2272463" cy="197704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Frail older people</a:t>
          </a:r>
        </a:p>
      </dsp:txBody>
      <dsp:txXfrm rot="-5400000">
        <a:off x="4134681" y="355692"/>
        <a:ext cx="1360865" cy="1564212"/>
      </dsp:txXfrm>
    </dsp:sp>
    <dsp:sp modelId="{DD143982-3FC2-46C7-88F1-D964FA071209}">
      <dsp:nvSpPr>
        <dsp:cNvPr id="0" name=""/>
        <dsp:cNvSpPr/>
      </dsp:nvSpPr>
      <dsp:spPr>
        <a:xfrm>
          <a:off x="5863628" y="456058"/>
          <a:ext cx="2536069" cy="136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j-lt"/>
            </a:rPr>
            <a:t>Reduce polypharmacy</a:t>
          </a:r>
        </a:p>
        <a:p>
          <a:pPr marL="0" lvl="0" indent="0" algn="l" defTabSz="800100">
            <a:lnSpc>
              <a:spcPct val="90000"/>
            </a:lnSpc>
            <a:spcBef>
              <a:spcPct val="0"/>
            </a:spcBef>
            <a:spcAft>
              <a:spcPct val="35000"/>
            </a:spcAft>
            <a:buNone/>
          </a:pPr>
          <a:r>
            <a:rPr lang="en-NZ" sz="1800" kern="1200" dirty="0">
              <a:latin typeface="+mj-lt"/>
            </a:rPr>
            <a:t>Falls prevention</a:t>
          </a:r>
        </a:p>
        <a:p>
          <a:pPr marL="0" lvl="0" indent="0" algn="l" defTabSz="800100">
            <a:lnSpc>
              <a:spcPct val="90000"/>
            </a:lnSpc>
            <a:spcBef>
              <a:spcPct val="0"/>
            </a:spcBef>
            <a:spcAft>
              <a:spcPct val="35000"/>
            </a:spcAft>
            <a:buNone/>
          </a:pPr>
          <a:r>
            <a:rPr lang="en-NZ" sz="1800" b="0" kern="1200" dirty="0">
              <a:latin typeface="+mj-lt"/>
              <a:cs typeface="Calibri" panose="020F0502020204030204" pitchFamily="34" charset="0"/>
            </a:rPr>
            <a:t>CHOPI</a:t>
          </a:r>
          <a:endParaRPr lang="en-NZ" sz="1800" kern="1200" dirty="0">
            <a:latin typeface="+mj-lt"/>
          </a:endParaRPr>
        </a:p>
      </dsp:txBody>
      <dsp:txXfrm>
        <a:off x="5863628" y="456058"/>
        <a:ext cx="2536069" cy="1363478"/>
      </dsp:txXfrm>
    </dsp:sp>
    <dsp:sp modelId="{8F351071-E22B-4DB1-82EF-35B48256BE96}">
      <dsp:nvSpPr>
        <dsp:cNvPr id="0" name=""/>
        <dsp:cNvSpPr/>
      </dsp:nvSpPr>
      <dsp:spPr>
        <a:xfrm rot="5400000">
          <a:off x="1543675" y="149275"/>
          <a:ext cx="2272463" cy="197704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Z" sz="3600" kern="1200"/>
        </a:p>
      </dsp:txBody>
      <dsp:txXfrm rot="-5400000">
        <a:off x="1999474" y="355692"/>
        <a:ext cx="1360865" cy="1564212"/>
      </dsp:txXfrm>
    </dsp:sp>
    <dsp:sp modelId="{1FFEDF27-99D3-4E23-9025-45C3C218DCAB}">
      <dsp:nvSpPr>
        <dsp:cNvPr id="0" name=""/>
        <dsp:cNvSpPr/>
      </dsp:nvSpPr>
      <dsp:spPr>
        <a:xfrm rot="5400000">
          <a:off x="2607188" y="2078142"/>
          <a:ext cx="2272463" cy="197704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baseline="0" dirty="0"/>
            <a:t>Support people at home  </a:t>
          </a:r>
          <a:endParaRPr lang="en-NZ" sz="2400" kern="1200" dirty="0"/>
        </a:p>
      </dsp:txBody>
      <dsp:txXfrm rot="-5400000">
        <a:off x="3062987" y="2284559"/>
        <a:ext cx="1360865" cy="1564212"/>
      </dsp:txXfrm>
    </dsp:sp>
    <dsp:sp modelId="{66916828-29D3-4A1E-9B65-760ED6623A12}">
      <dsp:nvSpPr>
        <dsp:cNvPr id="0" name=""/>
        <dsp:cNvSpPr/>
      </dsp:nvSpPr>
      <dsp:spPr>
        <a:xfrm>
          <a:off x="350734" y="2172802"/>
          <a:ext cx="2190452" cy="17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NZ" sz="1800" kern="1200" dirty="0">
              <a:latin typeface="+mj-lt"/>
            </a:rPr>
            <a:t>Home monitoring </a:t>
          </a:r>
        </a:p>
        <a:p>
          <a:pPr marL="0" lvl="0" indent="0" algn="r" defTabSz="800100">
            <a:lnSpc>
              <a:spcPct val="90000"/>
            </a:lnSpc>
            <a:spcBef>
              <a:spcPct val="0"/>
            </a:spcBef>
            <a:spcAft>
              <a:spcPct val="35000"/>
            </a:spcAft>
            <a:buNone/>
          </a:pPr>
          <a:r>
            <a:rPr lang="en-NZ" sz="1800" kern="1200" dirty="0">
              <a:latin typeface="+mj-lt"/>
            </a:rPr>
            <a:t>Care coordination</a:t>
          </a:r>
        </a:p>
        <a:p>
          <a:pPr marL="0" lvl="0" indent="0" algn="r" defTabSz="800100">
            <a:lnSpc>
              <a:spcPct val="90000"/>
            </a:lnSpc>
            <a:spcBef>
              <a:spcPct val="0"/>
            </a:spcBef>
            <a:spcAft>
              <a:spcPct val="35000"/>
            </a:spcAft>
            <a:buNone/>
          </a:pPr>
          <a:r>
            <a:rPr lang="en-NZ" sz="1800" kern="1200" dirty="0">
              <a:latin typeface="+mj-lt"/>
            </a:rPr>
            <a:t>Admission avoidance </a:t>
          </a:r>
        </a:p>
        <a:p>
          <a:pPr marL="0" lvl="0" indent="0" algn="r" defTabSz="800100">
            <a:lnSpc>
              <a:spcPct val="90000"/>
            </a:lnSpc>
            <a:spcBef>
              <a:spcPct val="0"/>
            </a:spcBef>
            <a:spcAft>
              <a:spcPct val="35000"/>
            </a:spcAft>
            <a:buNone/>
          </a:pPr>
          <a:r>
            <a:rPr lang="en-NZ" sz="1800" kern="1200" dirty="0">
              <a:latin typeface="+mj-lt"/>
            </a:rPr>
            <a:t>Early discharge, </a:t>
          </a:r>
          <a:r>
            <a:rPr lang="en-NZ" sz="1800" kern="1200" dirty="0">
              <a:latin typeface="+mj-lt"/>
              <a:cs typeface="Calibri" panose="020F0502020204030204" pitchFamily="34" charset="0"/>
            </a:rPr>
            <a:t>AWHI</a:t>
          </a:r>
        </a:p>
        <a:p>
          <a:pPr marL="0" lvl="0" indent="0" algn="r" defTabSz="800100">
            <a:lnSpc>
              <a:spcPct val="90000"/>
            </a:lnSpc>
            <a:spcBef>
              <a:spcPct val="0"/>
            </a:spcBef>
            <a:spcAft>
              <a:spcPct val="35000"/>
            </a:spcAft>
            <a:buNone/>
          </a:pPr>
          <a:r>
            <a:rPr lang="en-US" sz="1800" kern="1200" dirty="0">
              <a:latin typeface="+mj-lt"/>
              <a:cs typeface="Calibri" panose="020F0502020204030204" pitchFamily="34" charset="0"/>
            </a:rPr>
            <a:t>Community Service integration </a:t>
          </a:r>
        </a:p>
      </dsp:txBody>
      <dsp:txXfrm>
        <a:off x="350734" y="2172802"/>
        <a:ext cx="2190452" cy="1787724"/>
      </dsp:txXfrm>
    </dsp:sp>
    <dsp:sp modelId="{FF6E9806-1740-4346-8AF3-B1B9D457FD1E}">
      <dsp:nvSpPr>
        <dsp:cNvPr id="0" name=""/>
        <dsp:cNvSpPr/>
      </dsp:nvSpPr>
      <dsp:spPr>
        <a:xfrm rot="5400000">
          <a:off x="4742395" y="2078142"/>
          <a:ext cx="2272463" cy="197704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Z" sz="3600" kern="1200"/>
        </a:p>
      </dsp:txBody>
      <dsp:txXfrm rot="-5400000">
        <a:off x="5198194" y="2284559"/>
        <a:ext cx="1360865" cy="1564212"/>
      </dsp:txXfrm>
    </dsp:sp>
    <dsp:sp modelId="{707AF57C-3CEF-4D2A-819F-2D9ECCD2EDC0}">
      <dsp:nvSpPr>
        <dsp:cNvPr id="0" name=""/>
        <dsp:cNvSpPr/>
      </dsp:nvSpPr>
      <dsp:spPr>
        <a:xfrm rot="5400000">
          <a:off x="3678882" y="4007009"/>
          <a:ext cx="2272463" cy="197704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Better access to specialist care </a:t>
          </a:r>
        </a:p>
      </dsp:txBody>
      <dsp:txXfrm rot="-5400000">
        <a:off x="4134681" y="4213426"/>
        <a:ext cx="1360865" cy="1564212"/>
      </dsp:txXfrm>
    </dsp:sp>
    <dsp:sp modelId="{2B2ADE90-9A3A-4E0E-A784-465739970AB9}">
      <dsp:nvSpPr>
        <dsp:cNvPr id="0" name=""/>
        <dsp:cNvSpPr/>
      </dsp:nvSpPr>
      <dsp:spPr>
        <a:xfrm>
          <a:off x="5863628" y="4313792"/>
          <a:ext cx="2536069" cy="136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j-lt"/>
            </a:rPr>
            <a:t>Virtual outpatients</a:t>
          </a:r>
        </a:p>
        <a:p>
          <a:pPr marL="0" lvl="0" indent="0" algn="l" defTabSz="800100">
            <a:lnSpc>
              <a:spcPct val="90000"/>
            </a:lnSpc>
            <a:spcBef>
              <a:spcPct val="0"/>
            </a:spcBef>
            <a:spcAft>
              <a:spcPct val="35000"/>
            </a:spcAft>
            <a:buNone/>
          </a:pPr>
          <a:r>
            <a:rPr lang="en-NZ" sz="1800" kern="1200" dirty="0">
              <a:latin typeface="+mj-lt"/>
            </a:rPr>
            <a:t>Shared care appointments</a:t>
          </a:r>
        </a:p>
        <a:p>
          <a:pPr marL="0" lvl="0" indent="0" algn="l" defTabSz="800100">
            <a:lnSpc>
              <a:spcPct val="90000"/>
            </a:lnSpc>
            <a:spcBef>
              <a:spcPct val="0"/>
            </a:spcBef>
            <a:spcAft>
              <a:spcPct val="35000"/>
            </a:spcAft>
            <a:buNone/>
          </a:pPr>
          <a:r>
            <a:rPr lang="en-NZ" sz="1800" kern="1200" dirty="0">
              <a:latin typeface="+mj-lt"/>
            </a:rPr>
            <a:t>Increased POACs</a:t>
          </a:r>
        </a:p>
      </dsp:txBody>
      <dsp:txXfrm>
        <a:off x="5863628" y="4313792"/>
        <a:ext cx="2536069" cy="1363478"/>
      </dsp:txXfrm>
    </dsp:sp>
    <dsp:sp modelId="{B12D9652-75EB-4FA2-A0BB-227316CB20AC}">
      <dsp:nvSpPr>
        <dsp:cNvPr id="0" name=""/>
        <dsp:cNvSpPr/>
      </dsp:nvSpPr>
      <dsp:spPr>
        <a:xfrm rot="5400000">
          <a:off x="1543675" y="4007009"/>
          <a:ext cx="2272463" cy="197704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Z" sz="3600" kern="1200"/>
        </a:p>
      </dsp:txBody>
      <dsp:txXfrm rot="-5400000">
        <a:off x="1999474" y="4213426"/>
        <a:ext cx="1360865" cy="1564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45768-6256-40C7-B532-12B84B014FB4}">
      <dsp:nvSpPr>
        <dsp:cNvPr id="0" name=""/>
        <dsp:cNvSpPr/>
      </dsp:nvSpPr>
      <dsp:spPr>
        <a:xfrm>
          <a:off x="5210260" y="1804032"/>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726EBC-EC2C-41FD-BA7E-FAF85B9E50B9}">
      <dsp:nvSpPr>
        <dsp:cNvPr id="0" name=""/>
        <dsp:cNvSpPr/>
      </dsp:nvSpPr>
      <dsp:spPr>
        <a:xfrm>
          <a:off x="4970356" y="1804032"/>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D3DEBF-DA8F-409B-AE83-8598BB6758CA}">
      <dsp:nvSpPr>
        <dsp:cNvPr id="0" name=""/>
        <dsp:cNvSpPr/>
      </dsp:nvSpPr>
      <dsp:spPr>
        <a:xfrm>
          <a:off x="4730451" y="1804032"/>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E1EEB2-AA3D-4DDB-8980-F8E424FA5066}">
      <dsp:nvSpPr>
        <dsp:cNvPr id="0" name=""/>
        <dsp:cNvSpPr/>
      </dsp:nvSpPr>
      <dsp:spPr>
        <a:xfrm>
          <a:off x="4491003" y="1804032"/>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7E098B-4858-4B50-95DB-D59ACA80D996}">
      <dsp:nvSpPr>
        <dsp:cNvPr id="0" name=""/>
        <dsp:cNvSpPr/>
      </dsp:nvSpPr>
      <dsp:spPr>
        <a:xfrm>
          <a:off x="4251099" y="1804032"/>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31ECC6-F988-4812-8A12-C33B9FAF775B}">
      <dsp:nvSpPr>
        <dsp:cNvPr id="0" name=""/>
        <dsp:cNvSpPr/>
      </dsp:nvSpPr>
      <dsp:spPr>
        <a:xfrm>
          <a:off x="3880296" y="1738424"/>
          <a:ext cx="261796" cy="2620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D7F9BE-1723-4F3F-B608-9C3CA6177064}">
      <dsp:nvSpPr>
        <dsp:cNvPr id="0" name=""/>
        <dsp:cNvSpPr/>
      </dsp:nvSpPr>
      <dsp:spPr>
        <a:xfrm>
          <a:off x="4996809" y="1533358"/>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68AA67-6F33-48FF-B2BB-9DC0D5FF2782}">
      <dsp:nvSpPr>
        <dsp:cNvPr id="0" name=""/>
        <dsp:cNvSpPr/>
      </dsp:nvSpPr>
      <dsp:spPr>
        <a:xfrm>
          <a:off x="4996809" y="2076423"/>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C0FE6F-33DA-401E-8766-A2975EC1F4BC}">
      <dsp:nvSpPr>
        <dsp:cNvPr id="0" name=""/>
        <dsp:cNvSpPr/>
      </dsp:nvSpPr>
      <dsp:spPr>
        <a:xfrm>
          <a:off x="5113568" y="1651177"/>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C58DC17-65CA-4BD9-A761-6235823D14C8}">
      <dsp:nvSpPr>
        <dsp:cNvPr id="0" name=""/>
        <dsp:cNvSpPr/>
      </dsp:nvSpPr>
      <dsp:spPr>
        <a:xfrm>
          <a:off x="5121322" y="1959634"/>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FABAA6-6D59-4F6F-B911-87AD10FCB733}">
      <dsp:nvSpPr>
        <dsp:cNvPr id="0" name=""/>
        <dsp:cNvSpPr/>
      </dsp:nvSpPr>
      <dsp:spPr>
        <a:xfrm>
          <a:off x="2446344" y="1206695"/>
          <a:ext cx="1325402" cy="132554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NZ" sz="1900" kern="1200" dirty="0"/>
            <a:t>Network board</a:t>
          </a:r>
        </a:p>
      </dsp:txBody>
      <dsp:txXfrm>
        <a:off x="2640445" y="1400816"/>
        <a:ext cx="937200" cy="937302"/>
      </dsp:txXfrm>
    </dsp:sp>
    <dsp:sp modelId="{A4175CE7-ED68-45F9-A352-C016FF60BF83}">
      <dsp:nvSpPr>
        <dsp:cNvPr id="0" name=""/>
        <dsp:cNvSpPr/>
      </dsp:nvSpPr>
      <dsp:spPr>
        <a:xfrm>
          <a:off x="2978147" y="843965"/>
          <a:ext cx="261796" cy="2620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A87440-2538-4194-8FCC-8EB6FB557F67}">
      <dsp:nvSpPr>
        <dsp:cNvPr id="0" name=""/>
        <dsp:cNvSpPr/>
      </dsp:nvSpPr>
      <dsp:spPr>
        <a:xfrm>
          <a:off x="2813498" y="688362"/>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A188F4-EE46-4A64-B099-39AAC299E95C}">
      <dsp:nvSpPr>
        <dsp:cNvPr id="0" name=""/>
        <dsp:cNvSpPr/>
      </dsp:nvSpPr>
      <dsp:spPr>
        <a:xfrm>
          <a:off x="2629237" y="496349"/>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D132772-D450-4D46-9B9B-07E68AA7778E}">
      <dsp:nvSpPr>
        <dsp:cNvPr id="0" name=""/>
        <dsp:cNvSpPr/>
      </dsp:nvSpPr>
      <dsp:spPr>
        <a:xfrm>
          <a:off x="2446344" y="333189"/>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830A5E-EAEA-4684-9E5C-163E45DD365D}">
      <dsp:nvSpPr>
        <dsp:cNvPr id="0" name=""/>
        <dsp:cNvSpPr/>
      </dsp:nvSpPr>
      <dsp:spPr>
        <a:xfrm>
          <a:off x="2166760" y="333189"/>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C4AF3E-0216-4CFB-90FE-38EBF9E2F8E9}">
      <dsp:nvSpPr>
        <dsp:cNvPr id="0" name=""/>
        <dsp:cNvSpPr/>
      </dsp:nvSpPr>
      <dsp:spPr>
        <a:xfrm>
          <a:off x="1886719" y="333189"/>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B32735-FF8A-4E7F-B2E3-BFB74A22545F}">
      <dsp:nvSpPr>
        <dsp:cNvPr id="0" name=""/>
        <dsp:cNvSpPr/>
      </dsp:nvSpPr>
      <dsp:spPr>
        <a:xfrm>
          <a:off x="1607135" y="333189"/>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8A9A0C-153B-4AAD-B3A8-DC46E04D3CB7}">
      <dsp:nvSpPr>
        <dsp:cNvPr id="0" name=""/>
        <dsp:cNvSpPr/>
      </dsp:nvSpPr>
      <dsp:spPr>
        <a:xfrm>
          <a:off x="1327551" y="333189"/>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BCEA2D-791F-4F8D-ABB7-CC822F589027}">
      <dsp:nvSpPr>
        <dsp:cNvPr id="0" name=""/>
        <dsp:cNvSpPr/>
      </dsp:nvSpPr>
      <dsp:spPr>
        <a:xfrm>
          <a:off x="1047967" y="333189"/>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EADCE1-AB4F-45B2-9508-24CC61C44542}">
      <dsp:nvSpPr>
        <dsp:cNvPr id="0" name=""/>
        <dsp:cNvSpPr/>
      </dsp:nvSpPr>
      <dsp:spPr>
        <a:xfrm>
          <a:off x="1045230" y="0"/>
          <a:ext cx="1534292" cy="33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NZ" sz="1900" kern="1200" dirty="0"/>
            <a:t>DHB lead</a:t>
          </a:r>
        </a:p>
      </dsp:txBody>
      <dsp:txXfrm>
        <a:off x="1045230" y="0"/>
        <a:ext cx="1534292" cy="336967"/>
      </dsp:txXfrm>
    </dsp:sp>
    <dsp:sp modelId="{86E5479E-37AF-4B14-A793-F5A2251AF949}">
      <dsp:nvSpPr>
        <dsp:cNvPr id="0" name=""/>
        <dsp:cNvSpPr/>
      </dsp:nvSpPr>
      <dsp:spPr>
        <a:xfrm>
          <a:off x="2347372" y="1093685"/>
          <a:ext cx="261796" cy="2620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6B3703-53A0-4EF0-BF48-6557C8091145}">
      <dsp:nvSpPr>
        <dsp:cNvPr id="0" name=""/>
        <dsp:cNvSpPr/>
      </dsp:nvSpPr>
      <dsp:spPr>
        <a:xfrm>
          <a:off x="2179530" y="955257"/>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9325C1-AB11-4659-B8C9-1C851203D5E0}">
      <dsp:nvSpPr>
        <dsp:cNvPr id="0" name=""/>
        <dsp:cNvSpPr/>
      </dsp:nvSpPr>
      <dsp:spPr>
        <a:xfrm>
          <a:off x="1899946" y="955257"/>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A71622-9006-4256-B9FF-0AE0C5E14E11}">
      <dsp:nvSpPr>
        <dsp:cNvPr id="0" name=""/>
        <dsp:cNvSpPr/>
      </dsp:nvSpPr>
      <dsp:spPr>
        <a:xfrm>
          <a:off x="1620362" y="955257"/>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834AFC-E310-4591-A574-5FAC1F05EED1}">
      <dsp:nvSpPr>
        <dsp:cNvPr id="0" name=""/>
        <dsp:cNvSpPr/>
      </dsp:nvSpPr>
      <dsp:spPr>
        <a:xfrm>
          <a:off x="1340778" y="955257"/>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1AE478-45CF-4D18-9489-86C9929E7F5A}">
      <dsp:nvSpPr>
        <dsp:cNvPr id="0" name=""/>
        <dsp:cNvSpPr/>
      </dsp:nvSpPr>
      <dsp:spPr>
        <a:xfrm>
          <a:off x="1060737" y="955257"/>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7A6D9A-E235-4102-B56E-17B308F6E16C}">
      <dsp:nvSpPr>
        <dsp:cNvPr id="0" name=""/>
        <dsp:cNvSpPr/>
      </dsp:nvSpPr>
      <dsp:spPr>
        <a:xfrm>
          <a:off x="781153" y="955257"/>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1F646A-D436-41B4-A923-D87BFC89B4BF}">
      <dsp:nvSpPr>
        <dsp:cNvPr id="0" name=""/>
        <dsp:cNvSpPr/>
      </dsp:nvSpPr>
      <dsp:spPr>
        <a:xfrm>
          <a:off x="780241" y="617602"/>
          <a:ext cx="1534292" cy="33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NZ" sz="1900" kern="1200" dirty="0" err="1"/>
            <a:t>Tū</a:t>
          </a:r>
          <a:r>
            <a:rPr lang="en-NZ" sz="1900" kern="1200" dirty="0"/>
            <a:t> Ora lead</a:t>
          </a:r>
        </a:p>
      </dsp:txBody>
      <dsp:txXfrm>
        <a:off x="780241" y="617602"/>
        <a:ext cx="1534292" cy="336967"/>
      </dsp:txXfrm>
    </dsp:sp>
    <dsp:sp modelId="{2802EB76-8E02-4626-85D0-05CE986BBFD6}">
      <dsp:nvSpPr>
        <dsp:cNvPr id="0" name=""/>
        <dsp:cNvSpPr/>
      </dsp:nvSpPr>
      <dsp:spPr>
        <a:xfrm>
          <a:off x="2075541" y="1738424"/>
          <a:ext cx="261796" cy="2620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53E4C1-DF9A-4976-A6FF-E11DFDA44FBF}">
      <dsp:nvSpPr>
        <dsp:cNvPr id="0" name=""/>
        <dsp:cNvSpPr/>
      </dsp:nvSpPr>
      <dsp:spPr>
        <a:xfrm>
          <a:off x="1816481" y="1804032"/>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A2BB342-D8B0-4214-9363-12AD16C370B2}">
      <dsp:nvSpPr>
        <dsp:cNvPr id="0" name=""/>
        <dsp:cNvSpPr/>
      </dsp:nvSpPr>
      <dsp:spPr>
        <a:xfrm>
          <a:off x="1557877" y="1804032"/>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BDE07D-ED9D-4EB8-B3C1-0E238CE2A9C2}">
      <dsp:nvSpPr>
        <dsp:cNvPr id="0" name=""/>
        <dsp:cNvSpPr/>
      </dsp:nvSpPr>
      <dsp:spPr>
        <a:xfrm>
          <a:off x="1298817" y="1804032"/>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8D8779-5F06-46ED-AC5A-86E487543642}">
      <dsp:nvSpPr>
        <dsp:cNvPr id="0" name=""/>
        <dsp:cNvSpPr/>
      </dsp:nvSpPr>
      <dsp:spPr>
        <a:xfrm>
          <a:off x="1040213" y="1804032"/>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AF12CA-0F4E-4BA2-8030-B67B45D1D38A}">
      <dsp:nvSpPr>
        <dsp:cNvPr id="0" name=""/>
        <dsp:cNvSpPr/>
      </dsp:nvSpPr>
      <dsp:spPr>
        <a:xfrm>
          <a:off x="781153" y="1804032"/>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2D89E9-1F93-4CDA-B008-66222622AC99}">
      <dsp:nvSpPr>
        <dsp:cNvPr id="0" name=""/>
        <dsp:cNvSpPr/>
      </dsp:nvSpPr>
      <dsp:spPr>
        <a:xfrm>
          <a:off x="780241" y="1468781"/>
          <a:ext cx="1160297" cy="33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NZ" sz="1900" kern="1200" dirty="0">
              <a:latin typeface="Calibri Light" panose="020F0302020204030204"/>
            </a:rPr>
            <a:t>Iwi</a:t>
          </a:r>
          <a:endParaRPr lang="en-NZ" sz="1900" kern="1200" dirty="0"/>
        </a:p>
      </dsp:txBody>
      <dsp:txXfrm>
        <a:off x="780241" y="1468781"/>
        <a:ext cx="1160297" cy="336967"/>
      </dsp:txXfrm>
    </dsp:sp>
    <dsp:sp modelId="{5A282757-2888-4D3A-9DE9-668B4F967D2A}">
      <dsp:nvSpPr>
        <dsp:cNvPr id="0" name=""/>
        <dsp:cNvSpPr/>
      </dsp:nvSpPr>
      <dsp:spPr>
        <a:xfrm>
          <a:off x="2347372" y="2372858"/>
          <a:ext cx="261796" cy="26208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54D9EA-6252-4EB4-9470-B992E1654770}">
      <dsp:nvSpPr>
        <dsp:cNvPr id="0" name=""/>
        <dsp:cNvSpPr/>
      </dsp:nvSpPr>
      <dsp:spPr>
        <a:xfrm>
          <a:off x="2179530" y="2639410"/>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625822-0390-4A31-8D10-A32AA64A6C9A}">
      <dsp:nvSpPr>
        <dsp:cNvPr id="0" name=""/>
        <dsp:cNvSpPr/>
      </dsp:nvSpPr>
      <dsp:spPr>
        <a:xfrm>
          <a:off x="1899946" y="2639410"/>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98B649-A42F-4977-BB66-8677DD4F6690}">
      <dsp:nvSpPr>
        <dsp:cNvPr id="0" name=""/>
        <dsp:cNvSpPr/>
      </dsp:nvSpPr>
      <dsp:spPr>
        <a:xfrm>
          <a:off x="1620362" y="2639410"/>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FA357F-A8CC-44AD-8AE8-5F19811F1055}">
      <dsp:nvSpPr>
        <dsp:cNvPr id="0" name=""/>
        <dsp:cNvSpPr/>
      </dsp:nvSpPr>
      <dsp:spPr>
        <a:xfrm>
          <a:off x="1340778" y="2639410"/>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3FEA6E-1379-43D1-AD04-DC216289FFF0}">
      <dsp:nvSpPr>
        <dsp:cNvPr id="0" name=""/>
        <dsp:cNvSpPr/>
      </dsp:nvSpPr>
      <dsp:spPr>
        <a:xfrm>
          <a:off x="1060737" y="2639410"/>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22E356-DE0B-48DA-AFB1-6692B5947085}">
      <dsp:nvSpPr>
        <dsp:cNvPr id="0" name=""/>
        <dsp:cNvSpPr/>
      </dsp:nvSpPr>
      <dsp:spPr>
        <a:xfrm>
          <a:off x="781153" y="2639410"/>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695BEE-16E0-4186-93DE-309EEE5AE528}">
      <dsp:nvSpPr>
        <dsp:cNvPr id="0" name=""/>
        <dsp:cNvSpPr/>
      </dsp:nvSpPr>
      <dsp:spPr>
        <a:xfrm>
          <a:off x="780241" y="2301755"/>
          <a:ext cx="1534292" cy="33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NZ" sz="1900" kern="1200" dirty="0"/>
            <a:t>Local Authority</a:t>
          </a:r>
        </a:p>
      </dsp:txBody>
      <dsp:txXfrm>
        <a:off x="780241" y="2301755"/>
        <a:ext cx="1534292" cy="336967"/>
      </dsp:txXfrm>
    </dsp:sp>
    <dsp:sp modelId="{1D2E4D9D-38D4-4D32-9439-A00B2AABB8C4}">
      <dsp:nvSpPr>
        <dsp:cNvPr id="0" name=""/>
        <dsp:cNvSpPr/>
      </dsp:nvSpPr>
      <dsp:spPr>
        <a:xfrm>
          <a:off x="2978147" y="2610900"/>
          <a:ext cx="261796" cy="2620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DCFD7D-AE0B-48FA-9D3F-2CFFBE285F82}">
      <dsp:nvSpPr>
        <dsp:cNvPr id="0" name=""/>
        <dsp:cNvSpPr/>
      </dsp:nvSpPr>
      <dsp:spPr>
        <a:xfrm>
          <a:off x="2846336" y="2876764"/>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695948-AE03-4EB6-9D64-0B23FC78A861}">
      <dsp:nvSpPr>
        <dsp:cNvPr id="0" name=""/>
        <dsp:cNvSpPr/>
      </dsp:nvSpPr>
      <dsp:spPr>
        <a:xfrm>
          <a:off x="2658427" y="3088357"/>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7A5C89-64DD-46D6-8B9C-FCED0C065D16}">
      <dsp:nvSpPr>
        <dsp:cNvPr id="0" name=""/>
        <dsp:cNvSpPr/>
      </dsp:nvSpPr>
      <dsp:spPr>
        <a:xfrm>
          <a:off x="2446344" y="3304071"/>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72298D-98FB-48E5-82B5-37F4A572D33F}">
      <dsp:nvSpPr>
        <dsp:cNvPr id="0" name=""/>
        <dsp:cNvSpPr/>
      </dsp:nvSpPr>
      <dsp:spPr>
        <a:xfrm>
          <a:off x="2166760" y="3304071"/>
          <a:ext cx="130898" cy="1308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9F90D6-3DCD-456F-A082-D1C8D9CB4C1D}">
      <dsp:nvSpPr>
        <dsp:cNvPr id="0" name=""/>
        <dsp:cNvSpPr/>
      </dsp:nvSpPr>
      <dsp:spPr>
        <a:xfrm>
          <a:off x="1886719" y="3304071"/>
          <a:ext cx="130898" cy="1308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7BEFDA-4C2E-4BE0-99BF-C714662DBA12}">
      <dsp:nvSpPr>
        <dsp:cNvPr id="0" name=""/>
        <dsp:cNvSpPr/>
      </dsp:nvSpPr>
      <dsp:spPr>
        <a:xfrm>
          <a:off x="1607135" y="3304071"/>
          <a:ext cx="130898" cy="1308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5A77D3-6544-4462-AD3B-F44F2B5A3A39}">
      <dsp:nvSpPr>
        <dsp:cNvPr id="0" name=""/>
        <dsp:cNvSpPr/>
      </dsp:nvSpPr>
      <dsp:spPr>
        <a:xfrm>
          <a:off x="1327551" y="3304071"/>
          <a:ext cx="130898" cy="1308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CD3561-AB8C-4590-97EA-007436BCED6F}">
      <dsp:nvSpPr>
        <dsp:cNvPr id="0" name=""/>
        <dsp:cNvSpPr/>
      </dsp:nvSpPr>
      <dsp:spPr>
        <a:xfrm>
          <a:off x="1047967" y="3304071"/>
          <a:ext cx="130898" cy="1308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FF1BB6-15D8-48BB-8409-9EBE063A607A}">
      <dsp:nvSpPr>
        <dsp:cNvPr id="0" name=""/>
        <dsp:cNvSpPr/>
      </dsp:nvSpPr>
      <dsp:spPr>
        <a:xfrm>
          <a:off x="1045230" y="2966073"/>
          <a:ext cx="1534292" cy="33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844550">
            <a:lnSpc>
              <a:spcPct val="90000"/>
            </a:lnSpc>
            <a:spcBef>
              <a:spcPct val="0"/>
            </a:spcBef>
            <a:spcAft>
              <a:spcPct val="35000"/>
            </a:spcAft>
            <a:buNone/>
          </a:pPr>
          <a:r>
            <a:rPr lang="en-NZ" sz="1900" kern="1200" dirty="0"/>
            <a:t>Other services</a:t>
          </a:r>
        </a:p>
      </dsp:txBody>
      <dsp:txXfrm>
        <a:off x="1045230" y="2966073"/>
        <a:ext cx="1534292" cy="336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CFA86-AFD7-4F46-914E-EABC58AB3424}">
      <dsp:nvSpPr>
        <dsp:cNvPr id="0" name=""/>
        <dsp:cNvSpPr/>
      </dsp:nvSpPr>
      <dsp:spPr>
        <a:xfrm>
          <a:off x="1503208" y="2356592"/>
          <a:ext cx="316673" cy="2111957"/>
        </a:xfrm>
        <a:custGeom>
          <a:avLst/>
          <a:gdLst/>
          <a:ahLst/>
          <a:cxnLst/>
          <a:rect l="0" t="0" r="0" b="0"/>
          <a:pathLst>
            <a:path>
              <a:moveTo>
                <a:pt x="0" y="0"/>
              </a:moveTo>
              <a:lnTo>
                <a:pt x="158336" y="0"/>
              </a:lnTo>
              <a:lnTo>
                <a:pt x="158336" y="2111957"/>
              </a:lnTo>
              <a:lnTo>
                <a:pt x="316673" y="21119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NZ" sz="700" kern="1200"/>
        </a:p>
      </dsp:txBody>
      <dsp:txXfrm>
        <a:off x="1608155" y="3359182"/>
        <a:ext cx="106778" cy="106778"/>
      </dsp:txXfrm>
    </dsp:sp>
    <dsp:sp modelId="{E6E4D847-F347-4A5C-A8A6-6CAE67950F40}">
      <dsp:nvSpPr>
        <dsp:cNvPr id="0" name=""/>
        <dsp:cNvSpPr/>
      </dsp:nvSpPr>
      <dsp:spPr>
        <a:xfrm>
          <a:off x="1503208" y="2356592"/>
          <a:ext cx="316673" cy="1508541"/>
        </a:xfrm>
        <a:custGeom>
          <a:avLst/>
          <a:gdLst/>
          <a:ahLst/>
          <a:cxnLst/>
          <a:rect l="0" t="0" r="0" b="0"/>
          <a:pathLst>
            <a:path>
              <a:moveTo>
                <a:pt x="0" y="0"/>
              </a:moveTo>
              <a:lnTo>
                <a:pt x="158336" y="0"/>
              </a:lnTo>
              <a:lnTo>
                <a:pt x="158336" y="1508541"/>
              </a:lnTo>
              <a:lnTo>
                <a:pt x="316673" y="15085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23009" y="3072327"/>
        <a:ext cx="77071" cy="77071"/>
      </dsp:txXfrm>
    </dsp:sp>
    <dsp:sp modelId="{0402926C-82E3-479F-873C-B8B029EDC607}">
      <dsp:nvSpPr>
        <dsp:cNvPr id="0" name=""/>
        <dsp:cNvSpPr/>
      </dsp:nvSpPr>
      <dsp:spPr>
        <a:xfrm>
          <a:off x="1503208" y="2356592"/>
          <a:ext cx="316673" cy="905124"/>
        </a:xfrm>
        <a:custGeom>
          <a:avLst/>
          <a:gdLst/>
          <a:ahLst/>
          <a:cxnLst/>
          <a:rect l="0" t="0" r="0" b="0"/>
          <a:pathLst>
            <a:path>
              <a:moveTo>
                <a:pt x="0" y="0"/>
              </a:moveTo>
              <a:lnTo>
                <a:pt x="158336" y="0"/>
              </a:lnTo>
              <a:lnTo>
                <a:pt x="158336" y="905124"/>
              </a:lnTo>
              <a:lnTo>
                <a:pt x="316673" y="9051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37571" y="2785181"/>
        <a:ext cx="47946" cy="47946"/>
      </dsp:txXfrm>
    </dsp:sp>
    <dsp:sp modelId="{C32E25C4-2D44-4955-95D7-4D5B6C721A69}">
      <dsp:nvSpPr>
        <dsp:cNvPr id="0" name=""/>
        <dsp:cNvSpPr/>
      </dsp:nvSpPr>
      <dsp:spPr>
        <a:xfrm>
          <a:off x="1503208" y="2356592"/>
          <a:ext cx="316673" cy="301708"/>
        </a:xfrm>
        <a:custGeom>
          <a:avLst/>
          <a:gdLst/>
          <a:ahLst/>
          <a:cxnLst/>
          <a:rect l="0" t="0" r="0" b="0"/>
          <a:pathLst>
            <a:path>
              <a:moveTo>
                <a:pt x="0" y="0"/>
              </a:moveTo>
              <a:lnTo>
                <a:pt x="158336" y="0"/>
              </a:lnTo>
              <a:lnTo>
                <a:pt x="158336" y="301708"/>
              </a:lnTo>
              <a:lnTo>
                <a:pt x="316673" y="3017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50609" y="2496511"/>
        <a:ext cx="21869" cy="21869"/>
      </dsp:txXfrm>
    </dsp:sp>
    <dsp:sp modelId="{F62A0E8F-A3C4-45FE-AEA9-0B5C58C6A4B8}">
      <dsp:nvSpPr>
        <dsp:cNvPr id="0" name=""/>
        <dsp:cNvSpPr/>
      </dsp:nvSpPr>
      <dsp:spPr>
        <a:xfrm>
          <a:off x="1503208" y="2054884"/>
          <a:ext cx="316673" cy="301708"/>
        </a:xfrm>
        <a:custGeom>
          <a:avLst/>
          <a:gdLst/>
          <a:ahLst/>
          <a:cxnLst/>
          <a:rect l="0" t="0" r="0" b="0"/>
          <a:pathLst>
            <a:path>
              <a:moveTo>
                <a:pt x="0" y="301708"/>
              </a:moveTo>
              <a:lnTo>
                <a:pt x="158336" y="301708"/>
              </a:lnTo>
              <a:lnTo>
                <a:pt x="158336" y="0"/>
              </a:lnTo>
              <a:lnTo>
                <a:pt x="3166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50609" y="2194803"/>
        <a:ext cx="21869" cy="21869"/>
      </dsp:txXfrm>
    </dsp:sp>
    <dsp:sp modelId="{97805A23-4DBE-41FE-9A5C-238D61DD7EF4}">
      <dsp:nvSpPr>
        <dsp:cNvPr id="0" name=""/>
        <dsp:cNvSpPr/>
      </dsp:nvSpPr>
      <dsp:spPr>
        <a:xfrm>
          <a:off x="1503208" y="1451467"/>
          <a:ext cx="316673" cy="905124"/>
        </a:xfrm>
        <a:custGeom>
          <a:avLst/>
          <a:gdLst/>
          <a:ahLst/>
          <a:cxnLst/>
          <a:rect l="0" t="0" r="0" b="0"/>
          <a:pathLst>
            <a:path>
              <a:moveTo>
                <a:pt x="0" y="905124"/>
              </a:moveTo>
              <a:lnTo>
                <a:pt x="158336" y="905124"/>
              </a:lnTo>
              <a:lnTo>
                <a:pt x="158336" y="0"/>
              </a:lnTo>
              <a:lnTo>
                <a:pt x="3166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37571" y="1880057"/>
        <a:ext cx="47946" cy="47946"/>
      </dsp:txXfrm>
    </dsp:sp>
    <dsp:sp modelId="{32E2DF54-37B9-46D2-AA83-157129CD94D9}">
      <dsp:nvSpPr>
        <dsp:cNvPr id="0" name=""/>
        <dsp:cNvSpPr/>
      </dsp:nvSpPr>
      <dsp:spPr>
        <a:xfrm>
          <a:off x="1503208" y="848051"/>
          <a:ext cx="316673" cy="1508541"/>
        </a:xfrm>
        <a:custGeom>
          <a:avLst/>
          <a:gdLst/>
          <a:ahLst/>
          <a:cxnLst/>
          <a:rect l="0" t="0" r="0" b="0"/>
          <a:pathLst>
            <a:path>
              <a:moveTo>
                <a:pt x="0" y="1508541"/>
              </a:moveTo>
              <a:lnTo>
                <a:pt x="158336" y="1508541"/>
              </a:lnTo>
              <a:lnTo>
                <a:pt x="158336" y="0"/>
              </a:lnTo>
              <a:lnTo>
                <a:pt x="3166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623009" y="1563786"/>
        <a:ext cx="77071" cy="77071"/>
      </dsp:txXfrm>
    </dsp:sp>
    <dsp:sp modelId="{C378DD00-1100-43CE-8361-FF710FF7A021}">
      <dsp:nvSpPr>
        <dsp:cNvPr id="0" name=""/>
        <dsp:cNvSpPr/>
      </dsp:nvSpPr>
      <dsp:spPr>
        <a:xfrm>
          <a:off x="1503208" y="244634"/>
          <a:ext cx="316673" cy="2111957"/>
        </a:xfrm>
        <a:custGeom>
          <a:avLst/>
          <a:gdLst/>
          <a:ahLst/>
          <a:cxnLst/>
          <a:rect l="0" t="0" r="0" b="0"/>
          <a:pathLst>
            <a:path>
              <a:moveTo>
                <a:pt x="0" y="2111957"/>
              </a:moveTo>
              <a:lnTo>
                <a:pt x="158336" y="2111957"/>
              </a:lnTo>
              <a:lnTo>
                <a:pt x="158336" y="0"/>
              </a:lnTo>
              <a:lnTo>
                <a:pt x="3166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NZ" sz="700" kern="1200"/>
        </a:p>
      </dsp:txBody>
      <dsp:txXfrm>
        <a:off x="1608155" y="1247224"/>
        <a:ext cx="106778" cy="106778"/>
      </dsp:txXfrm>
    </dsp:sp>
    <dsp:sp modelId="{3EEA48BA-2D6B-4B30-9F06-B103143E0095}">
      <dsp:nvSpPr>
        <dsp:cNvPr id="0" name=""/>
        <dsp:cNvSpPr/>
      </dsp:nvSpPr>
      <dsp:spPr>
        <a:xfrm rot="16200000">
          <a:off x="-8509" y="2115225"/>
          <a:ext cx="2540701" cy="4827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Network manager</a:t>
          </a:r>
        </a:p>
      </dsp:txBody>
      <dsp:txXfrm>
        <a:off x="-8509" y="2115225"/>
        <a:ext cx="2540701" cy="482733"/>
      </dsp:txXfrm>
    </dsp:sp>
    <dsp:sp modelId="{C8FA9221-4370-4C53-920A-A7D8322CBF2D}">
      <dsp:nvSpPr>
        <dsp:cNvPr id="0" name=""/>
        <dsp:cNvSpPr/>
      </dsp:nvSpPr>
      <dsp:spPr>
        <a:xfrm>
          <a:off x="1819881" y="3267"/>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GP lead</a:t>
          </a:r>
        </a:p>
      </dsp:txBody>
      <dsp:txXfrm>
        <a:off x="1819881" y="3267"/>
        <a:ext cx="1583365" cy="482733"/>
      </dsp:txXfrm>
    </dsp:sp>
    <dsp:sp modelId="{5A187935-07EC-4094-9FD9-31DD3C04FEE7}">
      <dsp:nvSpPr>
        <dsp:cNvPr id="0" name=""/>
        <dsp:cNvSpPr/>
      </dsp:nvSpPr>
      <dsp:spPr>
        <a:xfrm>
          <a:off x="1819881" y="606684"/>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SMO lead</a:t>
          </a:r>
        </a:p>
      </dsp:txBody>
      <dsp:txXfrm>
        <a:off x="1819881" y="606684"/>
        <a:ext cx="1583365" cy="482733"/>
      </dsp:txXfrm>
    </dsp:sp>
    <dsp:sp modelId="{8EB3E068-70AB-412F-BD9B-E6B26012C181}">
      <dsp:nvSpPr>
        <dsp:cNvPr id="0" name=""/>
        <dsp:cNvSpPr/>
      </dsp:nvSpPr>
      <dsp:spPr>
        <a:xfrm>
          <a:off x="1819881" y="1210101"/>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Care coordination lead</a:t>
          </a:r>
        </a:p>
      </dsp:txBody>
      <dsp:txXfrm>
        <a:off x="1819881" y="1210101"/>
        <a:ext cx="1583365" cy="482733"/>
      </dsp:txXfrm>
    </dsp:sp>
    <dsp:sp modelId="{B5BECA4E-A8A8-4ABD-BDCC-F9D4F87C16A8}">
      <dsp:nvSpPr>
        <dsp:cNvPr id="0" name=""/>
        <dsp:cNvSpPr/>
      </dsp:nvSpPr>
      <dsp:spPr>
        <a:xfrm>
          <a:off x="1819881" y="1813517"/>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DN team lead</a:t>
          </a:r>
        </a:p>
      </dsp:txBody>
      <dsp:txXfrm>
        <a:off x="1819881" y="1813517"/>
        <a:ext cx="1583365" cy="482733"/>
      </dsp:txXfrm>
    </dsp:sp>
    <dsp:sp modelId="{8070F791-F946-48A9-BA14-D91F84EFB0C5}">
      <dsp:nvSpPr>
        <dsp:cNvPr id="0" name=""/>
        <dsp:cNvSpPr/>
      </dsp:nvSpPr>
      <dsp:spPr>
        <a:xfrm>
          <a:off x="1819881" y="2416934"/>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Ora lead</a:t>
          </a:r>
        </a:p>
      </dsp:txBody>
      <dsp:txXfrm>
        <a:off x="1819881" y="2416934"/>
        <a:ext cx="1583365" cy="482733"/>
      </dsp:txXfrm>
    </dsp:sp>
    <dsp:sp modelId="{1FAA4A32-EDB6-4FBA-8875-7E95FD2550B4}">
      <dsp:nvSpPr>
        <dsp:cNvPr id="0" name=""/>
        <dsp:cNvSpPr/>
      </dsp:nvSpPr>
      <dsp:spPr>
        <a:xfrm>
          <a:off x="1819881" y="3020350"/>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Pop Health Advisor</a:t>
          </a:r>
        </a:p>
      </dsp:txBody>
      <dsp:txXfrm>
        <a:off x="1819881" y="3020350"/>
        <a:ext cx="1583365" cy="482733"/>
      </dsp:txXfrm>
    </dsp:sp>
    <dsp:sp modelId="{98819A7F-2BEA-4AD7-8700-8C48F07A0576}">
      <dsp:nvSpPr>
        <dsp:cNvPr id="0" name=""/>
        <dsp:cNvSpPr/>
      </dsp:nvSpPr>
      <dsp:spPr>
        <a:xfrm>
          <a:off x="1819881" y="3623767"/>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ARC</a:t>
          </a:r>
        </a:p>
      </dsp:txBody>
      <dsp:txXfrm>
        <a:off x="1819881" y="3623767"/>
        <a:ext cx="1583365" cy="482733"/>
      </dsp:txXfrm>
    </dsp:sp>
    <dsp:sp modelId="{22E1CBBF-ED1D-44B0-8C18-4A3EEF878AD0}">
      <dsp:nvSpPr>
        <dsp:cNvPr id="0" name=""/>
        <dsp:cNvSpPr/>
      </dsp:nvSpPr>
      <dsp:spPr>
        <a:xfrm>
          <a:off x="1819881" y="4227183"/>
          <a:ext cx="1583365" cy="482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NZ" sz="1100" kern="1200"/>
            <a:t>Other leads</a:t>
          </a:r>
        </a:p>
      </dsp:txBody>
      <dsp:txXfrm>
        <a:off x="1819881" y="4227183"/>
        <a:ext cx="1583365" cy="482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16A2F-6E65-45EF-AEDD-5D64B236CB30}">
      <dsp:nvSpPr>
        <dsp:cNvPr id="0" name=""/>
        <dsp:cNvSpPr/>
      </dsp:nvSpPr>
      <dsp:spPr>
        <a:xfrm>
          <a:off x="0" y="4823978"/>
          <a:ext cx="1863090" cy="6331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Community service leads</a:t>
          </a:r>
        </a:p>
      </dsp:txBody>
      <dsp:txXfrm>
        <a:off x="0" y="4823978"/>
        <a:ext cx="1863090" cy="633144"/>
      </dsp:txXfrm>
    </dsp:sp>
    <dsp:sp modelId="{DB92E60E-6157-409E-8A1F-C5C922AFBE20}">
      <dsp:nvSpPr>
        <dsp:cNvPr id="0" name=""/>
        <dsp:cNvSpPr/>
      </dsp:nvSpPr>
      <dsp:spPr>
        <a:xfrm>
          <a:off x="1863089" y="4823978"/>
          <a:ext cx="5589270" cy="6331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Integrate DNs / Ora into network</a:t>
          </a:r>
        </a:p>
      </dsp:txBody>
      <dsp:txXfrm>
        <a:off x="1863089" y="4823978"/>
        <a:ext cx="5589270" cy="633144"/>
      </dsp:txXfrm>
    </dsp:sp>
    <dsp:sp modelId="{BD7B944B-98A2-49A2-8C4F-0B2C2D247079}">
      <dsp:nvSpPr>
        <dsp:cNvPr id="0" name=""/>
        <dsp:cNvSpPr/>
      </dsp:nvSpPr>
      <dsp:spPr>
        <a:xfrm rot="10800000">
          <a:off x="0" y="3859699"/>
          <a:ext cx="1863090" cy="97377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Population health advisor</a:t>
          </a:r>
        </a:p>
      </dsp:txBody>
      <dsp:txXfrm rot="-10800000">
        <a:off x="0" y="3859699"/>
        <a:ext cx="1863090" cy="632954"/>
      </dsp:txXfrm>
    </dsp:sp>
    <dsp:sp modelId="{DD28EA32-F7DA-4389-A82B-739B7FD45A83}">
      <dsp:nvSpPr>
        <dsp:cNvPr id="0" name=""/>
        <dsp:cNvSpPr/>
      </dsp:nvSpPr>
      <dsp:spPr>
        <a:xfrm>
          <a:off x="1863089" y="3859699"/>
          <a:ext cx="5589270" cy="63295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Influence social determinants, link to NGO services</a:t>
          </a:r>
        </a:p>
      </dsp:txBody>
      <dsp:txXfrm>
        <a:off x="1863089" y="3859699"/>
        <a:ext cx="5589270" cy="632954"/>
      </dsp:txXfrm>
    </dsp:sp>
    <dsp:sp modelId="{61C65353-6A01-443C-8A89-A292367AE461}">
      <dsp:nvSpPr>
        <dsp:cNvPr id="0" name=""/>
        <dsp:cNvSpPr/>
      </dsp:nvSpPr>
      <dsp:spPr>
        <a:xfrm rot="10800000">
          <a:off x="0" y="2895420"/>
          <a:ext cx="1863090" cy="97377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Acute care coordinator</a:t>
          </a:r>
        </a:p>
      </dsp:txBody>
      <dsp:txXfrm rot="-10800000">
        <a:off x="0" y="2895420"/>
        <a:ext cx="1863090" cy="632954"/>
      </dsp:txXfrm>
    </dsp:sp>
    <dsp:sp modelId="{DF4C691D-0354-4570-B059-DF1D145562DA}">
      <dsp:nvSpPr>
        <dsp:cNvPr id="0" name=""/>
        <dsp:cNvSpPr/>
      </dsp:nvSpPr>
      <dsp:spPr>
        <a:xfrm>
          <a:off x="1863089" y="2895420"/>
          <a:ext cx="5589270" cy="63295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Pull patients from hospital, manage virtual ward flow</a:t>
          </a:r>
        </a:p>
      </dsp:txBody>
      <dsp:txXfrm>
        <a:off x="1863089" y="2895420"/>
        <a:ext cx="5589270" cy="632954"/>
      </dsp:txXfrm>
    </dsp:sp>
    <dsp:sp modelId="{8C85BD3B-9386-47BB-9545-B63AC21DA2B3}">
      <dsp:nvSpPr>
        <dsp:cNvPr id="0" name=""/>
        <dsp:cNvSpPr/>
      </dsp:nvSpPr>
      <dsp:spPr>
        <a:xfrm rot="10800000">
          <a:off x="0" y="1931141"/>
          <a:ext cx="1863090" cy="97377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SMO lead</a:t>
          </a:r>
        </a:p>
      </dsp:txBody>
      <dsp:txXfrm rot="-10800000">
        <a:off x="0" y="1931141"/>
        <a:ext cx="1863090" cy="632954"/>
      </dsp:txXfrm>
    </dsp:sp>
    <dsp:sp modelId="{4BC862E4-C17A-4607-86FB-647CF915F7D0}">
      <dsp:nvSpPr>
        <dsp:cNvPr id="0" name=""/>
        <dsp:cNvSpPr/>
      </dsp:nvSpPr>
      <dsp:spPr>
        <a:xfrm>
          <a:off x="1863089" y="1931141"/>
          <a:ext cx="5589270" cy="6329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Clinical leadership and change support </a:t>
          </a:r>
        </a:p>
      </dsp:txBody>
      <dsp:txXfrm>
        <a:off x="1863089" y="1931141"/>
        <a:ext cx="5589270" cy="632954"/>
      </dsp:txXfrm>
    </dsp:sp>
    <dsp:sp modelId="{0A033527-70A9-4DD0-862C-5AAEFDBC544D}">
      <dsp:nvSpPr>
        <dsp:cNvPr id="0" name=""/>
        <dsp:cNvSpPr/>
      </dsp:nvSpPr>
      <dsp:spPr>
        <a:xfrm rot="10800000">
          <a:off x="0" y="966861"/>
          <a:ext cx="1863090" cy="97377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GP lead</a:t>
          </a:r>
        </a:p>
      </dsp:txBody>
      <dsp:txXfrm rot="-10800000">
        <a:off x="0" y="966861"/>
        <a:ext cx="1863090" cy="632954"/>
      </dsp:txXfrm>
    </dsp:sp>
    <dsp:sp modelId="{5AD9CA07-614A-414E-99F2-6AAB269DA445}">
      <dsp:nvSpPr>
        <dsp:cNvPr id="0" name=""/>
        <dsp:cNvSpPr/>
      </dsp:nvSpPr>
      <dsp:spPr>
        <a:xfrm>
          <a:off x="1863089" y="966861"/>
          <a:ext cx="5589270" cy="63295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Clinical leadership and change support </a:t>
          </a:r>
        </a:p>
      </dsp:txBody>
      <dsp:txXfrm>
        <a:off x="1863089" y="966861"/>
        <a:ext cx="5589270" cy="632954"/>
      </dsp:txXfrm>
    </dsp:sp>
    <dsp:sp modelId="{34AC796B-AC7B-4E62-A0E3-7A3F22B2EA9A}">
      <dsp:nvSpPr>
        <dsp:cNvPr id="0" name=""/>
        <dsp:cNvSpPr/>
      </dsp:nvSpPr>
      <dsp:spPr>
        <a:xfrm rot="10800000">
          <a:off x="0" y="2582"/>
          <a:ext cx="1863090" cy="97377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503" tIns="106680" rIns="132503" bIns="106680" numCol="1" spcCol="1270" anchor="ctr" anchorCtr="0">
          <a:noAutofit/>
        </a:bodyPr>
        <a:lstStyle/>
        <a:p>
          <a:pPr marL="0" lvl="0" indent="0" algn="ctr" defTabSz="666750">
            <a:lnSpc>
              <a:spcPct val="90000"/>
            </a:lnSpc>
            <a:spcBef>
              <a:spcPct val="0"/>
            </a:spcBef>
            <a:spcAft>
              <a:spcPct val="35000"/>
            </a:spcAft>
            <a:buNone/>
          </a:pPr>
          <a:r>
            <a:rPr lang="en-NZ" sz="1500" kern="1200"/>
            <a:t>Network manager</a:t>
          </a:r>
        </a:p>
      </dsp:txBody>
      <dsp:txXfrm rot="-10800000">
        <a:off x="0" y="2582"/>
        <a:ext cx="1863090" cy="632954"/>
      </dsp:txXfrm>
    </dsp:sp>
    <dsp:sp modelId="{9BC569FA-9ED1-42F4-AE4E-138E5B201BE2}">
      <dsp:nvSpPr>
        <dsp:cNvPr id="0" name=""/>
        <dsp:cNvSpPr/>
      </dsp:nvSpPr>
      <dsp:spPr>
        <a:xfrm>
          <a:off x="1863089" y="2582"/>
          <a:ext cx="5589270" cy="63295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377" tIns="190500" rIns="113377" bIns="190500" numCol="1" spcCol="1270" anchor="ctr" anchorCtr="0">
          <a:noAutofit/>
        </a:bodyPr>
        <a:lstStyle/>
        <a:p>
          <a:pPr marL="0" lvl="0" indent="0" algn="l" defTabSz="666750">
            <a:lnSpc>
              <a:spcPct val="90000"/>
            </a:lnSpc>
            <a:spcBef>
              <a:spcPct val="0"/>
            </a:spcBef>
            <a:spcAft>
              <a:spcPct val="35000"/>
            </a:spcAft>
            <a:buNone/>
          </a:pPr>
          <a:r>
            <a:rPr lang="en-NZ" sz="1500" kern="1200"/>
            <a:t>Overall coordination and accountability</a:t>
          </a:r>
        </a:p>
      </dsp:txBody>
      <dsp:txXfrm>
        <a:off x="1863089" y="2582"/>
        <a:ext cx="5589270" cy="632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A589A-2F6E-487A-96E9-A96DFE3B3F9A}">
      <dsp:nvSpPr>
        <dsp:cNvPr id="0" name=""/>
        <dsp:cNvSpPr/>
      </dsp:nvSpPr>
      <dsp:spPr>
        <a:xfrm>
          <a:off x="0" y="36648"/>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solidFill>
                <a:schemeClr val="tx1"/>
              </a:solidFill>
            </a:rPr>
            <a:t>Network </a:t>
          </a:r>
          <a:r>
            <a:rPr lang="en-NZ" sz="2500" b="1" kern="1200">
              <a:solidFill>
                <a:schemeClr val="tx1"/>
              </a:solidFill>
              <a:latin typeface="Calibri Light" panose="020F0302020204030204"/>
            </a:rPr>
            <a:t>Charter</a:t>
          </a:r>
          <a:endParaRPr lang="en-NZ" sz="2500" b="1" kern="1200">
            <a:solidFill>
              <a:schemeClr val="tx1"/>
            </a:solidFill>
          </a:endParaRPr>
        </a:p>
      </dsp:txBody>
      <dsp:txXfrm>
        <a:off x="29271" y="65919"/>
        <a:ext cx="4598367" cy="541083"/>
      </dsp:txXfrm>
    </dsp:sp>
    <dsp:sp modelId="{B6913982-0AAD-4DA6-9C1B-0C7D56700DC8}">
      <dsp:nvSpPr>
        <dsp:cNvPr id="0" name=""/>
        <dsp:cNvSpPr/>
      </dsp:nvSpPr>
      <dsp:spPr>
        <a:xfrm>
          <a:off x="0" y="708273"/>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solidFill>
                <a:schemeClr val="tx1"/>
              </a:solidFill>
            </a:rPr>
            <a:t>Information sharing agreement</a:t>
          </a:r>
        </a:p>
      </dsp:txBody>
      <dsp:txXfrm>
        <a:off x="29271" y="737544"/>
        <a:ext cx="4598367" cy="541083"/>
      </dsp:txXfrm>
    </dsp:sp>
    <dsp:sp modelId="{85973899-F41D-4D12-BB1F-62FD263D58D4}">
      <dsp:nvSpPr>
        <dsp:cNvPr id="0" name=""/>
        <dsp:cNvSpPr/>
      </dsp:nvSpPr>
      <dsp:spPr>
        <a:xfrm>
          <a:off x="0" y="1379898"/>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solidFill>
                <a:schemeClr val="tx1"/>
              </a:solidFill>
            </a:rPr>
            <a:t>Pop health profile</a:t>
          </a:r>
        </a:p>
      </dsp:txBody>
      <dsp:txXfrm>
        <a:off x="29271" y="1409169"/>
        <a:ext cx="4598367" cy="541083"/>
      </dsp:txXfrm>
    </dsp:sp>
    <dsp:sp modelId="{A784423C-6260-4B89-B7B0-289E8457CB65}">
      <dsp:nvSpPr>
        <dsp:cNvPr id="0" name=""/>
        <dsp:cNvSpPr/>
      </dsp:nvSpPr>
      <dsp:spPr>
        <a:xfrm>
          <a:off x="0" y="2051523"/>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NZ" sz="2500" kern="1200">
              <a:solidFill>
                <a:schemeClr val="tx1"/>
              </a:solidFill>
            </a:rPr>
            <a:t>Key role</a:t>
          </a:r>
          <a:r>
            <a:rPr lang="en-NZ" sz="2500" b="1" kern="1200">
              <a:solidFill>
                <a:schemeClr val="tx1"/>
              </a:solidFill>
              <a:latin typeface="Calibri Light" panose="020F0302020204030204"/>
            </a:rPr>
            <a:t> PDs</a:t>
          </a:r>
          <a:endParaRPr lang="en-NZ" sz="2500" b="1" kern="1200">
            <a:solidFill>
              <a:schemeClr val="tx1"/>
            </a:solidFill>
          </a:endParaRPr>
        </a:p>
      </dsp:txBody>
      <dsp:txXfrm>
        <a:off x="29271" y="2080794"/>
        <a:ext cx="4598367" cy="541083"/>
      </dsp:txXfrm>
    </dsp:sp>
    <dsp:sp modelId="{1C2816AB-1F42-442A-8998-C77AA6E2D4B8}">
      <dsp:nvSpPr>
        <dsp:cNvPr id="0" name=""/>
        <dsp:cNvSpPr/>
      </dsp:nvSpPr>
      <dsp:spPr>
        <a:xfrm>
          <a:off x="0" y="2723148"/>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NZ" sz="2500" b="1" kern="1200">
              <a:solidFill>
                <a:schemeClr val="tx1"/>
              </a:solidFill>
              <a:latin typeface="Calibri Light" panose="020F0302020204030204"/>
            </a:rPr>
            <a:t>Joint Accountability </a:t>
          </a:r>
          <a:r>
            <a:rPr lang="en-NZ" sz="2500" b="1" kern="1200">
              <a:solidFill>
                <a:schemeClr val="tx1"/>
              </a:solidFill>
            </a:rPr>
            <a:t> </a:t>
          </a:r>
          <a:r>
            <a:rPr lang="en-NZ" sz="2500" b="1" kern="1200">
              <a:solidFill>
                <a:schemeClr val="tx1"/>
              </a:solidFill>
              <a:latin typeface="Calibri Light" panose="020F0302020204030204"/>
            </a:rPr>
            <a:t>Framework</a:t>
          </a:r>
          <a:endParaRPr lang="en-NZ" sz="2500" kern="1200">
            <a:solidFill>
              <a:schemeClr val="tx1"/>
            </a:solidFill>
          </a:endParaRPr>
        </a:p>
      </dsp:txBody>
      <dsp:txXfrm>
        <a:off x="29271" y="2752419"/>
        <a:ext cx="4598367" cy="541083"/>
      </dsp:txXfrm>
    </dsp:sp>
    <dsp:sp modelId="{E2AE1AED-152B-40FF-993C-5E1B9F71674C}">
      <dsp:nvSpPr>
        <dsp:cNvPr id="0" name=""/>
        <dsp:cNvSpPr/>
      </dsp:nvSpPr>
      <dsp:spPr>
        <a:xfrm>
          <a:off x="0" y="3394773"/>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NZ" sz="2500" b="1" kern="1200" dirty="0">
              <a:solidFill>
                <a:schemeClr val="tx1"/>
              </a:solidFill>
              <a:latin typeface="Calibri Light" panose="020F0302020204030204"/>
            </a:rPr>
            <a:t>Monitoring Dashboard </a:t>
          </a:r>
          <a:r>
            <a:rPr lang="en-NZ" sz="2500" kern="1200" dirty="0">
              <a:solidFill>
                <a:schemeClr val="tx1"/>
              </a:solidFill>
              <a:latin typeface="Calibri Light" panose="020F0302020204030204"/>
            </a:rPr>
            <a:t> </a:t>
          </a:r>
          <a:endParaRPr lang="en-NZ" sz="2500" kern="1200" dirty="0">
            <a:solidFill>
              <a:schemeClr val="tx1"/>
            </a:solidFill>
          </a:endParaRPr>
        </a:p>
      </dsp:txBody>
      <dsp:txXfrm>
        <a:off x="29271" y="3424044"/>
        <a:ext cx="4598367" cy="541083"/>
      </dsp:txXfrm>
    </dsp:sp>
    <dsp:sp modelId="{A13745A6-3138-45E0-A142-FB120CEED1A8}">
      <dsp:nvSpPr>
        <dsp:cNvPr id="0" name=""/>
        <dsp:cNvSpPr/>
      </dsp:nvSpPr>
      <dsp:spPr>
        <a:xfrm>
          <a:off x="0" y="4066398"/>
          <a:ext cx="4656909"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dirty="0">
              <a:solidFill>
                <a:schemeClr val="tx1"/>
              </a:solidFill>
            </a:rPr>
            <a:t>Health &amp; social service directory</a:t>
          </a:r>
        </a:p>
      </dsp:txBody>
      <dsp:txXfrm>
        <a:off x="29271" y="4095669"/>
        <a:ext cx="4598367"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7C59C-8E3B-4F11-BC8D-2D6FE5370F00}">
      <dsp:nvSpPr>
        <dsp:cNvPr id="0" name=""/>
        <dsp:cNvSpPr/>
      </dsp:nvSpPr>
      <dsp:spPr>
        <a:xfrm>
          <a:off x="0" y="18033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a:solidFill>
                <a:schemeClr val="tx1"/>
              </a:solidFill>
            </a:rPr>
            <a:t>Engagement &amp; Communications plan</a:t>
          </a:r>
        </a:p>
      </dsp:txBody>
      <dsp:txXfrm>
        <a:off x="28100" y="208434"/>
        <a:ext cx="4979590" cy="519439"/>
      </dsp:txXfrm>
    </dsp:sp>
    <dsp:sp modelId="{1FD5142C-4429-481B-9570-AE6490F73AF5}">
      <dsp:nvSpPr>
        <dsp:cNvPr id="0" name=""/>
        <dsp:cNvSpPr/>
      </dsp:nvSpPr>
      <dsp:spPr>
        <a:xfrm>
          <a:off x="0" y="82509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a:solidFill>
                <a:schemeClr val="tx1"/>
              </a:solidFill>
            </a:rPr>
            <a:t>Board TOR</a:t>
          </a:r>
        </a:p>
      </dsp:txBody>
      <dsp:txXfrm>
        <a:off x="28100" y="853194"/>
        <a:ext cx="4979590" cy="519439"/>
      </dsp:txXfrm>
    </dsp:sp>
    <dsp:sp modelId="{C60E870F-0E8F-4EC2-89D9-A425065D73F9}">
      <dsp:nvSpPr>
        <dsp:cNvPr id="0" name=""/>
        <dsp:cNvSpPr/>
      </dsp:nvSpPr>
      <dsp:spPr>
        <a:xfrm>
          <a:off x="0" y="146985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a:solidFill>
                <a:schemeClr val="tx1"/>
              </a:solidFill>
            </a:rPr>
            <a:t>PIDs for virtual ward, polypharmacy </a:t>
          </a:r>
        </a:p>
      </dsp:txBody>
      <dsp:txXfrm>
        <a:off x="28100" y="1497954"/>
        <a:ext cx="4979590" cy="519439"/>
      </dsp:txXfrm>
    </dsp:sp>
    <dsp:sp modelId="{117FCCF7-55F1-48F5-A7AE-5133C6FD5F09}">
      <dsp:nvSpPr>
        <dsp:cNvPr id="0" name=""/>
        <dsp:cNvSpPr/>
      </dsp:nvSpPr>
      <dsp:spPr>
        <a:xfrm>
          <a:off x="0" y="204134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a:solidFill>
                <a:schemeClr val="tx1"/>
              </a:solidFill>
            </a:rPr>
            <a:t>Year 1 budget &amp; operating plan</a:t>
          </a:r>
        </a:p>
      </dsp:txBody>
      <dsp:txXfrm>
        <a:off x="28100" y="2069444"/>
        <a:ext cx="4979590" cy="519439"/>
      </dsp:txXfrm>
    </dsp:sp>
    <dsp:sp modelId="{5B638207-3DBD-48B3-8BE0-1716A1B5DA88}">
      <dsp:nvSpPr>
        <dsp:cNvPr id="0" name=""/>
        <dsp:cNvSpPr/>
      </dsp:nvSpPr>
      <dsp:spPr>
        <a:xfrm>
          <a:off x="0" y="275937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a:solidFill>
                <a:schemeClr val="tx1"/>
              </a:solidFill>
            </a:rPr>
            <a:t>Quality improvement MDT group</a:t>
          </a:r>
        </a:p>
      </dsp:txBody>
      <dsp:txXfrm>
        <a:off x="28100" y="2787474"/>
        <a:ext cx="4979590" cy="519439"/>
      </dsp:txXfrm>
    </dsp:sp>
    <dsp:sp modelId="{1A17C658-E12B-44FB-8614-C2A4D1B6064A}">
      <dsp:nvSpPr>
        <dsp:cNvPr id="0" name=""/>
        <dsp:cNvSpPr/>
      </dsp:nvSpPr>
      <dsp:spPr>
        <a:xfrm>
          <a:off x="0" y="3404134"/>
          <a:ext cx="503579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NZ" sz="2400" kern="1200" dirty="0">
              <a:solidFill>
                <a:schemeClr val="tx1"/>
              </a:solidFill>
            </a:rPr>
            <a:t>Set up virtual ward (?) &amp; SOP</a:t>
          </a:r>
        </a:p>
      </dsp:txBody>
      <dsp:txXfrm>
        <a:off x="28100" y="3432234"/>
        <a:ext cx="4979590" cy="5194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A255CD-C456-4511-B53A-1CFA24DB372C}" type="datetimeFigureOut">
              <a:rPr lang="en-NZ" smtClean="0"/>
              <a:t>22/07/2020</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D13BC8-D026-4617-83ED-C3E7FC41595A}" type="slidenum">
              <a:rPr lang="en-NZ" smtClean="0"/>
              <a:t>‹#›</a:t>
            </a:fld>
            <a:endParaRPr lang="en-NZ"/>
          </a:p>
        </p:txBody>
      </p:sp>
    </p:spTree>
    <p:extLst>
      <p:ext uri="{BB962C8B-B14F-4D97-AF65-F5344CB8AC3E}">
        <p14:creationId xmlns:p14="http://schemas.microsoft.com/office/powerpoint/2010/main" val="357937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4D13BC8-D026-4617-83ED-C3E7FC41595A}" type="slidenum">
              <a:rPr lang="en-NZ" smtClean="0"/>
              <a:t>1</a:t>
            </a:fld>
            <a:endParaRPr lang="en-NZ"/>
          </a:p>
        </p:txBody>
      </p:sp>
    </p:spTree>
    <p:extLst>
      <p:ext uri="{BB962C8B-B14F-4D97-AF65-F5344CB8AC3E}">
        <p14:creationId xmlns:p14="http://schemas.microsoft.com/office/powerpoint/2010/main" val="28404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800" b="1" dirty="0">
                <a:effectLst/>
                <a:latin typeface="Calibri" panose="020F0502020204030204" pitchFamily="34" charset="0"/>
                <a:ea typeface="Times New Roman" panose="02020603050405020304" pitchFamily="18" charset="0"/>
              </a:rPr>
              <a:t>Background</a:t>
            </a:r>
            <a:endParaRPr lang="en-NZ" sz="1800" dirty="0">
              <a:effectLst/>
              <a:latin typeface="Times New Roman" panose="02020603050405020304" pitchFamily="18" charset="0"/>
              <a:ea typeface="Times New Roman" panose="02020603050405020304" pitchFamily="18" charset="0"/>
            </a:endParaRPr>
          </a:p>
          <a:p>
            <a:pPr>
              <a:spcAft>
                <a:spcPts val="600"/>
              </a:spcAft>
            </a:pPr>
            <a:r>
              <a:rPr lang="en-AU" sz="1800" dirty="0">
                <a:effectLst/>
                <a:latin typeface="Calibri" panose="020F0502020204030204" pitchFamily="34" charset="0"/>
                <a:ea typeface="Times New Roman" panose="02020603050405020304" pitchFamily="18" charset="0"/>
              </a:rPr>
              <a:t>CHNs are key to achieving the vision outlined in CCDHB’s Health System Plan 2030. The plan describes CHNs as the ‘central organising point for delivering efficient and effective health care’. The Community Health Network Framework (2018), described eight networks across CCDHB, each with populations of people enrolled in GP practices within a geographical area of between 20-50,000 people.  </a:t>
            </a:r>
            <a:endParaRPr lang="en-NZ" sz="1800" dirty="0">
              <a:effectLst/>
              <a:latin typeface="Times New Roman" panose="02020603050405020304" pitchFamily="18" charset="0"/>
              <a:ea typeface="Times New Roman" panose="02020603050405020304" pitchFamily="18" charset="0"/>
            </a:endParaRPr>
          </a:p>
          <a:p>
            <a:pPr>
              <a:spcAft>
                <a:spcPts val="0"/>
              </a:spcAft>
            </a:pPr>
            <a:r>
              <a:rPr lang="en-AU" sz="1800" dirty="0">
                <a:effectLst/>
                <a:latin typeface="Calibri" panose="020F0502020204030204" pitchFamily="34" charset="0"/>
                <a:ea typeface="Times New Roman" panose="02020603050405020304" pitchFamily="18" charset="0"/>
              </a:rPr>
              <a:t>A key theme of the recent Health and Disability System Review (March 2020) was ‘ensuring consumers, </a:t>
            </a:r>
            <a:r>
              <a:rPr lang="en-AU" sz="1800" dirty="0" err="1">
                <a:effectLst/>
                <a:latin typeface="Calibri" panose="020F0502020204030204" pitchFamily="34" charset="0"/>
                <a:ea typeface="Times New Roman" panose="02020603050405020304" pitchFamily="18" charset="0"/>
              </a:rPr>
              <a:t>whānau</a:t>
            </a:r>
            <a:r>
              <a:rPr lang="en-AU" sz="1800" dirty="0">
                <a:effectLst/>
                <a:latin typeface="Calibri" panose="020F0502020204030204" pitchFamily="34" charset="0"/>
                <a:ea typeface="Times New Roman" panose="02020603050405020304" pitchFamily="18" charset="0"/>
              </a:rPr>
              <a:t> and communities were at the heart of the system’. The below figure is taken from page 70 of the Review:</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5</a:t>
            </a:fld>
            <a:endParaRPr lang="en-NZ"/>
          </a:p>
        </p:txBody>
      </p:sp>
    </p:spTree>
    <p:extLst>
      <p:ext uri="{BB962C8B-B14F-4D97-AF65-F5344CB8AC3E}">
        <p14:creationId xmlns:p14="http://schemas.microsoft.com/office/powerpoint/2010/main" val="320886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panose="02020603050405020304" pitchFamily="18" charset="0"/>
              </a:rPr>
              <a:t>Travelling for health care is consistently raised as a major problem for people in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In 2018 the Urgent and After Hours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Project was established to develop delivery models that would support acute (and after hours) services to be delivered closer to home. An outcome of this project was the initiation of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Community Acute Response Service (CARS). CARS enables people to be transferred by ambulance to their GP or the after hours GP instead of to ED in Wellington, when this is clinically appropriate.  Since it began in June 2019, 278</a:t>
            </a:r>
            <a:r>
              <a:rPr lang="en-AU" sz="1800" dirty="0">
                <a:effectLst/>
                <a:latin typeface="Times New Roman" panose="02020603050405020304" pitchFamily="18" charset="0"/>
                <a:ea typeface="Times New Roman" panose="02020603050405020304" pitchFamily="18" charset="0"/>
              </a:rPr>
              <a:t> </a:t>
            </a:r>
            <a:r>
              <a:rPr lang="en-AU" sz="1800" dirty="0">
                <a:effectLst/>
                <a:latin typeface="Calibri" panose="020F0502020204030204" pitchFamily="34" charset="0"/>
                <a:ea typeface="Times New Roman" panose="02020603050405020304" pitchFamily="18" charset="0"/>
              </a:rPr>
              <a:t>patients have received diversion to a local GP or after hours.  Other priorities highlighted through this project included; a comprehensive service directory for providers and community and service developments to support the delivery of more healthcare at home</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11</a:t>
            </a:fld>
            <a:endParaRPr lang="en-NZ"/>
          </a:p>
        </p:txBody>
      </p:sp>
    </p:spTree>
    <p:extLst>
      <p:ext uri="{BB962C8B-B14F-4D97-AF65-F5344CB8AC3E}">
        <p14:creationId xmlns:p14="http://schemas.microsoft.com/office/powerpoint/2010/main" val="6201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b="1" dirty="0" err="1">
                <a:effectLst/>
                <a:latin typeface="Calibri" panose="020F0502020204030204" pitchFamily="34" charset="0"/>
                <a:ea typeface="Times New Roman" panose="02020603050405020304" pitchFamily="18" charset="0"/>
              </a:rPr>
              <a:t>Kāpiti</a:t>
            </a:r>
            <a:r>
              <a:rPr lang="en-AU" sz="1800" b="1" dirty="0">
                <a:effectLst/>
                <a:latin typeface="Calibri" panose="020F0502020204030204" pitchFamily="34" charset="0"/>
                <a:ea typeface="Times New Roman" panose="02020603050405020304" pitchFamily="18" charset="0"/>
              </a:rPr>
              <a:t> People and Health Landscape</a:t>
            </a:r>
            <a:endParaRPr lang="en-NZ" sz="1800" dirty="0">
              <a:effectLst/>
              <a:latin typeface="Times New Roman" panose="02020603050405020304" pitchFamily="18" charset="0"/>
              <a:ea typeface="Times New Roman" panose="02020603050405020304" pitchFamily="18" charset="0"/>
            </a:endParaRPr>
          </a:p>
          <a:p>
            <a:pPr>
              <a:spcAft>
                <a:spcPts val="600"/>
              </a:spcAft>
            </a:pPr>
            <a:r>
              <a:rPr lang="en-AU" sz="1800" dirty="0">
                <a:effectLst/>
                <a:latin typeface="Calibri" panose="020F0502020204030204" pitchFamily="34" charset="0"/>
                <a:ea typeface="Times New Roman" panose="02020603050405020304" pitchFamily="18" charset="0"/>
              </a:rPr>
              <a:t>Around 54,000 people call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Coast District Home, including the </a:t>
            </a:r>
            <a:r>
              <a:rPr lang="en-AU" sz="1800" dirty="0" err="1">
                <a:effectLst/>
                <a:latin typeface="Calibri" panose="020F0502020204030204" pitchFamily="34" charset="0"/>
                <a:ea typeface="Times New Roman" panose="02020603050405020304" pitchFamily="18" charset="0"/>
              </a:rPr>
              <a:t>Ōtaki</a:t>
            </a:r>
            <a:r>
              <a:rPr lang="en-AU" sz="1800" dirty="0">
                <a:effectLst/>
                <a:latin typeface="Calibri" panose="020F0502020204030204" pitchFamily="34" charset="0"/>
                <a:ea typeface="Times New Roman" panose="02020603050405020304" pitchFamily="18" charset="0"/>
              </a:rPr>
              <a:t> community which is not within CCDHB district. The three iwi in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Coast District are; </a:t>
            </a:r>
            <a:r>
              <a:rPr lang="en-AU" sz="1800" dirty="0" err="1">
                <a:effectLst/>
                <a:latin typeface="Calibri" panose="020F0502020204030204" pitchFamily="34" charset="0"/>
                <a:ea typeface="Times New Roman" panose="02020603050405020304" pitchFamily="18" charset="0"/>
              </a:rPr>
              <a:t>Ngāti</a:t>
            </a:r>
            <a:r>
              <a:rPr lang="en-AU" sz="1800" dirty="0">
                <a:effectLst/>
                <a:latin typeface="Calibri" panose="020F0502020204030204" pitchFamily="34" charset="0"/>
                <a:ea typeface="Times New Roman" panose="02020603050405020304" pitchFamily="18" charset="0"/>
              </a:rPr>
              <a:t> Raukawa </a:t>
            </a:r>
            <a:r>
              <a:rPr lang="en-AU" sz="1800" dirty="0" err="1">
                <a:effectLst/>
                <a:latin typeface="Calibri" panose="020F0502020204030204" pitchFamily="34" charset="0"/>
                <a:ea typeface="Times New Roman" panose="02020603050405020304" pitchFamily="18" charset="0"/>
              </a:rPr>
              <a:t>ki</a:t>
            </a:r>
            <a:r>
              <a:rPr lang="en-AU" sz="1800" dirty="0">
                <a:effectLst/>
                <a:latin typeface="Calibri" panose="020F0502020204030204" pitchFamily="34" charset="0"/>
                <a:ea typeface="Times New Roman" panose="02020603050405020304" pitchFamily="18" charset="0"/>
              </a:rPr>
              <a:t> </a:t>
            </a:r>
            <a:r>
              <a:rPr lang="en-AU" sz="1800" dirty="0" err="1">
                <a:effectLst/>
                <a:latin typeface="Calibri" panose="020F0502020204030204" pitchFamily="34" charset="0"/>
                <a:ea typeface="Times New Roman" panose="02020603050405020304" pitchFamily="18" charset="0"/>
              </a:rPr>
              <a:t>te</a:t>
            </a:r>
            <a:r>
              <a:rPr lang="en-AU" sz="1800" dirty="0">
                <a:effectLst/>
                <a:latin typeface="Calibri" panose="020F0502020204030204" pitchFamily="34" charset="0"/>
                <a:ea typeface="Times New Roman" panose="02020603050405020304" pitchFamily="18" charset="0"/>
              </a:rPr>
              <a:t> Tonga, Te </a:t>
            </a:r>
            <a:r>
              <a:rPr lang="en-AU" sz="1800" dirty="0" err="1">
                <a:effectLst/>
                <a:latin typeface="Calibri" panose="020F0502020204030204" pitchFamily="34" charset="0"/>
                <a:ea typeface="Times New Roman" panose="02020603050405020304" pitchFamily="18" charset="0"/>
              </a:rPr>
              <a:t>Āti</a:t>
            </a:r>
            <a:r>
              <a:rPr lang="en-AU" sz="1800" dirty="0">
                <a:effectLst/>
                <a:latin typeface="Calibri" panose="020F0502020204030204" pitchFamily="34" charset="0"/>
                <a:ea typeface="Times New Roman" panose="02020603050405020304" pitchFamily="18" charset="0"/>
              </a:rPr>
              <a:t> Awa </a:t>
            </a:r>
            <a:r>
              <a:rPr lang="en-AU" sz="1800" dirty="0" err="1">
                <a:effectLst/>
                <a:latin typeface="Calibri" panose="020F0502020204030204" pitchFamily="34" charset="0"/>
                <a:ea typeface="Times New Roman" panose="02020603050405020304" pitchFamily="18" charset="0"/>
              </a:rPr>
              <a:t>ki</a:t>
            </a:r>
            <a:r>
              <a:rPr lang="en-AU" sz="1800" dirty="0">
                <a:effectLst/>
                <a:latin typeface="Calibri" panose="020F0502020204030204" pitchFamily="34" charset="0"/>
                <a:ea typeface="Times New Roman" panose="02020603050405020304" pitchFamily="18" charset="0"/>
              </a:rPr>
              <a:t> </a:t>
            </a:r>
            <a:r>
              <a:rPr lang="en-AU" sz="1800" dirty="0" err="1">
                <a:effectLst/>
                <a:latin typeface="Calibri" panose="020F0502020204030204" pitchFamily="34" charset="0"/>
                <a:ea typeface="Times New Roman" panose="02020603050405020304" pitchFamily="18" charset="0"/>
              </a:rPr>
              <a:t>Whakarongotai</a:t>
            </a:r>
            <a:r>
              <a:rPr lang="en-AU" sz="1800" dirty="0">
                <a:effectLst/>
                <a:latin typeface="Calibri" panose="020F0502020204030204" pitchFamily="34" charset="0"/>
                <a:ea typeface="Times New Roman" panose="02020603050405020304" pitchFamily="18" charset="0"/>
              </a:rPr>
              <a:t> and </a:t>
            </a:r>
            <a:r>
              <a:rPr lang="en-AU" sz="1800" dirty="0" err="1">
                <a:effectLst/>
                <a:latin typeface="Calibri" panose="020F0502020204030204" pitchFamily="34" charset="0"/>
                <a:ea typeface="Times New Roman" panose="02020603050405020304" pitchFamily="18" charset="0"/>
              </a:rPr>
              <a:t>Ngāti</a:t>
            </a:r>
            <a:r>
              <a:rPr lang="en-AU" sz="1800" dirty="0">
                <a:effectLst/>
                <a:latin typeface="Calibri" panose="020F0502020204030204" pitchFamily="34" charset="0"/>
                <a:ea typeface="Times New Roman" panose="02020603050405020304" pitchFamily="18" charset="0"/>
              </a:rPr>
              <a:t> Toa Rangatira.</a:t>
            </a:r>
            <a:endParaRPr lang="en-NZ" sz="1800" dirty="0">
              <a:effectLst/>
              <a:latin typeface="Times New Roman" panose="02020603050405020304" pitchFamily="18" charset="0"/>
              <a:ea typeface="Times New Roman" panose="02020603050405020304" pitchFamily="18" charset="0"/>
            </a:endParaRPr>
          </a:p>
          <a:p>
            <a:pPr>
              <a:spcAft>
                <a:spcPts val="0"/>
              </a:spcAft>
            </a:pPr>
            <a:r>
              <a:rPr lang="en-AU" sz="1800" dirty="0">
                <a:effectLst/>
                <a:latin typeface="Calibri" panose="020F0502020204030204" pitchFamily="34" charset="0"/>
                <a:ea typeface="Times New Roman" panose="02020603050405020304" pitchFamily="18" charset="0"/>
              </a:rPr>
              <a:t>Within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CHN area there are 10 primary care practices. The Healthcare Homes (HCH) Programme began in 2016 and is embedded in 7 of the 10 practices in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CHN.  The figure below describes the differences in population view between the enrolled and domiciled populations. The differences between these two views show that both may need to be considered when developing and delivering a Network.</a:t>
            </a:r>
            <a:endParaRPr lang="en-NZ"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2637155" algn="ctr"/>
                <a:tab pos="5274310" algn="r"/>
              </a:tabLst>
              <a:defRPr/>
            </a:pPr>
            <a:r>
              <a:rPr lang="en-AU" sz="1800" i="1" dirty="0">
                <a:effectLst/>
                <a:latin typeface="Times New Roman" panose="02020603050405020304" pitchFamily="18" charset="0"/>
                <a:ea typeface="Times New Roman" panose="02020603050405020304" pitchFamily="18" charset="0"/>
              </a:rPr>
              <a:t>An MoU exists between </a:t>
            </a:r>
            <a:r>
              <a:rPr lang="en-AU" sz="1800" i="1" dirty="0" err="1">
                <a:effectLst/>
                <a:latin typeface="Times New Roman" panose="02020603050405020304" pitchFamily="18" charset="0"/>
                <a:ea typeface="Times New Roman" panose="02020603050405020304" pitchFamily="18" charset="0"/>
              </a:rPr>
              <a:t>MidCentral</a:t>
            </a:r>
            <a:r>
              <a:rPr lang="en-AU" sz="1800" i="1" dirty="0">
                <a:effectLst/>
                <a:latin typeface="Times New Roman" panose="02020603050405020304" pitchFamily="18" charset="0"/>
                <a:ea typeface="Times New Roman" panose="02020603050405020304" pitchFamily="18" charset="0"/>
              </a:rPr>
              <a:t> DHB and CCDHB in relation to the provision of health care for residents of the </a:t>
            </a:r>
            <a:r>
              <a:rPr lang="en-AU" sz="1800" i="1" dirty="0" err="1">
                <a:effectLst/>
                <a:latin typeface="Times New Roman" panose="02020603050405020304" pitchFamily="18" charset="0"/>
                <a:ea typeface="Times New Roman" panose="02020603050405020304" pitchFamily="18" charset="0"/>
              </a:rPr>
              <a:t>Ōtaki</a:t>
            </a:r>
            <a:r>
              <a:rPr lang="en-AU" sz="1800" i="1" dirty="0">
                <a:effectLst/>
                <a:latin typeface="Times New Roman" panose="02020603050405020304" pitchFamily="18" charset="0"/>
                <a:ea typeface="Times New Roman" panose="02020603050405020304" pitchFamily="18" charset="0"/>
              </a:rPr>
              <a:t> area.</a:t>
            </a:r>
            <a:r>
              <a:rPr lang="en-AU" sz="1800" dirty="0">
                <a:effectLst/>
                <a:latin typeface="Calibri" panose="020F0502020204030204" pitchFamily="34" charset="0"/>
                <a:ea typeface="Times New Roman" panose="02020603050405020304" pitchFamily="18" charset="0"/>
              </a:rPr>
              <a:t> Of those enrolled at a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CHN practice, 12% are Māori and 2% are Pacific. There is also a large and growing proportion of older people in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(27% aged over 65) and a large number of Aged Residential Care facilities in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Health Advisory Group has identified health of older people as a priority.  </a:t>
            </a:r>
            <a:endParaRPr lang="en-NZ" sz="1800" dirty="0">
              <a:effectLst/>
              <a:latin typeface="Times New Roman" panose="02020603050405020304" pitchFamily="18" charset="0"/>
              <a:ea typeface="Times New Roman" panose="02020603050405020304" pitchFamily="18" charset="0"/>
            </a:endParaRPr>
          </a:p>
          <a:p>
            <a:pPr>
              <a:spcAft>
                <a:spcPts val="0"/>
              </a:spcAft>
              <a:tabLst>
                <a:tab pos="2637155" algn="ctr"/>
                <a:tab pos="5274310" algn="r"/>
              </a:tabLst>
            </a:pP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12</a:t>
            </a:fld>
            <a:endParaRPr lang="en-NZ"/>
          </a:p>
        </p:txBody>
      </p:sp>
    </p:spTree>
    <p:extLst>
      <p:ext uri="{BB962C8B-B14F-4D97-AF65-F5344CB8AC3E}">
        <p14:creationId xmlns:p14="http://schemas.microsoft.com/office/powerpoint/2010/main" val="232441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sz="1800" dirty="0">
                <a:effectLst/>
                <a:latin typeface="Calibri" panose="020F0502020204030204" pitchFamily="34" charset="0"/>
                <a:ea typeface="Times New Roman" panose="02020603050405020304" pitchFamily="18" charset="0"/>
              </a:rPr>
              <a:t>Developing the core components of the Network and the processes to support ways of working will be a key focus in Year 1.  Starting with a focus on health of older people, some of the initiatives that the Network may focus on and develop are shown in the figure below. The Network will build on the foundation of Health Care Homes and community and provider engagement work of the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Urgent and After Hours Project.  </a:t>
            </a:r>
            <a:endParaRPr lang="en-NZ" sz="1800" dirty="0">
              <a:effectLst/>
              <a:latin typeface="Times New Roman" panose="02020603050405020304" pitchFamily="18" charset="0"/>
              <a:ea typeface="Times New Roman" panose="02020603050405020304" pitchFamily="18" charset="0"/>
            </a:endParaRPr>
          </a:p>
          <a:p>
            <a:pPr>
              <a:spcAft>
                <a:spcPts val="0"/>
              </a:spcAft>
            </a:pPr>
            <a:r>
              <a:rPr lang="en-AU" sz="1800" dirty="0">
                <a:effectLst/>
                <a:latin typeface="Calibri" panose="020F050202020403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a:p>
            <a:pPr>
              <a:spcAft>
                <a:spcPts val="0"/>
              </a:spcAft>
            </a:pPr>
            <a:r>
              <a:rPr lang="en-AU" sz="1800" dirty="0">
                <a:effectLst/>
                <a:latin typeface="Calibri" panose="020F0502020204030204" pitchFamily="34" charset="0"/>
                <a:ea typeface="Times New Roman" panose="02020603050405020304" pitchFamily="18" charset="0"/>
              </a:rPr>
              <a:t>Over time, and as it develops, the Network will focus on other population health priority areas (such as youth, mental Health and disability).  </a:t>
            </a:r>
            <a:endParaRPr lang="en-NZ"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14</a:t>
            </a:fld>
            <a:endParaRPr lang="en-NZ"/>
          </a:p>
        </p:txBody>
      </p:sp>
    </p:spTree>
    <p:extLst>
      <p:ext uri="{BB962C8B-B14F-4D97-AF65-F5344CB8AC3E}">
        <p14:creationId xmlns:p14="http://schemas.microsoft.com/office/powerpoint/2010/main" val="389380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3BC8-D026-4617-83ED-C3E7FC41595A}" type="slidenum">
              <a:rPr lang="en-NZ" smtClean="0"/>
              <a:t>15</a:t>
            </a:fld>
            <a:endParaRPr lang="en-NZ"/>
          </a:p>
        </p:txBody>
      </p:sp>
    </p:spTree>
    <p:extLst>
      <p:ext uri="{BB962C8B-B14F-4D97-AF65-F5344CB8AC3E}">
        <p14:creationId xmlns:p14="http://schemas.microsoft.com/office/powerpoint/2010/main" val="356885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sz="1800" dirty="0">
                <a:effectLst/>
                <a:latin typeface="Calibri" panose="020F0502020204030204" pitchFamily="34" charset="0"/>
                <a:ea typeface="Times New Roman" panose="02020603050405020304" pitchFamily="18" charset="0"/>
              </a:rPr>
              <a:t>Collective Impact will be used to develop and implement a </a:t>
            </a:r>
            <a:r>
              <a:rPr lang="en-AU" sz="1800" dirty="0" err="1">
                <a:effectLst/>
                <a:latin typeface="Calibri" panose="020F0502020204030204" pitchFamily="34" charset="0"/>
                <a:ea typeface="Times New Roman" panose="02020603050405020304" pitchFamily="18" charset="0"/>
              </a:rPr>
              <a:t>Kāpiti</a:t>
            </a:r>
            <a:r>
              <a:rPr lang="en-AU" sz="1800" dirty="0">
                <a:effectLst/>
                <a:latin typeface="Calibri" panose="020F0502020204030204" pitchFamily="34" charset="0"/>
                <a:ea typeface="Times New Roman" panose="02020603050405020304" pitchFamily="18" charset="0"/>
              </a:rPr>
              <a:t> CHN. Collective Impact brings people together in a structured way to achieve change. It starts with a common agenda, it establishes shared measurements, fosters mutually reinforcing activities, encourages continuous communication and has a strong support structure dedicated to orchestrating the work of the group. </a:t>
            </a:r>
            <a:endParaRPr lang="en-NZ" sz="1800" dirty="0">
              <a:effectLst/>
              <a:latin typeface="Times New Roman" panose="02020603050405020304" pitchFamily="18" charset="0"/>
              <a:ea typeface="Times New Roman" panose="02020603050405020304" pitchFamily="18" charset="0"/>
            </a:endParaRPr>
          </a:p>
          <a:p>
            <a:pPr>
              <a:spcAft>
                <a:spcPts val="0"/>
              </a:spcAft>
            </a:pPr>
            <a:r>
              <a:rPr lang="en-AU" sz="1800" dirty="0">
                <a:effectLst/>
                <a:latin typeface="Calibri" panose="020F050202020403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16</a:t>
            </a:fld>
            <a:endParaRPr lang="en-NZ"/>
          </a:p>
        </p:txBody>
      </p:sp>
    </p:spTree>
    <p:extLst>
      <p:ext uri="{BB962C8B-B14F-4D97-AF65-F5344CB8AC3E}">
        <p14:creationId xmlns:p14="http://schemas.microsoft.com/office/powerpoint/2010/main" val="184547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sz="1100" b="1" dirty="0">
                <a:effectLst/>
                <a:latin typeface="Calibri" panose="020F0502020204030204" pitchFamily="34" charset="0"/>
                <a:ea typeface="Times New Roman" panose="02020603050405020304" pitchFamily="18" charset="0"/>
              </a:rPr>
              <a:t>Outline of Proposed Development of Year 1 of the </a:t>
            </a:r>
            <a:r>
              <a:rPr lang="en-AU" sz="1100" b="1" dirty="0" err="1">
                <a:effectLst/>
                <a:latin typeface="Calibri" panose="020F0502020204030204" pitchFamily="34" charset="0"/>
                <a:ea typeface="Times New Roman" panose="02020603050405020304" pitchFamily="18" charset="0"/>
              </a:rPr>
              <a:t>Kāpiti</a:t>
            </a:r>
            <a:r>
              <a:rPr lang="en-AU" sz="1100" b="1" dirty="0">
                <a:effectLst/>
                <a:latin typeface="Calibri" panose="020F0502020204030204" pitchFamily="34" charset="0"/>
                <a:ea typeface="Times New Roman" panose="02020603050405020304" pitchFamily="18" charset="0"/>
              </a:rPr>
              <a:t> CHN:</a:t>
            </a:r>
            <a:endParaRPr lang="en-NZ" sz="1000" dirty="0">
              <a:effectLst/>
              <a:latin typeface="Times New Roman" panose="02020603050405020304" pitchFamily="18" charset="0"/>
              <a:ea typeface="Times New Roman" panose="02020603050405020304" pitchFamily="18" charset="0"/>
            </a:endParaRPr>
          </a:p>
          <a:p>
            <a:pPr>
              <a:spcAft>
                <a:spcPts val="600"/>
              </a:spcAft>
            </a:pPr>
            <a:r>
              <a:rPr lang="en-AU" sz="1100" dirty="0">
                <a:effectLst/>
                <a:latin typeface="Calibri" panose="020F0502020204030204" pitchFamily="34" charset="0"/>
                <a:ea typeface="Times New Roman" panose="02020603050405020304" pitchFamily="18" charset="0"/>
              </a:rPr>
              <a:t>Year 1 will be delivered in two phases:</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1 - Development and Establishment (July - September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Contract and procurement process for key elements of a </a:t>
            </a:r>
            <a:r>
              <a:rPr lang="en-AU" sz="1100" dirty="0" err="1">
                <a:effectLst/>
                <a:latin typeface="Calibri" panose="020F0502020204030204" pitchFamily="34" charset="0"/>
              </a:rPr>
              <a:t>Kāpiti</a:t>
            </a:r>
            <a:r>
              <a:rPr lang="en-AU" sz="1100" dirty="0">
                <a:effectLst/>
                <a:latin typeface="Calibri" panose="020F0502020204030204" pitchFamily="34" charset="0"/>
              </a:rPr>
              <a:t> CHN</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Design and 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 and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Consider the membership and terms of a local governance group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memorandum of understanding to underpin local service providers involvement and commitment to the Network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performance management and accountability framework for service delivery in </a:t>
            </a:r>
            <a:r>
              <a:rPr lang="en-AU" sz="1100" dirty="0" err="1">
                <a:effectLst/>
                <a:latin typeface="Calibri" panose="020F0502020204030204" pitchFamily="34" charset="0"/>
              </a:rPr>
              <a:t>Kāpiti</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Explore developing and monitoring CHNs from both a domiciled and enrolled population perspective</a:t>
            </a:r>
            <a:endParaRPr lang="en-NZ" dirty="0">
              <a:effectLst/>
            </a:endParaRPr>
          </a:p>
          <a:p>
            <a:pPr marL="742950" lvl="1" indent="-285750" algn="just">
              <a:spcAft>
                <a:spcPts val="600"/>
              </a:spcAft>
              <a:buFont typeface="Courier New" panose="02070309020205020404" pitchFamily="49" charset="0"/>
              <a:buChar char="o"/>
            </a:pPr>
            <a:r>
              <a:rPr lang="en-AU" sz="1100" dirty="0">
                <a:effectLst/>
                <a:latin typeface="Calibri" panose="020F0502020204030204" pitchFamily="34" charset="0"/>
                <a:ea typeface="Times New Roman" panose="02020603050405020304" pitchFamily="18" charset="0"/>
              </a:rPr>
              <a:t>Establish baseline population measures to monitor impact and benefit realisation over time.  </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2 – Implementation (October 2020 – June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stakeholder engagement processes, and communicate progress to key stakeholders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Agree local priorities, shared Network goals and </a:t>
            </a:r>
            <a:r>
              <a:rPr lang="en-AU" sz="1100" dirty="0" err="1">
                <a:effectLst/>
                <a:latin typeface="Calibri" panose="020F0502020204030204" pitchFamily="34" charset="0"/>
              </a:rPr>
              <a:t>Kāpiti</a:t>
            </a:r>
            <a:r>
              <a:rPr lang="en-AU" sz="1100" dirty="0">
                <a:effectLst/>
                <a:latin typeface="Calibri" panose="020F0502020204030204" pitchFamily="34" charset="0"/>
              </a:rPr>
              <a:t> CHN Outcomes Framework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dashboard to monitor progress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Begin reporting on Network goals and outcomes framework</a:t>
            </a:r>
            <a:endParaRPr lang="en-NZ" dirty="0">
              <a:effectLst/>
            </a:endParaRPr>
          </a:p>
          <a:p>
            <a:pPr marL="679450" indent="-228600">
              <a:spcAft>
                <a:spcPts val="0"/>
              </a:spcAft>
            </a:pPr>
            <a:r>
              <a:rPr lang="en-AU" sz="1800" b="1" dirty="0">
                <a:solidFill>
                  <a:srgbClr val="365F91"/>
                </a:solidFill>
                <a:effectLst/>
                <a:latin typeface="Calibri" panose="020F0502020204030204" pitchFamily="34" charset="0"/>
                <a:ea typeface="Times New Roman" panose="02020603050405020304" pitchFamily="18" charset="0"/>
              </a:rPr>
              <a:t> </a:t>
            </a:r>
            <a:endParaRPr lang="en-NZ" sz="1800" b="1" dirty="0">
              <a:solidFill>
                <a:srgbClr val="365F91"/>
              </a:solidFill>
              <a:effectLst/>
              <a:latin typeface="Calibri" panose="020F0502020204030204" pitchFamily="34" charset="0"/>
              <a:ea typeface="Times New Roman" panose="02020603050405020304" pitchFamily="18" charset="0"/>
            </a:endParaRPr>
          </a:p>
          <a:p>
            <a:pPr>
              <a:spcAft>
                <a:spcPts val="600"/>
              </a:spcAft>
            </a:pPr>
            <a:r>
              <a:rPr lang="en-AU" sz="1100" b="1" dirty="0">
                <a:effectLst/>
                <a:latin typeface="Calibri" panose="020F0502020204030204" pitchFamily="34" charset="0"/>
                <a:ea typeface="Times New Roman" panose="02020603050405020304" pitchFamily="18" charset="0"/>
              </a:rPr>
              <a:t>Outline of Proposed Development of Year 1 of the </a:t>
            </a:r>
            <a:r>
              <a:rPr lang="en-AU" sz="1100" b="1" dirty="0" err="1">
                <a:effectLst/>
                <a:latin typeface="Calibri" panose="020F0502020204030204" pitchFamily="34" charset="0"/>
                <a:ea typeface="Times New Roman" panose="02020603050405020304" pitchFamily="18" charset="0"/>
              </a:rPr>
              <a:t>Kāpiti</a:t>
            </a:r>
            <a:r>
              <a:rPr lang="en-AU" sz="1100" b="1" dirty="0">
                <a:effectLst/>
                <a:latin typeface="Calibri" panose="020F0502020204030204" pitchFamily="34" charset="0"/>
                <a:ea typeface="Times New Roman" panose="02020603050405020304" pitchFamily="18" charset="0"/>
              </a:rPr>
              <a:t> CHN:</a:t>
            </a:r>
            <a:endParaRPr lang="en-NZ" sz="1000" dirty="0">
              <a:effectLst/>
              <a:latin typeface="Times New Roman" panose="02020603050405020304" pitchFamily="18" charset="0"/>
              <a:ea typeface="Times New Roman" panose="02020603050405020304" pitchFamily="18" charset="0"/>
            </a:endParaRPr>
          </a:p>
          <a:p>
            <a:pPr>
              <a:spcAft>
                <a:spcPts val="600"/>
              </a:spcAft>
            </a:pPr>
            <a:r>
              <a:rPr lang="en-AU" sz="1100" dirty="0">
                <a:effectLst/>
                <a:latin typeface="Calibri" panose="020F0502020204030204" pitchFamily="34" charset="0"/>
                <a:ea typeface="Times New Roman" panose="02020603050405020304" pitchFamily="18" charset="0"/>
              </a:rPr>
              <a:t>Year 1 will be delivered in two phases:</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1 - Development and Establishment (July - September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Contract and procurement process for key elements of a </a:t>
            </a:r>
            <a:r>
              <a:rPr lang="en-AU" sz="1100" dirty="0" err="1">
                <a:effectLst/>
                <a:latin typeface="Calibri" panose="020F0502020204030204" pitchFamily="34" charset="0"/>
              </a:rPr>
              <a:t>Kāpiti</a:t>
            </a:r>
            <a:r>
              <a:rPr lang="en-AU" sz="1100" dirty="0">
                <a:effectLst/>
                <a:latin typeface="Calibri" panose="020F0502020204030204" pitchFamily="34" charset="0"/>
              </a:rPr>
              <a:t> CHN</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Design and 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 and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Consider the membership and terms of a local governance group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memorandum of understanding to underpin local service providers involvement and commitment to the Network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performance management and accountability framework for service delivery in </a:t>
            </a:r>
            <a:r>
              <a:rPr lang="en-AU" sz="1100" dirty="0" err="1">
                <a:effectLst/>
                <a:latin typeface="Calibri" panose="020F0502020204030204" pitchFamily="34" charset="0"/>
              </a:rPr>
              <a:t>Kāpiti</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Explore developing and monitoring CHNs from both a domiciled and enrolled population perspective</a:t>
            </a:r>
            <a:endParaRPr lang="en-NZ" dirty="0">
              <a:effectLst/>
            </a:endParaRPr>
          </a:p>
          <a:p>
            <a:pPr marL="742950" lvl="1" indent="-285750" algn="just">
              <a:spcAft>
                <a:spcPts val="600"/>
              </a:spcAft>
              <a:buFont typeface="Courier New" panose="02070309020205020404" pitchFamily="49" charset="0"/>
              <a:buChar char="o"/>
            </a:pPr>
            <a:r>
              <a:rPr lang="en-AU" sz="1100" dirty="0">
                <a:effectLst/>
                <a:latin typeface="Calibri" panose="020F0502020204030204" pitchFamily="34" charset="0"/>
                <a:ea typeface="Times New Roman" panose="02020603050405020304" pitchFamily="18" charset="0"/>
              </a:rPr>
              <a:t>Establish baseline population measures to monitor impact and benefit realisation over time.  </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2 – Implementation (October 2020 – June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stakeholder engagement processes, and communicate progress to key stakeholders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Agree local priorities, shared Network goals and </a:t>
            </a:r>
            <a:r>
              <a:rPr lang="en-AU" sz="1100" dirty="0" err="1">
                <a:effectLst/>
                <a:latin typeface="Calibri" panose="020F0502020204030204" pitchFamily="34" charset="0"/>
              </a:rPr>
              <a:t>Kāpiti</a:t>
            </a:r>
            <a:r>
              <a:rPr lang="en-AU" sz="1100" dirty="0">
                <a:effectLst/>
                <a:latin typeface="Calibri" panose="020F0502020204030204" pitchFamily="34" charset="0"/>
              </a:rPr>
              <a:t> CHN Outcomes Framework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dashboard to monitor progress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Begin reporting on Network goals and outcomes framework</a:t>
            </a:r>
            <a:endParaRPr lang="en-NZ" dirty="0">
              <a:effectLst/>
            </a:endParaRPr>
          </a:p>
          <a:p>
            <a:pPr marL="679450" indent="-228600">
              <a:spcAft>
                <a:spcPts val="0"/>
              </a:spcAft>
            </a:pPr>
            <a:r>
              <a:rPr lang="en-AU" sz="1800" b="1" dirty="0">
                <a:solidFill>
                  <a:srgbClr val="365F91"/>
                </a:solidFill>
                <a:effectLst/>
                <a:latin typeface="Calibri" panose="020F0502020204030204" pitchFamily="34" charset="0"/>
                <a:ea typeface="Times New Roman" panose="02020603050405020304" pitchFamily="18" charset="0"/>
              </a:rPr>
              <a:t> </a:t>
            </a:r>
            <a:endParaRPr lang="en-NZ" sz="1800" b="1" dirty="0">
              <a:solidFill>
                <a:srgbClr val="365F91"/>
              </a:solidFill>
              <a:effectLst/>
              <a:latin typeface="Calibri" panose="020F0502020204030204" pitchFamily="34" charset="0"/>
              <a:ea typeface="Times New Roman" panose="02020603050405020304" pitchFamily="18" charset="0"/>
            </a:endParaRPr>
          </a:p>
          <a:p>
            <a:pPr>
              <a:spcAft>
                <a:spcPts val="600"/>
              </a:spcAft>
            </a:pPr>
            <a:r>
              <a:rPr lang="en-AU" sz="1100" b="1" dirty="0">
                <a:effectLst/>
                <a:latin typeface="Calibri" panose="020F0502020204030204" pitchFamily="34" charset="0"/>
                <a:ea typeface="Times New Roman" panose="02020603050405020304" pitchFamily="18" charset="0"/>
              </a:rPr>
              <a:t>Outline of Proposed Development of Year 1 of the </a:t>
            </a:r>
            <a:r>
              <a:rPr lang="en-AU" sz="1100" b="1" dirty="0" err="1">
                <a:effectLst/>
                <a:latin typeface="Calibri" panose="020F0502020204030204" pitchFamily="34" charset="0"/>
                <a:ea typeface="Times New Roman" panose="02020603050405020304" pitchFamily="18" charset="0"/>
              </a:rPr>
              <a:t>Kāpiti</a:t>
            </a:r>
            <a:r>
              <a:rPr lang="en-AU" sz="1100" b="1" dirty="0">
                <a:effectLst/>
                <a:latin typeface="Calibri" panose="020F0502020204030204" pitchFamily="34" charset="0"/>
                <a:ea typeface="Times New Roman" panose="02020603050405020304" pitchFamily="18" charset="0"/>
              </a:rPr>
              <a:t> CHN:</a:t>
            </a:r>
            <a:endParaRPr lang="en-NZ" sz="1000" dirty="0">
              <a:effectLst/>
              <a:latin typeface="Times New Roman" panose="02020603050405020304" pitchFamily="18" charset="0"/>
              <a:ea typeface="Times New Roman" panose="02020603050405020304" pitchFamily="18" charset="0"/>
            </a:endParaRPr>
          </a:p>
          <a:p>
            <a:pPr>
              <a:spcAft>
                <a:spcPts val="600"/>
              </a:spcAft>
            </a:pPr>
            <a:r>
              <a:rPr lang="en-AU" sz="1100" dirty="0">
                <a:effectLst/>
                <a:latin typeface="Calibri" panose="020F0502020204030204" pitchFamily="34" charset="0"/>
                <a:ea typeface="Times New Roman" panose="02020603050405020304" pitchFamily="18" charset="0"/>
              </a:rPr>
              <a:t>Year 1 will be delivered in two phases:</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1 - Development and Establishment (July - September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Contract and procurement process for key elements of a </a:t>
            </a:r>
            <a:r>
              <a:rPr lang="en-AU" sz="1100" dirty="0" err="1">
                <a:effectLst/>
                <a:latin typeface="Calibri" panose="020F0502020204030204" pitchFamily="34" charset="0"/>
              </a:rPr>
              <a:t>Kāpiti</a:t>
            </a:r>
            <a:r>
              <a:rPr lang="en-AU" sz="1100" dirty="0">
                <a:effectLst/>
                <a:latin typeface="Calibri" panose="020F0502020204030204" pitchFamily="34" charset="0"/>
              </a:rPr>
              <a:t> CHN</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Design and 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 and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Consider the membership and terms of a local governance group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memorandum of understanding to underpin local service providers involvement and commitment to the Network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performance management and accountability framework for service delivery in </a:t>
            </a:r>
            <a:r>
              <a:rPr lang="en-AU" sz="1100" dirty="0" err="1">
                <a:effectLst/>
                <a:latin typeface="Calibri" panose="020F0502020204030204" pitchFamily="34" charset="0"/>
              </a:rPr>
              <a:t>Kāpiti</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Explore developing and monitoring CHNs from both a domiciled and enrolled population perspective</a:t>
            </a:r>
            <a:endParaRPr lang="en-NZ" dirty="0">
              <a:effectLst/>
            </a:endParaRPr>
          </a:p>
          <a:p>
            <a:pPr marL="742950" lvl="1" indent="-285750" algn="just">
              <a:spcAft>
                <a:spcPts val="600"/>
              </a:spcAft>
              <a:buFont typeface="Courier New" panose="02070309020205020404" pitchFamily="49" charset="0"/>
              <a:buChar char="o"/>
            </a:pPr>
            <a:r>
              <a:rPr lang="en-AU" sz="1100" dirty="0">
                <a:effectLst/>
                <a:latin typeface="Calibri" panose="020F0502020204030204" pitchFamily="34" charset="0"/>
                <a:ea typeface="Times New Roman" panose="02020603050405020304" pitchFamily="18" charset="0"/>
              </a:rPr>
              <a:t>Establish baseline population measures to monitor impact and benefit realisation over time.  </a:t>
            </a:r>
            <a:endParaRPr lang="en-NZ" sz="10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en-AU" sz="1100" dirty="0">
                <a:effectLst/>
                <a:latin typeface="Calibri" panose="020F0502020204030204" pitchFamily="34" charset="0"/>
                <a:ea typeface="Times New Roman" panose="02020603050405020304" pitchFamily="18" charset="0"/>
              </a:rPr>
              <a:t>Phase 2 – Implementation (October 2020 – June 2020):</a:t>
            </a:r>
            <a:endParaRPr lang="en-NZ" sz="1000" dirty="0">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local </a:t>
            </a:r>
            <a:r>
              <a:rPr lang="en-AU" sz="1100" dirty="0" err="1">
                <a:effectLst/>
                <a:latin typeface="Calibri" panose="020F0502020204030204" pitchFamily="34" charset="0"/>
              </a:rPr>
              <a:t>Kāpiti</a:t>
            </a:r>
            <a:r>
              <a:rPr lang="en-AU" sz="1100" dirty="0">
                <a:effectLst/>
                <a:latin typeface="Calibri" panose="020F0502020204030204" pitchFamily="34" charset="0"/>
              </a:rPr>
              <a:t> Leadership</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the local </a:t>
            </a:r>
            <a:r>
              <a:rPr lang="en-AU" sz="1100" dirty="0" err="1">
                <a:effectLst/>
                <a:latin typeface="Calibri" panose="020F0502020204030204" pitchFamily="34" charset="0"/>
              </a:rPr>
              <a:t>Kāpiti</a:t>
            </a:r>
            <a:r>
              <a:rPr lang="en-AU" sz="1100" dirty="0">
                <a:effectLst/>
                <a:latin typeface="Calibri" panose="020F0502020204030204" pitchFamily="34" charset="0"/>
              </a:rPr>
              <a:t> Governance</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Establish stakeholder engagement processes, and communicate progress to key stakeholders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Agree local priorities, shared Network goals and </a:t>
            </a:r>
            <a:r>
              <a:rPr lang="en-AU" sz="1100" dirty="0" err="1">
                <a:effectLst/>
                <a:latin typeface="Calibri" panose="020F0502020204030204" pitchFamily="34" charset="0"/>
              </a:rPr>
              <a:t>Kāpiti</a:t>
            </a:r>
            <a:r>
              <a:rPr lang="en-AU" sz="1100" dirty="0">
                <a:effectLst/>
                <a:latin typeface="Calibri" panose="020F0502020204030204" pitchFamily="34" charset="0"/>
              </a:rPr>
              <a:t> CHN Outcomes Framework</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Develop a dashboard to monitor progress</a:t>
            </a:r>
            <a:endParaRPr lang="en-NZ" dirty="0">
              <a:effectLst/>
            </a:endParaRPr>
          </a:p>
          <a:p>
            <a:pPr marL="742950" lvl="1" indent="-285750" algn="just">
              <a:buFont typeface="Courier New" panose="02070309020205020404" pitchFamily="49" charset="0"/>
              <a:buChar char="o"/>
            </a:pPr>
            <a:r>
              <a:rPr lang="en-AU" sz="1100" dirty="0">
                <a:effectLst/>
                <a:latin typeface="Calibri" panose="020F0502020204030204" pitchFamily="34" charset="0"/>
              </a:rPr>
              <a:t>Begin reporting on Network goals and outcomes framework</a:t>
            </a:r>
            <a:endParaRPr lang="en-NZ" dirty="0">
              <a:effectLst/>
            </a:endParaRPr>
          </a:p>
          <a:p>
            <a:pPr marL="679450" indent="-228600">
              <a:spcAft>
                <a:spcPts val="0"/>
              </a:spcAft>
            </a:pPr>
            <a:r>
              <a:rPr lang="en-AU" sz="1800" b="1" dirty="0">
                <a:solidFill>
                  <a:srgbClr val="365F91"/>
                </a:solidFill>
                <a:effectLst/>
                <a:latin typeface="Calibri" panose="020F0502020204030204" pitchFamily="34" charset="0"/>
                <a:ea typeface="Times New Roman" panose="02020603050405020304" pitchFamily="18" charset="0"/>
              </a:rPr>
              <a:t> </a:t>
            </a:r>
            <a:endParaRPr lang="en-NZ" sz="1800" b="1" dirty="0">
              <a:solidFill>
                <a:srgbClr val="365F91"/>
              </a:solidFill>
              <a:effectLst/>
              <a:latin typeface="Calibri" panose="020F0502020204030204" pitchFamily="34" charset="0"/>
              <a:ea typeface="Times New Roman" panose="02020603050405020304" pitchFamily="18" charset="0"/>
            </a:endParaRPr>
          </a:p>
          <a:p>
            <a:pPr marL="457200">
              <a:spcAft>
                <a:spcPts val="0"/>
              </a:spcAft>
            </a:pPr>
            <a:r>
              <a:rPr lang="en-AU" sz="1200" dirty="0">
                <a:effectLst/>
                <a:latin typeface="Calibri" panose="020F0502020204030204" pitchFamily="34" charset="0"/>
                <a:ea typeface="Times New Roman" panose="02020603050405020304" pitchFamily="18" charset="0"/>
              </a:rPr>
              <a:t> </a:t>
            </a:r>
            <a:endParaRPr lang="en-NZ" sz="1000" dirty="0">
              <a:effectLst/>
              <a:latin typeface="Times New Roman" panose="02020603050405020304" pitchFamily="18" charset="0"/>
              <a:ea typeface="Times New Roman" panose="02020603050405020304" pitchFamily="18" charset="0"/>
            </a:endParaRPr>
          </a:p>
          <a:p>
            <a:pPr marL="457200">
              <a:spcAft>
                <a:spcPts val="0"/>
              </a:spcAft>
            </a:pPr>
            <a:r>
              <a:rPr lang="en-AU" sz="1200" dirty="0">
                <a:effectLst/>
                <a:latin typeface="Calibri" panose="020F0502020204030204" pitchFamily="34" charset="0"/>
                <a:ea typeface="Times New Roman" panose="02020603050405020304" pitchFamily="18" charset="0"/>
              </a:rPr>
              <a:t> </a:t>
            </a:r>
            <a:endParaRPr lang="en-NZ" sz="1000" dirty="0">
              <a:effectLst/>
              <a:latin typeface="Times New Roman" panose="02020603050405020304" pitchFamily="18" charset="0"/>
              <a:ea typeface="Times New Roman" panose="02020603050405020304" pitchFamily="18" charset="0"/>
            </a:endParaRPr>
          </a:p>
          <a:p>
            <a:pPr marL="457200">
              <a:spcAft>
                <a:spcPts val="0"/>
              </a:spcAft>
            </a:pPr>
            <a:r>
              <a:rPr lang="en-AU" sz="1200" dirty="0">
                <a:effectLst/>
                <a:latin typeface="Calibri" panose="020F0502020204030204" pitchFamily="34" charset="0"/>
                <a:ea typeface="Times New Roman" panose="02020603050405020304" pitchFamily="18" charset="0"/>
              </a:rPr>
              <a:t> </a:t>
            </a:r>
            <a:endParaRPr lang="en-NZ" sz="10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D4D13BC8-D026-4617-83ED-C3E7FC41595A}" type="slidenum">
              <a:rPr lang="en-NZ" smtClean="0"/>
              <a:t>18</a:t>
            </a:fld>
            <a:endParaRPr lang="en-NZ"/>
          </a:p>
        </p:txBody>
      </p:sp>
    </p:spTree>
    <p:extLst>
      <p:ext uri="{BB962C8B-B14F-4D97-AF65-F5344CB8AC3E}">
        <p14:creationId xmlns:p14="http://schemas.microsoft.com/office/powerpoint/2010/main" val="53907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latin typeface="Arial" panose="020B0604020202020204" pitchFamily="34" charset="0"/>
                <a:cs typeface="Arial" panose="020B0604020202020204" pitchFamily="34" charset="0"/>
              </a:rPr>
              <a:t>Meet 4 x a year </a:t>
            </a:r>
          </a:p>
          <a:p>
            <a:r>
              <a:rPr lang="en-NZ" dirty="0">
                <a:latin typeface="Arial" panose="020B0604020202020204" pitchFamily="34" charset="0"/>
                <a:cs typeface="Arial" panose="020B0604020202020204" pitchFamily="34" charset="0"/>
              </a:rPr>
              <a:t>Funded </a:t>
            </a:r>
          </a:p>
          <a:p>
            <a:r>
              <a:rPr lang="en-NZ" dirty="0">
                <a:latin typeface="Arial" panose="020B0604020202020204" pitchFamily="34" charset="0"/>
                <a:cs typeface="Arial" panose="020B0604020202020204" pitchFamily="34" charset="0"/>
              </a:rPr>
              <a:t>Trained peer group leaders </a:t>
            </a:r>
          </a:p>
          <a:p>
            <a:r>
              <a:rPr lang="en-NZ" dirty="0">
                <a:latin typeface="Arial" panose="020B0604020202020204" pitchFamily="34" charset="0"/>
                <a:cs typeface="Arial" panose="020B0604020202020204" pitchFamily="34" charset="0"/>
              </a:rPr>
              <a:t>MDT or </a:t>
            </a:r>
            <a:r>
              <a:rPr lang="en-NZ" dirty="0" err="1">
                <a:latin typeface="Arial" panose="020B0604020202020204" pitchFamily="34" charset="0"/>
                <a:cs typeface="Arial" panose="020B0604020202020204" pitchFamily="34" charset="0"/>
              </a:rPr>
              <a:t>uni</a:t>
            </a:r>
            <a:r>
              <a:rPr lang="en-NZ" dirty="0">
                <a:latin typeface="Arial" panose="020B0604020202020204" pitchFamily="34" charset="0"/>
                <a:cs typeface="Arial" panose="020B0604020202020204" pitchFamily="34" charset="0"/>
              </a:rPr>
              <a:t> </a:t>
            </a:r>
            <a:r>
              <a:rPr lang="en-NZ" dirty="0" err="1">
                <a:latin typeface="Arial" panose="020B0604020202020204" pitchFamily="34" charset="0"/>
                <a:cs typeface="Arial" panose="020B0604020202020204" pitchFamily="34" charset="0"/>
              </a:rPr>
              <a:t>discilinary</a:t>
            </a:r>
            <a:r>
              <a:rPr lang="en-NZ" dirty="0">
                <a:latin typeface="Arial" panose="020B0604020202020204" pitchFamily="34" charset="0"/>
                <a:cs typeface="Arial" panose="020B0604020202020204" pitchFamily="34" charset="0"/>
              </a:rPr>
              <a:t> </a:t>
            </a:r>
          </a:p>
          <a:p>
            <a:r>
              <a:rPr lang="en-NZ" dirty="0">
                <a:latin typeface="Arial" panose="020B0604020202020204" pitchFamily="34" charset="0"/>
                <a:cs typeface="Arial" panose="020B0604020202020204" pitchFamily="34" charset="0"/>
              </a:rPr>
              <a:t>Topic based </a:t>
            </a:r>
          </a:p>
          <a:p>
            <a:r>
              <a:rPr lang="en-NZ" dirty="0">
                <a:latin typeface="Arial" panose="020B0604020202020204" pitchFamily="34" charset="0"/>
                <a:cs typeface="Arial" panose="020B0604020202020204" pitchFamily="34" charset="0"/>
              </a:rPr>
              <a:t>Use established library </a:t>
            </a:r>
          </a:p>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AB09922-BA4F-447E-B8E0-9E88E5F3DA88}" type="slidenum">
              <a:rPr lang="en-NZ" smtClean="0">
                <a:solidFill>
                  <a:prstClr val="black"/>
                </a:solidFill>
              </a:rPr>
              <a:pPr>
                <a:defRPr/>
              </a:pPr>
              <a:t>20</a:t>
            </a:fld>
            <a:endParaRPr lang="en-NZ" dirty="0">
              <a:solidFill>
                <a:prstClr val="black"/>
              </a:solidFill>
            </a:endParaRPr>
          </a:p>
        </p:txBody>
      </p:sp>
    </p:spTree>
    <p:extLst>
      <p:ext uri="{BB962C8B-B14F-4D97-AF65-F5344CB8AC3E}">
        <p14:creationId xmlns:p14="http://schemas.microsoft.com/office/powerpoint/2010/main" val="393982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280F-FF0A-41D5-857A-DE3255E216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453B725-1FB8-4F6A-843A-20345F483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A79948C-C1D3-43A4-82B5-4B7140734246}"/>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B50424A8-DBAA-485C-8FCE-59E4658F766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217E298-96A4-442E-9FE0-B4A2573D669E}"/>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182733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E4B7-164C-4DB5-AA84-6B5438B054F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7F124DA-C69B-4477-BF11-A3A35925F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90B4651-C895-4170-A554-A6BA93492B7C}"/>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21891961-61EF-4919-9C60-169AEF96A59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BD90C2B-1325-4241-8A72-C804ECAC0CB0}"/>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84919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36FC0-8DAE-40FA-9AF4-79D951D20C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33EB8E5-AA07-4B4B-AC2F-3E2B35BFF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46AF06D-B71A-495F-B012-0247A0A6D776}"/>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6D1DD31E-1BE3-4B43-827A-6D1141B8E97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EB72B79-03FB-47E3-8B39-82D4E7E2499E}"/>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5220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DHB master">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09600" y="274638"/>
            <a:ext cx="10972800" cy="1143000"/>
          </a:xfrm>
          <a:prstGeom prst="rect">
            <a:avLst/>
          </a:prstGeom>
        </p:spPr>
        <p:txBody>
          <a:bodyPr rtlCol="0">
            <a:normAutofit/>
          </a:bodyPr>
          <a:lstStyle/>
          <a:p>
            <a:r>
              <a:rPr lang="en-US"/>
              <a:t>Click to edit Master title style</a:t>
            </a:r>
            <a:endParaRPr lang="en-NZ"/>
          </a:p>
        </p:txBody>
      </p:sp>
      <p:sp>
        <p:nvSpPr>
          <p:cNvPr id="11" name="Text Placeholder 2"/>
          <p:cNvSpPr>
            <a:spLocks noGrp="1"/>
          </p:cNvSpPr>
          <p:nvPr>
            <p:ph idx="1"/>
          </p:nvPr>
        </p:nvSpPr>
        <p:spPr>
          <a:xfrm>
            <a:off x="609600" y="1600201"/>
            <a:ext cx="10972800" cy="4565104"/>
          </a:xfrm>
          <a:prstGeom prst="rect">
            <a:avLst/>
          </a:prstGeom>
        </p:spPr>
        <p:txBody>
          <a:bodyPr rtlCol="0">
            <a:normAutofit/>
          </a:bodyPr>
          <a:lstStyle/>
          <a:p>
            <a:pPr lvl="0"/>
            <a:r>
              <a:rPr lang="en-US" noProof="0"/>
              <a:t>Click to edit Master text styles</a:t>
            </a:r>
          </a:p>
        </p:txBody>
      </p:sp>
    </p:spTree>
    <p:extLst>
      <p:ext uri="{BB962C8B-B14F-4D97-AF65-F5344CB8AC3E}">
        <p14:creationId xmlns:p14="http://schemas.microsoft.com/office/powerpoint/2010/main" val="171898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p:spPr>
        <p:txBody>
          <a:bodyPr/>
          <a:lstStyle/>
          <a:p>
            <a:r>
              <a:rPr lang="en-US"/>
              <a:t>Click to edit Master title style</a:t>
            </a:r>
            <a:endParaRPr lang="en-NZ"/>
          </a:p>
        </p:txBody>
      </p:sp>
      <p:sp>
        <p:nvSpPr>
          <p:cNvPr id="8" name="Content Placeholder 2"/>
          <p:cNvSpPr>
            <a:spLocks noGrp="1"/>
          </p:cNvSpPr>
          <p:nvPr>
            <p:ph sz="half" idx="1"/>
          </p:nvPr>
        </p:nvSpPr>
        <p:spPr>
          <a:xfrm>
            <a:off x="609600" y="1600202"/>
            <a:ext cx="5384800" cy="44930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Content Placeholder 3"/>
          <p:cNvSpPr>
            <a:spLocks noGrp="1"/>
          </p:cNvSpPr>
          <p:nvPr>
            <p:ph sz="half" idx="2"/>
          </p:nvPr>
        </p:nvSpPr>
        <p:spPr>
          <a:xfrm>
            <a:off x="6197600" y="1600202"/>
            <a:ext cx="5384800" cy="44930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67051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8"/>
            <a:ext cx="10972800" cy="1143000"/>
          </a:xfrm>
        </p:spPr>
        <p:txBody>
          <a:bodyPr/>
          <a:lstStyle/>
          <a:p>
            <a:r>
              <a:rPr lang="en-US"/>
              <a:t>Click to edit Master title style</a:t>
            </a:r>
            <a:endParaRPr lang="en-NZ"/>
          </a:p>
        </p:txBody>
      </p:sp>
    </p:spTree>
    <p:extLst>
      <p:ext uri="{BB962C8B-B14F-4D97-AF65-F5344CB8AC3E}">
        <p14:creationId xmlns:p14="http://schemas.microsoft.com/office/powerpoint/2010/main" val="145606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0070C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057400"/>
            <a:ext cx="10972800" cy="1143000"/>
          </a:xfrm>
        </p:spPr>
        <p:txBody>
          <a:bodyPr/>
          <a:lstStyle>
            <a:lvl1pPr>
              <a:defRPr>
                <a:solidFill>
                  <a:schemeClr val="bg1"/>
                </a:solidFill>
              </a:defRPr>
            </a:lvl1pPr>
          </a:lstStyle>
          <a:p>
            <a:r>
              <a:rPr lang="en-US"/>
              <a:t>Click to edit Master title style</a:t>
            </a:r>
            <a:endParaRPr lang="en-NZ"/>
          </a:p>
        </p:txBody>
      </p:sp>
    </p:spTree>
    <p:extLst>
      <p:ext uri="{BB962C8B-B14F-4D97-AF65-F5344CB8AC3E}">
        <p14:creationId xmlns:p14="http://schemas.microsoft.com/office/powerpoint/2010/main" val="5116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15A1-3302-4310-BFFC-562514BA8BE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5380CC3-6571-44FD-B587-4DDB45FFF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C956CE3-D358-4C32-B8CA-A0E5FED7844E}"/>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174D11C4-8E47-4450-B6FC-765C0D29842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6A5946E-D100-492B-BA5A-CBCBDED043A3}"/>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334859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232F-389B-4C44-A1F4-3EC76467D0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CFB3079-474A-47A9-B2C8-27A54112F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5465E-2283-497C-B55F-A54AB76E33DD}"/>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06B6D6DA-B5E0-4415-8C1A-DC06332760F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5DF6031-AD41-4CF6-8349-41429224833D}"/>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318812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05E4-A7D1-4089-A8AA-D47DDC19C91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BECD9E2-BEA6-43B1-9071-2FD6747201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E22B36D-D229-41BC-A73E-C207BD233B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108D059-3CF6-4D98-BC49-24E326A99F8B}"/>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6" name="Footer Placeholder 5">
            <a:extLst>
              <a:ext uri="{FF2B5EF4-FFF2-40B4-BE49-F238E27FC236}">
                <a16:creationId xmlns:a16="http://schemas.microsoft.com/office/drawing/2014/main" id="{3BF18B9E-7EE6-4F25-BC16-1BF68BC99E8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35D002C-8561-4BB3-989E-EB49D30183D4}"/>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39033673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E60E-B647-42AE-8AF1-42589B2A916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04048F3-BA21-4831-88E7-1697F21AF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6A619-FAB6-497A-B665-D2C5A84687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940AB3E-BC5A-4682-B64F-CDD7833F6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9AA9A-97E5-4C2E-9A8E-F56FC30116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A431A7C-C4CE-43F6-84AA-86B935C173E5}"/>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8" name="Footer Placeholder 7">
            <a:extLst>
              <a:ext uri="{FF2B5EF4-FFF2-40B4-BE49-F238E27FC236}">
                <a16:creationId xmlns:a16="http://schemas.microsoft.com/office/drawing/2014/main" id="{D607E6FE-BF8A-4CCD-AE04-799ED2D5E89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5A6BD14-3651-4A05-9302-EADA6F084B34}"/>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454113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1CF7-586F-4A3D-8FC0-C25C1065488B}"/>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DF2F561-9ABE-4B30-B198-876CD79951CA}"/>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4" name="Footer Placeholder 3">
            <a:extLst>
              <a:ext uri="{FF2B5EF4-FFF2-40B4-BE49-F238E27FC236}">
                <a16:creationId xmlns:a16="http://schemas.microsoft.com/office/drawing/2014/main" id="{9300D696-CA35-4704-961D-64443DB2794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96E2E68-31CE-4A30-96A5-87262E8896C9}"/>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164227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F41DA-B68D-4F84-93A9-F66A3AFB6D58}"/>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3" name="Footer Placeholder 2">
            <a:extLst>
              <a:ext uri="{FF2B5EF4-FFF2-40B4-BE49-F238E27FC236}">
                <a16:creationId xmlns:a16="http://schemas.microsoft.com/office/drawing/2014/main" id="{75DC6498-2193-4340-BC95-4D46F01A868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1546324-E3C0-4001-B49E-360776EB3673}"/>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335016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827E-9735-4C51-8D15-1C1455920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D656280-E167-41B9-B7DA-7F95222A1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E3BEE88-FF10-47AA-BB53-DEA0AF700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08792-54A2-41A2-9FCD-EC5BC8A0EBA3}"/>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6" name="Footer Placeholder 5">
            <a:extLst>
              <a:ext uri="{FF2B5EF4-FFF2-40B4-BE49-F238E27FC236}">
                <a16:creationId xmlns:a16="http://schemas.microsoft.com/office/drawing/2014/main" id="{7C58E2E1-84AC-410B-8F1C-F87201AF0AE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3741927-44DE-4FA9-BC0F-E3099D7F0471}"/>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31576263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C28B-839E-4A91-9D7E-234398477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2DB5440-FA65-4930-AF4F-16487EEBF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65A3394-A72B-4632-A8CB-25173E1D8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0FA3A-D985-4C6B-8A06-5EA8D93E8162}"/>
              </a:ext>
            </a:extLst>
          </p:cNvPr>
          <p:cNvSpPr>
            <a:spLocks noGrp="1"/>
          </p:cNvSpPr>
          <p:nvPr>
            <p:ph type="dt" sz="half" idx="10"/>
          </p:nvPr>
        </p:nvSpPr>
        <p:spPr/>
        <p:txBody>
          <a:bodyPr/>
          <a:lstStyle/>
          <a:p>
            <a:fld id="{23630BD5-83BF-4A04-807A-38FC49929EBA}" type="datetimeFigureOut">
              <a:rPr lang="en-NZ" smtClean="0"/>
              <a:t>22/07/2020</a:t>
            </a:fld>
            <a:endParaRPr lang="en-NZ"/>
          </a:p>
        </p:txBody>
      </p:sp>
      <p:sp>
        <p:nvSpPr>
          <p:cNvPr id="6" name="Footer Placeholder 5">
            <a:extLst>
              <a:ext uri="{FF2B5EF4-FFF2-40B4-BE49-F238E27FC236}">
                <a16:creationId xmlns:a16="http://schemas.microsoft.com/office/drawing/2014/main" id="{8C5C0DB4-53CF-4A1E-BD93-FDE02D0B721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0403246-AED3-4BDB-B21D-D5D10D698CCD}"/>
              </a:ext>
            </a:extLst>
          </p:cNvPr>
          <p:cNvSpPr>
            <a:spLocks noGrp="1"/>
          </p:cNvSpPr>
          <p:nvPr>
            <p:ph type="sldNum" sz="quarter" idx="12"/>
          </p:nvPr>
        </p:nvSpPr>
        <p:spPr/>
        <p:txBody>
          <a:bodyPr/>
          <a:lstStyle/>
          <a:p>
            <a:fld id="{26BC3245-0236-4513-B99B-FFF8E6738250}" type="slidenum">
              <a:rPr lang="en-NZ" smtClean="0"/>
              <a:t>‹#›</a:t>
            </a:fld>
            <a:endParaRPr lang="en-NZ"/>
          </a:p>
        </p:txBody>
      </p:sp>
    </p:spTree>
    <p:extLst>
      <p:ext uri="{BB962C8B-B14F-4D97-AF65-F5344CB8AC3E}">
        <p14:creationId xmlns:p14="http://schemas.microsoft.com/office/powerpoint/2010/main" val="205214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70DDE5-0C2B-4AF1-9581-117E3EA9F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488A6F1-A00B-44B1-A2E7-BE264D5DB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7C6B252-5FBA-4F56-B0F3-52ADB49ED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0BD5-83BF-4A04-807A-38FC49929EBA}" type="datetimeFigureOut">
              <a:rPr lang="en-NZ" smtClean="0"/>
              <a:t>22/07/2020</a:t>
            </a:fld>
            <a:endParaRPr lang="en-NZ"/>
          </a:p>
        </p:txBody>
      </p:sp>
      <p:sp>
        <p:nvSpPr>
          <p:cNvPr id="5" name="Footer Placeholder 4">
            <a:extLst>
              <a:ext uri="{FF2B5EF4-FFF2-40B4-BE49-F238E27FC236}">
                <a16:creationId xmlns:a16="http://schemas.microsoft.com/office/drawing/2014/main" id="{E6A1890B-90E9-43D7-8259-5CAFAF7CF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ED3ECB6-9E04-4B69-85C2-F41B03B9F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C3245-0236-4513-B99B-FFF8E6738250}" type="slidenum">
              <a:rPr lang="en-NZ" smtClean="0"/>
              <a:t>‹#›</a:t>
            </a:fld>
            <a:endParaRPr lang="en-NZ"/>
          </a:p>
        </p:txBody>
      </p:sp>
    </p:spTree>
    <p:extLst>
      <p:ext uri="{BB962C8B-B14F-4D97-AF65-F5344CB8AC3E}">
        <p14:creationId xmlns:p14="http://schemas.microsoft.com/office/powerpoint/2010/main" val="247463063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9" name="Text Placeholder 2"/>
          <p:cNvSpPr>
            <a:spLocks noGrp="1"/>
          </p:cNvSpPr>
          <p:nvPr>
            <p:ph type="body" idx="1"/>
          </p:nvPr>
        </p:nvSpPr>
        <p:spPr bwMode="auto">
          <a:xfrm>
            <a:off x="609600" y="1600200"/>
            <a:ext cx="10972800" cy="44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37" name="Rectangle 36"/>
          <p:cNvSpPr/>
          <p:nvPr/>
        </p:nvSpPr>
        <p:spPr>
          <a:xfrm>
            <a:off x="0" y="6237313"/>
            <a:ext cx="12192000" cy="620687"/>
          </a:xfrm>
          <a:prstGeom prst="rect">
            <a:avLst/>
          </a:prstGeom>
          <a:solidFill>
            <a:srgbClr val="0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41" name="Picture 2" descr="\\wn0profile\profiles$\239110\PC\Desktop\CCDHB_logo re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9998" y="6333426"/>
            <a:ext cx="1639989" cy="40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231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ctr" rtl="0" eaLnBrk="1" fontAlgn="base" hangingPunct="1">
        <a:spcBef>
          <a:spcPct val="0"/>
        </a:spcBef>
        <a:spcAft>
          <a:spcPct val="0"/>
        </a:spcAft>
        <a:defRPr sz="4400" b="1">
          <a:solidFill>
            <a:srgbClr val="0974BC"/>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b="1">
          <a:solidFill>
            <a:srgbClr val="0974BC"/>
          </a:solidFill>
          <a:latin typeface="Calibri" pitchFamily="34" charset="0"/>
          <a:cs typeface="Calibri" pitchFamily="34" charset="0"/>
        </a:defRPr>
      </a:lvl2pPr>
      <a:lvl3pPr algn="ctr" rtl="0" eaLnBrk="1" fontAlgn="base" hangingPunct="1">
        <a:spcBef>
          <a:spcPct val="0"/>
        </a:spcBef>
        <a:spcAft>
          <a:spcPct val="0"/>
        </a:spcAft>
        <a:defRPr sz="4400" b="1">
          <a:solidFill>
            <a:srgbClr val="0974BC"/>
          </a:solidFill>
          <a:latin typeface="Calibri" pitchFamily="34" charset="0"/>
          <a:cs typeface="Calibri" pitchFamily="34" charset="0"/>
        </a:defRPr>
      </a:lvl3pPr>
      <a:lvl4pPr algn="ctr" rtl="0" eaLnBrk="1" fontAlgn="base" hangingPunct="1">
        <a:spcBef>
          <a:spcPct val="0"/>
        </a:spcBef>
        <a:spcAft>
          <a:spcPct val="0"/>
        </a:spcAft>
        <a:defRPr sz="4400" b="1">
          <a:solidFill>
            <a:srgbClr val="0974BC"/>
          </a:solidFill>
          <a:latin typeface="Calibri" pitchFamily="34" charset="0"/>
          <a:cs typeface="Calibri" pitchFamily="34" charset="0"/>
        </a:defRPr>
      </a:lvl4pPr>
      <a:lvl5pPr algn="ctr" rtl="0" eaLnBrk="1" fontAlgn="base" hangingPunct="1">
        <a:spcBef>
          <a:spcPct val="0"/>
        </a:spcBef>
        <a:spcAft>
          <a:spcPct val="0"/>
        </a:spcAft>
        <a:defRPr sz="4400" b="1">
          <a:solidFill>
            <a:srgbClr val="0974BC"/>
          </a:solidFill>
          <a:latin typeface="Calibri" pitchFamily="34" charset="0"/>
          <a:cs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20.svg"/><Relationship Id="rId14"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C8491-F1B0-45C6-9AA2-CFEAC3D3A380}"/>
              </a:ext>
            </a:extLst>
          </p:cNvPr>
          <p:cNvSpPr>
            <a:spLocks noGrp="1"/>
          </p:cNvSpPr>
          <p:nvPr>
            <p:ph type="ctrTitle"/>
          </p:nvPr>
        </p:nvSpPr>
        <p:spPr>
          <a:xfrm>
            <a:off x="7658841" y="679730"/>
            <a:ext cx="3951414" cy="3787041"/>
          </a:xfrm>
        </p:spPr>
        <p:txBody>
          <a:bodyPr>
            <a:normAutofit/>
          </a:bodyPr>
          <a:lstStyle/>
          <a:p>
            <a:pPr algn="l"/>
            <a:r>
              <a:rPr lang="en-NZ" dirty="0"/>
              <a:t>Community Health Networks </a:t>
            </a:r>
          </a:p>
        </p:txBody>
      </p:sp>
      <p:sp>
        <p:nvSpPr>
          <p:cNvPr id="3" name="Subtitle 2">
            <a:extLst>
              <a:ext uri="{FF2B5EF4-FFF2-40B4-BE49-F238E27FC236}">
                <a16:creationId xmlns:a16="http://schemas.microsoft.com/office/drawing/2014/main" id="{95931E8D-78B5-47D1-BE84-2689D3A95B77}"/>
              </a:ext>
            </a:extLst>
          </p:cNvPr>
          <p:cNvSpPr>
            <a:spLocks noGrp="1"/>
          </p:cNvSpPr>
          <p:nvPr>
            <p:ph type="subTitle" idx="1"/>
          </p:nvPr>
        </p:nvSpPr>
        <p:spPr>
          <a:xfrm>
            <a:off x="7415784" y="5045529"/>
            <a:ext cx="4562856" cy="1322614"/>
          </a:xfrm>
        </p:spPr>
        <p:txBody>
          <a:bodyPr vert="horz" lIns="91440" tIns="45720" rIns="91440" bIns="45720" rtlCol="0" anchor="t">
            <a:normAutofit lnSpcReduction="10000"/>
          </a:bodyPr>
          <a:lstStyle/>
          <a:p>
            <a:pPr algn="l"/>
            <a:r>
              <a:rPr lang="en-NZ" dirty="0">
                <a:latin typeface="+mj-lt"/>
              </a:rPr>
              <a:t>22 July 2020</a:t>
            </a:r>
          </a:p>
          <a:p>
            <a:pPr algn="l"/>
            <a:r>
              <a:rPr lang="en-NZ" dirty="0">
                <a:latin typeface="+mj-lt"/>
              </a:rPr>
              <a:t>Chris Fawcett </a:t>
            </a:r>
          </a:p>
          <a:p>
            <a:pPr algn="l"/>
            <a:r>
              <a:rPr lang="en-NZ" dirty="0">
                <a:latin typeface="+mj-lt"/>
              </a:rPr>
              <a:t>Mabli Jones </a:t>
            </a:r>
          </a:p>
        </p:txBody>
      </p:sp>
      <p:sp>
        <p:nvSpPr>
          <p:cNvPr id="31" name="Rectangle 3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B19EDCF7-D815-456D-A17A-E6EDEF3E91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597" y="550878"/>
            <a:ext cx="5608830" cy="5608830"/>
          </a:xfrm>
          <a:prstGeom prst="rect">
            <a:avLst/>
          </a:prstGeom>
        </p:spPr>
      </p:pic>
      <p:sp>
        <p:nvSpPr>
          <p:cNvPr id="35" name="Rectangle 34">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3FC00-377B-4495-AA83-8730A17AB27F}"/>
              </a:ext>
            </a:extLst>
          </p:cNvPr>
          <p:cNvSpPr>
            <a:spLocks noGrp="1"/>
          </p:cNvSpPr>
          <p:nvPr>
            <p:ph type="title"/>
          </p:nvPr>
        </p:nvSpPr>
        <p:spPr>
          <a:xfrm>
            <a:off x="1043631" y="809898"/>
            <a:ext cx="9942716" cy="1554480"/>
          </a:xfrm>
        </p:spPr>
        <p:txBody>
          <a:bodyPr anchor="ctr">
            <a:normAutofit/>
          </a:bodyPr>
          <a:lstStyle/>
          <a:p>
            <a:r>
              <a:rPr lang="en-NZ" sz="4800" dirty="0"/>
              <a:t>What we know </a:t>
            </a:r>
          </a:p>
        </p:txBody>
      </p:sp>
      <p:sp>
        <p:nvSpPr>
          <p:cNvPr id="3" name="Content Placeholder 2">
            <a:extLst>
              <a:ext uri="{FF2B5EF4-FFF2-40B4-BE49-F238E27FC236}">
                <a16:creationId xmlns:a16="http://schemas.microsoft.com/office/drawing/2014/main" id="{BF10FBE9-513B-40DC-A6BE-55746F4D39F9}"/>
              </a:ext>
            </a:extLst>
          </p:cNvPr>
          <p:cNvSpPr>
            <a:spLocks noGrp="1"/>
          </p:cNvSpPr>
          <p:nvPr>
            <p:ph idx="1"/>
          </p:nvPr>
        </p:nvSpPr>
        <p:spPr>
          <a:xfrm>
            <a:off x="1045028" y="2620866"/>
            <a:ext cx="9941319" cy="3980602"/>
          </a:xfrm>
        </p:spPr>
        <p:txBody>
          <a:bodyPr anchor="ctr">
            <a:normAutofit/>
          </a:bodyPr>
          <a:lstStyle/>
          <a:p>
            <a:r>
              <a:rPr lang="en-AU" sz="1600" dirty="0">
                <a:effectLst/>
                <a:latin typeface="+mj-lt"/>
                <a:ea typeface="Times New Roman" panose="02020603050405020304" pitchFamily="18" charset="0"/>
              </a:rPr>
              <a:t>Of those enrolled at a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 CHN practice, 12% are Māori and 2% are Pacific.</a:t>
            </a:r>
            <a:r>
              <a:rPr lang="en-AU" sz="1600" dirty="0">
                <a:latin typeface="+mj-lt"/>
                <a:ea typeface="Times New Roman" panose="02020603050405020304" pitchFamily="18" charset="0"/>
              </a:rPr>
              <a:t> </a:t>
            </a:r>
            <a:endParaRPr lang="en-AU" sz="1600" dirty="0">
              <a:effectLst/>
              <a:latin typeface="+mj-lt"/>
              <a:ea typeface="Times New Roman" panose="02020603050405020304" pitchFamily="18" charset="0"/>
              <a:cs typeface="Calibri Light"/>
            </a:endParaRPr>
          </a:p>
          <a:p>
            <a:r>
              <a:rPr lang="en-AU" sz="1600" dirty="0">
                <a:effectLst/>
                <a:latin typeface="+mj-lt"/>
                <a:ea typeface="Times New Roman" panose="02020603050405020304" pitchFamily="18" charset="0"/>
              </a:rPr>
              <a:t>There is also a large and growing proportion of older people in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 (27% aged over 65) and a large number of Aged Residential Care facilities in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a:t>
            </a:r>
            <a:r>
              <a:rPr lang="en-AU" sz="1600" dirty="0">
                <a:latin typeface="+mj-lt"/>
                <a:ea typeface="Times New Roman" panose="02020603050405020304" pitchFamily="18" charset="0"/>
              </a:rPr>
              <a:t>  </a:t>
            </a:r>
            <a:endParaRPr lang="en-AU" sz="1600" dirty="0">
              <a:effectLst/>
              <a:latin typeface="+mj-lt"/>
              <a:ea typeface="Times New Roman" panose="02020603050405020304" pitchFamily="18" charset="0"/>
              <a:cs typeface="Calibri Light"/>
            </a:endParaRPr>
          </a:p>
          <a:p>
            <a:r>
              <a:rPr lang="en-AU" sz="1600" dirty="0">
                <a:effectLst/>
                <a:latin typeface="+mj-lt"/>
                <a:ea typeface="Times New Roman" panose="02020603050405020304" pitchFamily="18" charset="0"/>
              </a:rPr>
              <a:t>The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 Health Advisory Group has identified health of older people as a priority.</a:t>
            </a:r>
            <a:r>
              <a:rPr lang="en-AU" sz="1600" dirty="0">
                <a:latin typeface="+mj-lt"/>
                <a:ea typeface="Times New Roman" panose="02020603050405020304" pitchFamily="18" charset="0"/>
              </a:rPr>
              <a:t> </a:t>
            </a:r>
            <a:endParaRPr lang="en-AU" sz="1600" dirty="0">
              <a:latin typeface="+mj-lt"/>
              <a:ea typeface="Times New Roman" panose="02020603050405020304" pitchFamily="18" charset="0"/>
              <a:cs typeface="Calibri Light"/>
            </a:endParaRPr>
          </a:p>
          <a:p>
            <a:r>
              <a:rPr lang="en-AU" sz="1600" dirty="0">
                <a:latin typeface="+mj-lt"/>
                <a:ea typeface="Times New Roman" panose="02020603050405020304" pitchFamily="18" charset="0"/>
              </a:rPr>
              <a:t> </a:t>
            </a:r>
            <a:r>
              <a:rPr lang="en-AU" sz="1600" dirty="0">
                <a:effectLst/>
                <a:latin typeface="+mj-lt"/>
                <a:ea typeface="Times New Roman" panose="02020603050405020304" pitchFamily="18" charset="0"/>
              </a:rPr>
              <a:t>Travelling for health care is consistently raised as a major problem for people in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a:t>
            </a:r>
            <a:endParaRPr lang="en-AU" sz="1600" dirty="0">
              <a:effectLst/>
              <a:latin typeface="+mj-lt"/>
              <a:ea typeface="Times New Roman" panose="02020603050405020304" pitchFamily="18" charset="0"/>
              <a:cs typeface="Calibri Light"/>
            </a:endParaRPr>
          </a:p>
          <a:p>
            <a:r>
              <a:rPr lang="en-AU" sz="1600" dirty="0">
                <a:latin typeface="+mj-lt"/>
                <a:ea typeface="Times New Roman" panose="02020603050405020304" pitchFamily="18" charset="0"/>
              </a:rPr>
              <a:t> </a:t>
            </a:r>
            <a:r>
              <a:rPr lang="en-AU" sz="1600" dirty="0">
                <a:effectLst/>
                <a:latin typeface="+mj-lt"/>
                <a:ea typeface="Times New Roman" panose="02020603050405020304" pitchFamily="18" charset="0"/>
              </a:rPr>
              <a:t>In 2019 the Urgent and After Hours </a:t>
            </a:r>
            <a:r>
              <a:rPr lang="en-AU" sz="160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 Project was established to develop delivery models that would support acute (and after hours) services to be delivered closer to home.</a:t>
            </a:r>
            <a:r>
              <a:rPr lang="en-AU" sz="1600" dirty="0">
                <a:latin typeface="+mj-lt"/>
                <a:ea typeface="Times New Roman" panose="02020603050405020304" pitchFamily="18" charset="0"/>
              </a:rPr>
              <a:t> </a:t>
            </a:r>
            <a:endParaRPr lang="en-AU" sz="1600" dirty="0">
              <a:effectLst/>
              <a:latin typeface="+mj-lt"/>
              <a:ea typeface="Times New Roman" panose="02020603050405020304" pitchFamily="18" charset="0"/>
              <a:cs typeface="Calibri Light"/>
            </a:endParaRPr>
          </a:p>
          <a:p>
            <a:r>
              <a:rPr lang="en-AU" sz="1600" dirty="0">
                <a:effectLst/>
                <a:latin typeface="+mj-lt"/>
                <a:ea typeface="Times New Roman" panose="02020603050405020304" pitchFamily="18" charset="0"/>
              </a:rPr>
              <a:t>An outcome of this project was the initiation of the </a:t>
            </a:r>
            <a:r>
              <a:rPr lang="en-AU" sz="1600" dirty="0" err="1">
                <a:effectLst/>
                <a:latin typeface="+mj-lt"/>
                <a:ea typeface="Times New Roman" panose="02020603050405020304" pitchFamily="18" charset="0"/>
              </a:rPr>
              <a:t>Kāpiti</a:t>
            </a:r>
            <a:r>
              <a:rPr lang="en-AU" sz="1600" dirty="0">
                <a:effectLst/>
                <a:latin typeface="+mj-lt"/>
                <a:ea typeface="Times New Roman" panose="02020603050405020304" pitchFamily="18" charset="0"/>
              </a:rPr>
              <a:t> Community Acute Response Service (CARS). CARS enables people to be transferred by ambulance to their GP or the after hours GP instead of to ED in Wellington, when this is clinically appropriate.</a:t>
            </a:r>
            <a:r>
              <a:rPr lang="en-AU" sz="1600" dirty="0">
                <a:latin typeface="+mj-lt"/>
                <a:ea typeface="Times New Roman" panose="02020603050405020304" pitchFamily="18" charset="0"/>
              </a:rPr>
              <a:t>  </a:t>
            </a:r>
            <a:endParaRPr lang="en-AU" sz="1600" dirty="0">
              <a:effectLst/>
              <a:latin typeface="+mj-lt"/>
              <a:ea typeface="Times New Roman" panose="02020603050405020304" pitchFamily="18" charset="0"/>
              <a:cs typeface="Calibri Light"/>
            </a:endParaRPr>
          </a:p>
          <a:p>
            <a:r>
              <a:rPr lang="en-AU" sz="1600" dirty="0">
                <a:effectLst/>
                <a:latin typeface="+mj-lt"/>
                <a:ea typeface="Times New Roman" panose="02020603050405020304" pitchFamily="18" charset="0"/>
              </a:rPr>
              <a:t>Since </a:t>
            </a:r>
            <a:r>
              <a:rPr lang="en-AU" sz="1600" dirty="0">
                <a:latin typeface="+mj-lt"/>
                <a:ea typeface="Times New Roman" panose="02020603050405020304" pitchFamily="18" charset="0"/>
              </a:rPr>
              <a:t>CARS </a:t>
            </a:r>
            <a:r>
              <a:rPr lang="en-AU" sz="1600" dirty="0">
                <a:effectLst/>
                <a:latin typeface="+mj-lt"/>
                <a:ea typeface="Times New Roman" panose="02020603050405020304" pitchFamily="18" charset="0"/>
              </a:rPr>
              <a:t>began in June 2019, 278 patients have received diversion to a local GP or after hours.</a:t>
            </a:r>
            <a:r>
              <a:rPr lang="en-AU" sz="1600" dirty="0">
                <a:latin typeface="+mj-lt"/>
                <a:ea typeface="Times New Roman" panose="02020603050405020304" pitchFamily="18" charset="0"/>
              </a:rPr>
              <a:t> </a:t>
            </a:r>
            <a:r>
              <a:rPr lang="en-AU" sz="1600" dirty="0">
                <a:effectLst/>
                <a:latin typeface="+mj-lt"/>
                <a:ea typeface="Times New Roman" panose="02020603050405020304" pitchFamily="18" charset="0"/>
              </a:rPr>
              <a:t> Other priorities highlighted through this project included; a comprehensive service directory for providers and community and service developments to support the delivery of more healthcare at home</a:t>
            </a:r>
            <a:endParaRPr lang="en-NZ" sz="1600" dirty="0">
              <a:effectLst/>
              <a:latin typeface="+mj-lt"/>
              <a:ea typeface="Times New Roman" panose="02020603050405020304" pitchFamily="18" charset="0"/>
              <a:cs typeface="Calibri Light"/>
            </a:endParaRPr>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38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3" descr="A screenshot of a cell phone&#10;&#10;Description automatically generated">
            <a:extLst>
              <a:ext uri="{FF2B5EF4-FFF2-40B4-BE49-F238E27FC236}">
                <a16:creationId xmlns:a16="http://schemas.microsoft.com/office/drawing/2014/main" id="{8126B6F0-72A5-41EA-89A5-8DD8E1352AB9}"/>
              </a:ext>
            </a:extLst>
          </p:cNvPr>
          <p:cNvPicPr>
            <a:picLocks noChangeAspect="1"/>
          </p:cNvPicPr>
          <p:nvPr/>
        </p:nvPicPr>
        <p:blipFill rotWithShape="1">
          <a:blip r:embed="rId3"/>
          <a:srcRect r="1" b="11036"/>
          <a:stretch/>
        </p:blipFill>
        <p:spPr>
          <a:xfrm>
            <a:off x="1201123" y="918546"/>
            <a:ext cx="7268788" cy="4979334"/>
          </a:xfrm>
          <a:prstGeom prst="rect">
            <a:avLst/>
          </a:prstGeom>
        </p:spPr>
      </p:pic>
    </p:spTree>
    <p:extLst>
      <p:ext uri="{BB962C8B-B14F-4D97-AF65-F5344CB8AC3E}">
        <p14:creationId xmlns:p14="http://schemas.microsoft.com/office/powerpoint/2010/main" val="152320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F1B-DFA3-4A1D-9141-4754877E9976}"/>
              </a:ext>
            </a:extLst>
          </p:cNvPr>
          <p:cNvSpPr>
            <a:spLocks noGrp="1"/>
          </p:cNvSpPr>
          <p:nvPr>
            <p:ph type="title"/>
          </p:nvPr>
        </p:nvSpPr>
        <p:spPr>
          <a:xfrm>
            <a:off x="746834" y="94538"/>
            <a:ext cx="10662950" cy="797005"/>
          </a:xfrm>
        </p:spPr>
        <p:txBody>
          <a:bodyPr/>
          <a:lstStyle/>
          <a:p>
            <a:r>
              <a:rPr lang="en-NZ"/>
              <a:t>Focus on Kāpiti</a:t>
            </a:r>
          </a:p>
        </p:txBody>
      </p:sp>
      <p:pic>
        <p:nvPicPr>
          <p:cNvPr id="4" name="Content Placeholder 3">
            <a:extLst>
              <a:ext uri="{FF2B5EF4-FFF2-40B4-BE49-F238E27FC236}">
                <a16:creationId xmlns:a16="http://schemas.microsoft.com/office/drawing/2014/main" id="{B8181B09-C656-4CAC-A36C-2723A4BA4045}"/>
              </a:ext>
            </a:extLst>
          </p:cNvPr>
          <p:cNvPicPr>
            <a:picLocks noGrp="1" noChangeAspect="1"/>
          </p:cNvPicPr>
          <p:nvPr>
            <p:ph idx="1"/>
          </p:nvPr>
        </p:nvPicPr>
        <p:blipFill>
          <a:blip r:embed="rId3"/>
          <a:stretch>
            <a:fillRect/>
          </a:stretch>
        </p:blipFill>
        <p:spPr>
          <a:xfrm>
            <a:off x="746833" y="747526"/>
            <a:ext cx="10852983" cy="6071379"/>
          </a:xfrm>
          <a:prstGeom prst="rect">
            <a:avLst/>
          </a:prstGeom>
        </p:spPr>
      </p:pic>
    </p:spTree>
    <p:extLst>
      <p:ext uri="{BB962C8B-B14F-4D97-AF65-F5344CB8AC3E}">
        <p14:creationId xmlns:p14="http://schemas.microsoft.com/office/powerpoint/2010/main" val="310027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F1B-DFA3-4A1D-9141-4754877E9976}"/>
              </a:ext>
            </a:extLst>
          </p:cNvPr>
          <p:cNvSpPr>
            <a:spLocks noGrp="1"/>
          </p:cNvSpPr>
          <p:nvPr>
            <p:ph type="title"/>
          </p:nvPr>
        </p:nvSpPr>
        <p:spPr>
          <a:xfrm>
            <a:off x="746834" y="94538"/>
            <a:ext cx="10662950" cy="797005"/>
          </a:xfrm>
        </p:spPr>
        <p:txBody>
          <a:bodyPr/>
          <a:lstStyle/>
          <a:p>
            <a:r>
              <a:rPr lang="en-NZ"/>
              <a:t>Focus on Kāpiti</a:t>
            </a:r>
          </a:p>
        </p:txBody>
      </p:sp>
      <p:pic>
        <p:nvPicPr>
          <p:cNvPr id="4" name="Content Placeholder 3">
            <a:extLst>
              <a:ext uri="{FF2B5EF4-FFF2-40B4-BE49-F238E27FC236}">
                <a16:creationId xmlns:a16="http://schemas.microsoft.com/office/drawing/2014/main" id="{B8181B09-C656-4CAC-A36C-2723A4BA4045}"/>
              </a:ext>
            </a:extLst>
          </p:cNvPr>
          <p:cNvPicPr>
            <a:picLocks noGrp="1" noChangeAspect="1"/>
          </p:cNvPicPr>
          <p:nvPr>
            <p:ph idx="1"/>
          </p:nvPr>
        </p:nvPicPr>
        <p:blipFill rotWithShape="1">
          <a:blip r:embed="rId2"/>
          <a:srcRect l="42467" t="55390" r="6901" b="-556"/>
          <a:stretch/>
        </p:blipFill>
        <p:spPr>
          <a:xfrm>
            <a:off x="174171" y="891544"/>
            <a:ext cx="11540151" cy="5758708"/>
          </a:xfrm>
          <a:prstGeom prst="rect">
            <a:avLst/>
          </a:prstGeom>
        </p:spPr>
      </p:pic>
      <p:sp>
        <p:nvSpPr>
          <p:cNvPr id="3" name="Oval 2">
            <a:extLst>
              <a:ext uri="{FF2B5EF4-FFF2-40B4-BE49-F238E27FC236}">
                <a16:creationId xmlns:a16="http://schemas.microsoft.com/office/drawing/2014/main" id="{23B654B8-7C5A-4D7D-B3C2-391C2848CB92}"/>
              </a:ext>
            </a:extLst>
          </p:cNvPr>
          <p:cNvSpPr/>
          <p:nvPr/>
        </p:nvSpPr>
        <p:spPr>
          <a:xfrm>
            <a:off x="10008973" y="3608173"/>
            <a:ext cx="766119" cy="337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a:extLst>
              <a:ext uri="{FF2B5EF4-FFF2-40B4-BE49-F238E27FC236}">
                <a16:creationId xmlns:a16="http://schemas.microsoft.com/office/drawing/2014/main" id="{783E8A6A-12D9-4910-B208-31FB5D9E1502}"/>
              </a:ext>
            </a:extLst>
          </p:cNvPr>
          <p:cNvSpPr/>
          <p:nvPr/>
        </p:nvSpPr>
        <p:spPr>
          <a:xfrm>
            <a:off x="10008973" y="4823254"/>
            <a:ext cx="766119" cy="407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a:extLst>
              <a:ext uri="{FF2B5EF4-FFF2-40B4-BE49-F238E27FC236}">
                <a16:creationId xmlns:a16="http://schemas.microsoft.com/office/drawing/2014/main" id="{2545A525-CCBC-4268-A6E8-15EE13B632D0}"/>
              </a:ext>
            </a:extLst>
          </p:cNvPr>
          <p:cNvSpPr/>
          <p:nvPr/>
        </p:nvSpPr>
        <p:spPr>
          <a:xfrm>
            <a:off x="10046041" y="2327187"/>
            <a:ext cx="766119" cy="337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5096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2" name="Rectangle 1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6DCA5-E12C-4CED-A8F4-DCEE7441F1C9}"/>
              </a:ext>
            </a:extLst>
          </p:cNvPr>
          <p:cNvSpPr>
            <a:spLocks noGrp="1"/>
          </p:cNvSpPr>
          <p:nvPr>
            <p:ph type="title"/>
          </p:nvPr>
        </p:nvSpPr>
        <p:spPr>
          <a:xfrm>
            <a:off x="500743" y="-6850"/>
            <a:ext cx="3163388" cy="3371487"/>
          </a:xfrm>
        </p:spPr>
        <p:txBody>
          <a:bodyPr>
            <a:normAutofit/>
          </a:bodyPr>
          <a:lstStyle/>
          <a:p>
            <a:r>
              <a:rPr lang="en-NZ" sz="2400" b="1" dirty="0"/>
              <a:t>Based on the data and the reported patient experience- we might want to start with a focus on older people  </a:t>
            </a:r>
            <a:br>
              <a:rPr lang="en-NZ" sz="1600" dirty="0"/>
            </a:br>
            <a:br>
              <a:rPr lang="en-NZ" sz="1600" dirty="0"/>
            </a:br>
            <a:br>
              <a:rPr lang="en-NZ" sz="1600" dirty="0"/>
            </a:br>
            <a:br>
              <a:rPr lang="en-NZ" sz="1600" dirty="0"/>
            </a:br>
            <a:endParaRPr lang="en-NZ" sz="1600" dirty="0"/>
          </a:p>
        </p:txBody>
      </p:sp>
      <p:graphicFrame>
        <p:nvGraphicFramePr>
          <p:cNvPr id="4" name="Content Placeholder 3">
            <a:extLst>
              <a:ext uri="{FF2B5EF4-FFF2-40B4-BE49-F238E27FC236}">
                <a16:creationId xmlns:a16="http://schemas.microsoft.com/office/drawing/2014/main" id="{8155E2DF-20EF-4410-857E-69E099F56175}"/>
              </a:ext>
            </a:extLst>
          </p:cNvPr>
          <p:cNvGraphicFramePr>
            <a:graphicFrameLocks noGrp="1"/>
          </p:cNvGraphicFramePr>
          <p:nvPr>
            <p:ph idx="1"/>
            <p:extLst>
              <p:ext uri="{D42A27DB-BD31-4B8C-83A1-F6EECF244321}">
                <p14:modId xmlns:p14="http://schemas.microsoft.com/office/powerpoint/2010/main" val="74880867"/>
              </p:ext>
            </p:extLst>
          </p:nvPr>
        </p:nvGraphicFramePr>
        <p:xfrm>
          <a:off x="3355759" y="365124"/>
          <a:ext cx="8618528" cy="613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2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F00F-ED9C-4294-8A75-37D70E20436F}"/>
              </a:ext>
            </a:extLst>
          </p:cNvPr>
          <p:cNvSpPr>
            <a:spLocks noGrp="1"/>
          </p:cNvSpPr>
          <p:nvPr>
            <p:ph type="title"/>
          </p:nvPr>
        </p:nvSpPr>
        <p:spPr>
          <a:xfrm>
            <a:off x="838200" y="365125"/>
            <a:ext cx="6121400" cy="1010829"/>
          </a:xfrm>
        </p:spPr>
        <p:txBody>
          <a:bodyPr/>
          <a:lstStyle/>
          <a:p>
            <a:r>
              <a:rPr lang="en-NZ"/>
              <a:t>Governance framework…</a:t>
            </a:r>
          </a:p>
        </p:txBody>
      </p:sp>
      <p:graphicFrame>
        <p:nvGraphicFramePr>
          <p:cNvPr id="4" name="Content Placeholder 3">
            <a:extLst>
              <a:ext uri="{FF2B5EF4-FFF2-40B4-BE49-F238E27FC236}">
                <a16:creationId xmlns:a16="http://schemas.microsoft.com/office/drawing/2014/main" id="{6CC48645-AAFD-473D-8B24-F7BFF52C6507}"/>
              </a:ext>
            </a:extLst>
          </p:cNvPr>
          <p:cNvGraphicFramePr>
            <a:graphicFrameLocks noGrp="1"/>
          </p:cNvGraphicFramePr>
          <p:nvPr>
            <p:ph idx="1"/>
            <p:extLst>
              <p:ext uri="{D42A27DB-BD31-4B8C-83A1-F6EECF244321}">
                <p14:modId xmlns:p14="http://schemas.microsoft.com/office/powerpoint/2010/main" val="3952446742"/>
              </p:ext>
            </p:extLst>
          </p:nvPr>
        </p:nvGraphicFramePr>
        <p:xfrm>
          <a:off x="838200" y="1375954"/>
          <a:ext cx="6121400" cy="3434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ar graph with upward trend">
            <a:extLst>
              <a:ext uri="{FF2B5EF4-FFF2-40B4-BE49-F238E27FC236}">
                <a16:creationId xmlns:a16="http://schemas.microsoft.com/office/drawing/2014/main" id="{891AB943-7AEE-49B9-A3EA-8E0ABA2B90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2667897"/>
            <a:ext cx="1726971" cy="1726971"/>
          </a:xfrm>
          <a:prstGeom prst="rect">
            <a:avLst/>
          </a:prstGeom>
        </p:spPr>
      </p:pic>
      <p:sp>
        <p:nvSpPr>
          <p:cNvPr id="7" name="Title 1">
            <a:extLst>
              <a:ext uri="{FF2B5EF4-FFF2-40B4-BE49-F238E27FC236}">
                <a16:creationId xmlns:a16="http://schemas.microsoft.com/office/drawing/2014/main" id="{8D27DDD2-8131-4ABB-8813-8056314547EB}"/>
              </a:ext>
            </a:extLst>
          </p:cNvPr>
          <p:cNvSpPr txBox="1">
            <a:spLocks/>
          </p:cNvSpPr>
          <p:nvPr/>
        </p:nvSpPr>
        <p:spPr>
          <a:xfrm>
            <a:off x="5775524" y="1880891"/>
            <a:ext cx="2215979" cy="6417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a:t>Performance tracking</a:t>
            </a:r>
          </a:p>
        </p:txBody>
      </p:sp>
      <p:graphicFrame>
        <p:nvGraphicFramePr>
          <p:cNvPr id="3" name="Diagram 2">
            <a:extLst>
              <a:ext uri="{FF2B5EF4-FFF2-40B4-BE49-F238E27FC236}">
                <a16:creationId xmlns:a16="http://schemas.microsoft.com/office/drawing/2014/main" id="{28180706-DA57-4FB5-9EEF-E9A50A294151}"/>
              </a:ext>
            </a:extLst>
          </p:cNvPr>
          <p:cNvGraphicFramePr/>
          <p:nvPr>
            <p:extLst>
              <p:ext uri="{D42A27DB-BD31-4B8C-83A1-F6EECF244321}">
                <p14:modId xmlns:p14="http://schemas.microsoft.com/office/powerpoint/2010/main" val="4199260544"/>
              </p:ext>
            </p:extLst>
          </p:nvPr>
        </p:nvGraphicFramePr>
        <p:xfrm>
          <a:off x="7651805" y="1696851"/>
          <a:ext cx="4423721" cy="47131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Arrow: Up 4">
            <a:extLst>
              <a:ext uri="{FF2B5EF4-FFF2-40B4-BE49-F238E27FC236}">
                <a16:creationId xmlns:a16="http://schemas.microsoft.com/office/drawing/2014/main" id="{3C472538-0B97-4792-9061-CB41149D6FC4}"/>
              </a:ext>
            </a:extLst>
          </p:cNvPr>
          <p:cNvSpPr/>
          <p:nvPr/>
        </p:nvSpPr>
        <p:spPr>
          <a:xfrm rot="16200000">
            <a:off x="7789676" y="3195502"/>
            <a:ext cx="271848" cy="3999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itle 1">
            <a:extLst>
              <a:ext uri="{FF2B5EF4-FFF2-40B4-BE49-F238E27FC236}">
                <a16:creationId xmlns:a16="http://schemas.microsoft.com/office/drawing/2014/main" id="{C62F0C7F-B12E-4CBC-9276-5A2CDDC94F42}"/>
              </a:ext>
            </a:extLst>
          </p:cNvPr>
          <p:cNvSpPr txBox="1">
            <a:spLocks/>
          </p:cNvSpPr>
          <p:nvPr/>
        </p:nvSpPr>
        <p:spPr>
          <a:xfrm>
            <a:off x="8695841" y="930450"/>
            <a:ext cx="2215979" cy="641795"/>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a:t>Network Operations team</a:t>
            </a:r>
          </a:p>
        </p:txBody>
      </p:sp>
    </p:spTree>
    <p:extLst>
      <p:ext uri="{BB962C8B-B14F-4D97-AF65-F5344CB8AC3E}">
        <p14:creationId xmlns:p14="http://schemas.microsoft.com/office/powerpoint/2010/main" val="76633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28" name="Rectangle 27">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8D38E954-1ECA-4302-951D-CD7F087947D6}"/>
              </a:ext>
            </a:extLst>
          </p:cNvPr>
          <p:cNvPicPr>
            <a:picLocks noGrp="1" noChangeAspect="1"/>
          </p:cNvPicPr>
          <p:nvPr>
            <p:ph idx="1"/>
          </p:nvPr>
        </p:nvPicPr>
        <p:blipFill rotWithShape="1">
          <a:blip r:embed="rId3"/>
          <a:srcRect r="1337" b="1"/>
          <a:stretch/>
        </p:blipFill>
        <p:spPr>
          <a:xfrm>
            <a:off x="838200" y="704765"/>
            <a:ext cx="10628376" cy="5440003"/>
          </a:xfrm>
          <a:prstGeom prst="rect">
            <a:avLst/>
          </a:prstGeom>
        </p:spPr>
      </p:pic>
    </p:spTree>
    <p:extLst>
      <p:ext uri="{BB962C8B-B14F-4D97-AF65-F5344CB8AC3E}">
        <p14:creationId xmlns:p14="http://schemas.microsoft.com/office/powerpoint/2010/main" val="8517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EC23B-CF95-4904-B8CD-DE36D643B1AC}"/>
              </a:ext>
            </a:extLst>
          </p:cNvPr>
          <p:cNvSpPr>
            <a:spLocks noGrp="1"/>
          </p:cNvSpPr>
          <p:nvPr>
            <p:ph type="title"/>
          </p:nvPr>
        </p:nvSpPr>
        <p:spPr>
          <a:xfrm>
            <a:off x="655320" y="429030"/>
            <a:ext cx="2834640" cy="5457589"/>
          </a:xfrm>
        </p:spPr>
        <p:txBody>
          <a:bodyPr anchor="ctr">
            <a:normAutofit/>
          </a:bodyPr>
          <a:lstStyle/>
          <a:p>
            <a:r>
              <a:rPr lang="en-NZ" sz="4000" dirty="0"/>
              <a:t>Key ongoing roles</a:t>
            </a:r>
          </a:p>
        </p:txBody>
      </p:sp>
      <p:sp>
        <p:nvSpPr>
          <p:cNvPr id="2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4">
            <a:extLst>
              <a:ext uri="{FF2B5EF4-FFF2-40B4-BE49-F238E27FC236}">
                <a16:creationId xmlns:a16="http://schemas.microsoft.com/office/drawing/2014/main" id="{A04C8E20-46DA-4403-B142-EFB841324199}"/>
              </a:ext>
            </a:extLst>
          </p:cNvPr>
          <p:cNvGraphicFramePr>
            <a:graphicFrameLocks noGrp="1"/>
          </p:cNvGraphicFramePr>
          <p:nvPr>
            <p:ph idx="1"/>
            <p:extLst>
              <p:ext uri="{D42A27DB-BD31-4B8C-83A1-F6EECF244321}">
                <p14:modId xmlns:p14="http://schemas.microsoft.com/office/powerpoint/2010/main" val="2000376756"/>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98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77B93-31CB-462A-9ADC-86F9C66CF46A}"/>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a:t>Establishment Deliverables</a:t>
            </a:r>
          </a:p>
        </p:txBody>
      </p:sp>
      <p:graphicFrame>
        <p:nvGraphicFramePr>
          <p:cNvPr id="7" name="Content Placeholder 6">
            <a:extLst>
              <a:ext uri="{FF2B5EF4-FFF2-40B4-BE49-F238E27FC236}">
                <a16:creationId xmlns:a16="http://schemas.microsoft.com/office/drawing/2014/main" id="{4A1C6074-68EE-47EE-A7EB-7B43CFC464EC}"/>
              </a:ext>
            </a:extLst>
          </p:cNvPr>
          <p:cNvGraphicFramePr>
            <a:graphicFrameLocks noGrp="1"/>
          </p:cNvGraphicFramePr>
          <p:nvPr>
            <p:ph idx="1"/>
            <p:extLst>
              <p:ext uri="{D42A27DB-BD31-4B8C-83A1-F6EECF244321}">
                <p14:modId xmlns:p14="http://schemas.microsoft.com/office/powerpoint/2010/main" val="646069930"/>
              </p:ext>
            </p:extLst>
          </p:nvPr>
        </p:nvGraphicFramePr>
        <p:xfrm>
          <a:off x="838200" y="1598141"/>
          <a:ext cx="4656909" cy="4702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6">
            <a:extLst>
              <a:ext uri="{FF2B5EF4-FFF2-40B4-BE49-F238E27FC236}">
                <a16:creationId xmlns:a16="http://schemas.microsoft.com/office/drawing/2014/main" id="{3DE6BC53-4370-404B-A813-67A8EDABF3DB}"/>
              </a:ext>
            </a:extLst>
          </p:cNvPr>
          <p:cNvGraphicFramePr>
            <a:graphicFrameLocks/>
          </p:cNvGraphicFramePr>
          <p:nvPr>
            <p:extLst>
              <p:ext uri="{D42A27DB-BD31-4B8C-83A1-F6EECF244321}">
                <p14:modId xmlns:p14="http://schemas.microsoft.com/office/powerpoint/2010/main" val="1829740954"/>
              </p:ext>
            </p:extLst>
          </p:nvPr>
        </p:nvGraphicFramePr>
        <p:xfrm>
          <a:off x="6516130" y="1828799"/>
          <a:ext cx="5035790" cy="41601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742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D1D9E-ECF8-45B4-8480-EEAEF5062A47}"/>
              </a:ext>
            </a:extLst>
          </p:cNvPr>
          <p:cNvSpPr>
            <a:spLocks noGrp="1"/>
          </p:cNvSpPr>
          <p:nvPr>
            <p:ph type="title"/>
          </p:nvPr>
        </p:nvSpPr>
        <p:spPr>
          <a:xfrm>
            <a:off x="1043631" y="809898"/>
            <a:ext cx="10173010" cy="1554480"/>
          </a:xfrm>
        </p:spPr>
        <p:txBody>
          <a:bodyPr anchor="ctr">
            <a:normAutofit/>
          </a:bodyPr>
          <a:lstStyle/>
          <a:p>
            <a:r>
              <a:rPr lang="en-NZ" sz="4800"/>
              <a:t>Funding transition plan in concept…</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024DB2B9-F177-4E9A-81F6-27F31255A22E}"/>
              </a:ext>
            </a:extLst>
          </p:cNvPr>
          <p:cNvGraphicFramePr>
            <a:graphicFrameLocks noGrp="1"/>
          </p:cNvGraphicFramePr>
          <p:nvPr>
            <p:ph idx="1"/>
            <p:extLst>
              <p:ext uri="{D42A27DB-BD31-4B8C-83A1-F6EECF244321}">
                <p14:modId xmlns:p14="http://schemas.microsoft.com/office/powerpoint/2010/main" val="326197748"/>
              </p:ext>
            </p:extLst>
          </p:nvPr>
        </p:nvGraphicFramePr>
        <p:xfrm>
          <a:off x="904602" y="3017519"/>
          <a:ext cx="10378440" cy="3209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83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8D9D7-C09C-46DC-A6CE-7D7E26D81515}"/>
              </a:ext>
            </a:extLst>
          </p:cNvPr>
          <p:cNvSpPr>
            <a:spLocks noGrp="1"/>
          </p:cNvSpPr>
          <p:nvPr>
            <p:ph type="title"/>
          </p:nvPr>
        </p:nvSpPr>
        <p:spPr>
          <a:xfrm>
            <a:off x="1043631" y="809898"/>
            <a:ext cx="9942716" cy="1554480"/>
          </a:xfrm>
        </p:spPr>
        <p:txBody>
          <a:bodyPr anchor="ctr">
            <a:normAutofit/>
          </a:bodyPr>
          <a:lstStyle/>
          <a:p>
            <a:r>
              <a:rPr lang="en-NZ" sz="5400" b="1" dirty="0">
                <a:effectLst/>
                <a:ea typeface="Calibri" panose="020F0502020204030204" pitchFamily="34" charset="0"/>
              </a:rPr>
              <a:t>Aim</a:t>
            </a:r>
            <a:r>
              <a:rPr lang="en-NZ" sz="5400" b="1" dirty="0">
                <a:ea typeface="Calibri" panose="020F0502020204030204" pitchFamily="34" charset="0"/>
              </a:rPr>
              <a:t> </a:t>
            </a:r>
            <a:r>
              <a:rPr lang="en-NZ" sz="5400" b="1" dirty="0">
                <a:effectLst/>
                <a:ea typeface="Calibri" panose="020F0502020204030204" pitchFamily="34" charset="0"/>
              </a:rPr>
              <a:t>of the session</a:t>
            </a:r>
            <a:br>
              <a:rPr lang="en-NZ" sz="4800" dirty="0">
                <a:effectLst/>
                <a:latin typeface="Calibri" panose="020F0502020204030204" pitchFamily="34" charset="0"/>
                <a:ea typeface="Calibri" panose="020F0502020204030204" pitchFamily="34" charset="0"/>
              </a:rPr>
            </a:br>
            <a:endParaRPr lang="en-NZ" sz="4800" dirty="0"/>
          </a:p>
        </p:txBody>
      </p:sp>
      <p:sp>
        <p:nvSpPr>
          <p:cNvPr id="3" name="Content Placeholder 2">
            <a:extLst>
              <a:ext uri="{FF2B5EF4-FFF2-40B4-BE49-F238E27FC236}">
                <a16:creationId xmlns:a16="http://schemas.microsoft.com/office/drawing/2014/main" id="{BB105661-9D07-4920-A310-89A3865C4D27}"/>
              </a:ext>
            </a:extLst>
          </p:cNvPr>
          <p:cNvSpPr>
            <a:spLocks noGrp="1"/>
          </p:cNvSpPr>
          <p:nvPr>
            <p:ph idx="1"/>
          </p:nvPr>
        </p:nvSpPr>
        <p:spPr>
          <a:xfrm>
            <a:off x="1045028" y="2560322"/>
            <a:ext cx="9941319" cy="3581858"/>
          </a:xfrm>
        </p:spPr>
        <p:txBody>
          <a:bodyPr anchor="ctr">
            <a:normAutofit/>
          </a:bodyPr>
          <a:lstStyle/>
          <a:p>
            <a:pPr marL="0" indent="0">
              <a:spcAft>
                <a:spcPts val="0"/>
              </a:spcAft>
              <a:buNone/>
            </a:pPr>
            <a:r>
              <a:rPr lang="en-NZ" sz="1700" dirty="0">
                <a:effectLst/>
                <a:latin typeface="Calibri" panose="020F0502020204030204" pitchFamily="34" charset="0"/>
                <a:ea typeface="Calibri" panose="020F0502020204030204" pitchFamily="34" charset="0"/>
              </a:rPr>
              <a:t> </a:t>
            </a: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Check that we are on the right track </a:t>
            </a:r>
            <a:endParaRPr lang="en-NZ" sz="2000" dirty="0">
              <a:effectLst/>
              <a:latin typeface="+mj-lt"/>
              <a:ea typeface="Calibri" panose="020F0502020204030204" pitchFamily="34" charset="0"/>
            </a:endParaRP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Give some practical examples on how Networks could work and what they might do </a:t>
            </a:r>
            <a:endParaRPr lang="en-NZ" sz="2000" dirty="0">
              <a:effectLst/>
              <a:latin typeface="+mj-lt"/>
              <a:ea typeface="Calibri" panose="020F0502020204030204" pitchFamily="34" charset="0"/>
            </a:endParaRP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Show some interesting data </a:t>
            </a:r>
            <a:endParaRPr lang="en-NZ" sz="2000" dirty="0">
              <a:effectLst/>
              <a:latin typeface="+mj-lt"/>
              <a:ea typeface="Calibri" panose="020F0502020204030204" pitchFamily="34" charset="0"/>
            </a:endParaRP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Look at how the funding might flow </a:t>
            </a:r>
            <a:endParaRPr lang="en-NZ" sz="2000" dirty="0">
              <a:effectLst/>
              <a:latin typeface="+mj-lt"/>
              <a:ea typeface="Calibri" panose="020F0502020204030204" pitchFamily="34" charset="0"/>
            </a:endParaRP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Think through the local governance of a Network Board</a:t>
            </a:r>
          </a:p>
          <a:p>
            <a:pPr marL="342900" indent="-342900">
              <a:buFont typeface="Symbol" panose="05050102010706020507" pitchFamily="18" charset="2"/>
              <a:buChar char=""/>
            </a:pPr>
            <a:r>
              <a:rPr lang="en-NZ" sz="2000" dirty="0">
                <a:effectLst/>
                <a:latin typeface="+mj-lt"/>
                <a:ea typeface="Times New Roman" panose="02020603050405020304" pitchFamily="18" charset="0"/>
              </a:rPr>
              <a:t>Share the proposed approach for the roll- out of funded quality peer groups as part of this process </a:t>
            </a:r>
            <a:endParaRPr lang="en-NZ" sz="2000" dirty="0">
              <a:effectLst/>
              <a:latin typeface="+mj-lt"/>
              <a:ea typeface="Calibri" panose="020F0502020204030204" pitchFamily="34" charset="0"/>
            </a:endParaRPr>
          </a:p>
          <a:p>
            <a:pPr marL="342900" lvl="0" indent="-342900">
              <a:spcAft>
                <a:spcPts val="0"/>
              </a:spcAft>
              <a:buFont typeface="Symbol" panose="05050102010706020507" pitchFamily="18" charset="2"/>
              <a:buChar char=""/>
            </a:pPr>
            <a:r>
              <a:rPr lang="en-NZ" sz="2000" dirty="0">
                <a:effectLst/>
                <a:latin typeface="+mj-lt"/>
                <a:ea typeface="Times New Roman" panose="02020603050405020304" pitchFamily="18" charset="0"/>
              </a:rPr>
              <a:t>Agree timing, next steps and consulting wider with our community/NGO/hospital colleagues </a:t>
            </a:r>
            <a:endParaRPr lang="en-NZ" sz="2000" dirty="0">
              <a:effectLst/>
              <a:latin typeface="+mj-lt"/>
              <a:ea typeface="Calibri" panose="020F0502020204030204" pitchFamily="34" charset="0"/>
            </a:endParaRPr>
          </a:p>
          <a:p>
            <a:endParaRPr lang="en-NZ"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2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6474"/>
            <a:ext cx="10972800" cy="1143000"/>
          </a:xfrm>
        </p:spPr>
        <p:txBody>
          <a:bodyPr>
            <a:normAutofit/>
          </a:bodyPr>
          <a:lstStyle/>
          <a:p>
            <a:r>
              <a:rPr lang="en-NZ" sz="4000" dirty="0"/>
              <a:t>Funded Quality Peer Groups </a:t>
            </a:r>
          </a:p>
        </p:txBody>
      </p:sp>
      <p:sp>
        <p:nvSpPr>
          <p:cNvPr id="3" name="Content Placeholder 2"/>
          <p:cNvSpPr>
            <a:spLocks noGrp="1"/>
          </p:cNvSpPr>
          <p:nvPr>
            <p:ph sz="half" idx="1"/>
          </p:nvPr>
        </p:nvSpPr>
        <p:spPr>
          <a:xfrm>
            <a:off x="276410" y="1236405"/>
            <a:ext cx="6709276" cy="2531222"/>
          </a:xfrm>
        </p:spPr>
        <p:txBody>
          <a:bodyPr>
            <a:normAutofit/>
          </a:bodyPr>
          <a:lstStyle/>
          <a:p>
            <a:endParaRPr lang="en-NZ" dirty="0"/>
          </a:p>
        </p:txBody>
      </p:sp>
      <p:sp>
        <p:nvSpPr>
          <p:cNvPr id="4" name="Content Placeholder 3"/>
          <p:cNvSpPr>
            <a:spLocks noGrp="1"/>
          </p:cNvSpPr>
          <p:nvPr>
            <p:ph sz="half" idx="2"/>
          </p:nvPr>
        </p:nvSpPr>
        <p:spPr>
          <a:xfrm>
            <a:off x="6947697" y="2767298"/>
            <a:ext cx="5130333" cy="2349989"/>
          </a:xfrm>
        </p:spPr>
        <p:txBody>
          <a:bodyPr>
            <a:normAutofit/>
          </a:bodyPr>
          <a:lstStyle/>
          <a:p>
            <a:pPr marL="0" indent="0" algn="ctr">
              <a:buNone/>
            </a:pPr>
            <a:r>
              <a:rPr lang="en-NZ" sz="2600" dirty="0">
                <a:solidFill>
                  <a:srgbClr val="47678F"/>
                </a:solidFill>
              </a:rPr>
              <a:t>“</a:t>
            </a:r>
            <a:r>
              <a:rPr lang="en-NZ" sz="2600" dirty="0">
                <a:solidFill>
                  <a:srgbClr val="47678F"/>
                </a:solidFill>
                <a:latin typeface="+mj-lt"/>
              </a:rPr>
              <a:t>Health Professionals will practice rationally if given independent evidence, feedback, the opportunity to discuss with peers and appropriate incentives”</a:t>
            </a:r>
          </a:p>
          <a:p>
            <a:endParaRPr lang="en-NZ" dirty="0"/>
          </a:p>
        </p:txBody>
      </p:sp>
      <p:sp>
        <p:nvSpPr>
          <p:cNvPr id="5" name="Rectangle 4"/>
          <p:cNvSpPr/>
          <p:nvPr/>
        </p:nvSpPr>
        <p:spPr>
          <a:xfrm>
            <a:off x="276410" y="5480276"/>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Evidence</a:t>
            </a:r>
            <a:r>
              <a:rPr lang="en-NZ" sz="2000" dirty="0">
                <a:solidFill>
                  <a:prstClr val="white"/>
                </a:solidFill>
                <a:cs typeface="Arial" panose="020B0604020202020204" pitchFamily="34" charset="0"/>
              </a:rPr>
              <a:t> </a:t>
            </a:r>
          </a:p>
        </p:txBody>
      </p:sp>
      <p:sp>
        <p:nvSpPr>
          <p:cNvPr id="7" name="Rectangle 6"/>
          <p:cNvSpPr/>
          <p:nvPr/>
        </p:nvSpPr>
        <p:spPr>
          <a:xfrm>
            <a:off x="1995803"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Data</a:t>
            </a:r>
            <a:r>
              <a:rPr lang="en-NZ" sz="2000" dirty="0">
                <a:solidFill>
                  <a:prstClr val="white"/>
                </a:solidFill>
                <a:cs typeface="Arial" panose="020B0604020202020204" pitchFamily="34" charset="0"/>
              </a:rPr>
              <a:t> </a:t>
            </a:r>
          </a:p>
        </p:txBody>
      </p:sp>
      <p:sp>
        <p:nvSpPr>
          <p:cNvPr id="8" name="Rectangle 7"/>
          <p:cNvSpPr/>
          <p:nvPr/>
        </p:nvSpPr>
        <p:spPr>
          <a:xfrm>
            <a:off x="3674482"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Equity</a:t>
            </a:r>
            <a:r>
              <a:rPr lang="en-NZ" sz="2000" dirty="0">
                <a:solidFill>
                  <a:prstClr val="white"/>
                </a:solidFill>
                <a:cs typeface="Arial" panose="020B0604020202020204" pitchFamily="34" charset="0"/>
              </a:rPr>
              <a:t> </a:t>
            </a:r>
          </a:p>
        </p:txBody>
      </p:sp>
      <p:sp>
        <p:nvSpPr>
          <p:cNvPr id="9" name="Rectangle 8"/>
          <p:cNvSpPr/>
          <p:nvPr/>
        </p:nvSpPr>
        <p:spPr>
          <a:xfrm>
            <a:off x="5420497"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Independent </a:t>
            </a:r>
          </a:p>
        </p:txBody>
      </p:sp>
      <p:sp>
        <p:nvSpPr>
          <p:cNvPr id="10" name="Rectangle 9"/>
          <p:cNvSpPr/>
          <p:nvPr/>
        </p:nvSpPr>
        <p:spPr>
          <a:xfrm>
            <a:off x="7166512"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Peer - led </a:t>
            </a:r>
          </a:p>
        </p:txBody>
      </p:sp>
      <p:sp>
        <p:nvSpPr>
          <p:cNvPr id="12" name="Rectangle 11"/>
          <p:cNvSpPr/>
          <p:nvPr/>
        </p:nvSpPr>
        <p:spPr>
          <a:xfrm>
            <a:off x="8912527"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Teamwork</a:t>
            </a:r>
          </a:p>
        </p:txBody>
      </p:sp>
      <p:sp>
        <p:nvSpPr>
          <p:cNvPr id="13" name="Rectangle 12"/>
          <p:cNvSpPr/>
          <p:nvPr/>
        </p:nvSpPr>
        <p:spPr>
          <a:xfrm>
            <a:off x="10658542" y="5474152"/>
            <a:ext cx="1351005" cy="1194486"/>
          </a:xfrm>
          <a:prstGeom prst="rect">
            <a:avLst/>
          </a:prstGeom>
          <a:solidFill>
            <a:srgbClr val="47678F"/>
          </a:solidFill>
          <a:ln>
            <a:solidFill>
              <a:srgbClr val="47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NZ" sz="1600" dirty="0">
                <a:solidFill>
                  <a:prstClr val="white"/>
                </a:solidFill>
                <a:cs typeface="Arial" panose="020B0604020202020204" pitchFamily="34" charset="0"/>
              </a:rPr>
              <a:t>Patient </a:t>
            </a:r>
            <a:r>
              <a:rPr lang="en-NZ" sz="1600" dirty="0" err="1">
                <a:solidFill>
                  <a:prstClr val="white"/>
                </a:solidFill>
                <a:cs typeface="Arial" panose="020B0604020202020204" pitchFamily="34" charset="0"/>
              </a:rPr>
              <a:t>Whānau</a:t>
            </a:r>
            <a:endParaRPr lang="en-NZ" sz="1600" dirty="0">
              <a:solidFill>
                <a:prstClr val="white"/>
              </a:solidFill>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42248" y="2767298"/>
            <a:ext cx="3978249" cy="2242375"/>
          </a:xfrm>
          <a:prstGeom prst="rect">
            <a:avLst/>
          </a:prstGeom>
        </p:spPr>
      </p:pic>
    </p:spTree>
    <p:extLst>
      <p:ext uri="{BB962C8B-B14F-4D97-AF65-F5344CB8AC3E}">
        <p14:creationId xmlns:p14="http://schemas.microsoft.com/office/powerpoint/2010/main" val="186345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3FC00-377B-4495-AA83-8730A17AB27F}"/>
              </a:ext>
            </a:extLst>
          </p:cNvPr>
          <p:cNvSpPr>
            <a:spLocks noGrp="1"/>
          </p:cNvSpPr>
          <p:nvPr>
            <p:ph type="title"/>
          </p:nvPr>
        </p:nvSpPr>
        <p:spPr>
          <a:xfrm>
            <a:off x="1043631" y="809898"/>
            <a:ext cx="9942716" cy="1554480"/>
          </a:xfrm>
        </p:spPr>
        <p:txBody>
          <a:bodyPr anchor="ctr">
            <a:normAutofit/>
          </a:bodyPr>
          <a:lstStyle/>
          <a:p>
            <a:r>
              <a:rPr lang="en-NZ" sz="4800" dirty="0">
                <a:solidFill>
                  <a:schemeClr val="tx2"/>
                </a:solidFill>
                <a:cs typeface="Arial" panose="020B0604020202020204" pitchFamily="34" charset="0"/>
              </a:rPr>
              <a:t>Conventional continuing education</a:t>
            </a:r>
            <a:endParaRPr lang="en-NZ" sz="4800" dirty="0"/>
          </a:p>
        </p:txBody>
      </p:sp>
      <p:sp>
        <p:nvSpPr>
          <p:cNvPr id="3" name="Content Placeholder 2">
            <a:extLst>
              <a:ext uri="{FF2B5EF4-FFF2-40B4-BE49-F238E27FC236}">
                <a16:creationId xmlns:a16="http://schemas.microsoft.com/office/drawing/2014/main" id="{BF10FBE9-513B-40DC-A6BE-55746F4D39F9}"/>
              </a:ext>
            </a:extLst>
          </p:cNvPr>
          <p:cNvSpPr>
            <a:spLocks noGrp="1"/>
          </p:cNvSpPr>
          <p:nvPr>
            <p:ph idx="1"/>
          </p:nvPr>
        </p:nvSpPr>
        <p:spPr>
          <a:xfrm>
            <a:off x="7039992" y="3017522"/>
            <a:ext cx="3946355" cy="3124658"/>
          </a:xfrm>
        </p:spPr>
        <p:txBody>
          <a:bodyPr anchor="ctr">
            <a:normAutofit fontScale="92500" lnSpcReduction="10000"/>
          </a:bodyPr>
          <a:lstStyle/>
          <a:p>
            <a:pPr marL="0" indent="0">
              <a:spcBef>
                <a:spcPts val="0"/>
              </a:spcBef>
              <a:spcAft>
                <a:spcPts val="600"/>
              </a:spcAft>
              <a:buNone/>
            </a:pPr>
            <a:r>
              <a:rPr lang="en-NZ" sz="1800" b="1" dirty="0">
                <a:solidFill>
                  <a:srgbClr val="47678F"/>
                </a:solidFill>
              </a:rPr>
              <a:t>Cons:</a:t>
            </a:r>
          </a:p>
          <a:p>
            <a:pPr>
              <a:spcBef>
                <a:spcPts val="0"/>
              </a:spcBef>
              <a:spcAft>
                <a:spcPts val="600"/>
              </a:spcAft>
            </a:pPr>
            <a:r>
              <a:rPr lang="en-NZ" sz="1400" dirty="0">
                <a:solidFill>
                  <a:schemeClr val="tx2"/>
                </a:solidFill>
              </a:rPr>
              <a:t>Not always balanced or evidence based </a:t>
            </a:r>
          </a:p>
          <a:p>
            <a:pPr>
              <a:spcBef>
                <a:spcPts val="0"/>
              </a:spcBef>
              <a:spcAft>
                <a:spcPts val="600"/>
              </a:spcAft>
            </a:pPr>
            <a:r>
              <a:rPr lang="en-NZ" sz="1400" dirty="0">
                <a:solidFill>
                  <a:srgbClr val="1F497D"/>
                </a:solidFill>
              </a:rPr>
              <a:t>Risk of industry bias</a:t>
            </a:r>
          </a:p>
          <a:p>
            <a:pPr>
              <a:spcBef>
                <a:spcPts val="0"/>
              </a:spcBef>
              <a:spcAft>
                <a:spcPts val="600"/>
              </a:spcAft>
            </a:pPr>
            <a:r>
              <a:rPr lang="en-NZ" sz="1400" dirty="0">
                <a:solidFill>
                  <a:srgbClr val="1F497D"/>
                </a:solidFill>
              </a:rPr>
              <a:t>Secondary care perspective predominates</a:t>
            </a:r>
          </a:p>
          <a:p>
            <a:pPr>
              <a:spcBef>
                <a:spcPts val="0"/>
              </a:spcBef>
              <a:spcAft>
                <a:spcPts val="600"/>
              </a:spcAft>
            </a:pPr>
            <a:r>
              <a:rPr lang="en-NZ" sz="1400" dirty="0">
                <a:solidFill>
                  <a:srgbClr val="1F497D"/>
                </a:solidFill>
              </a:rPr>
              <a:t>Weighted to new &amp; relatively untested technologies</a:t>
            </a:r>
          </a:p>
          <a:p>
            <a:pPr>
              <a:spcBef>
                <a:spcPts val="0"/>
              </a:spcBef>
              <a:spcAft>
                <a:spcPts val="600"/>
              </a:spcAft>
            </a:pPr>
            <a:r>
              <a:rPr lang="en-NZ" sz="1400" dirty="0">
                <a:solidFill>
                  <a:srgbClr val="1F497D"/>
                </a:solidFill>
              </a:rPr>
              <a:t>Tends to be didactic</a:t>
            </a:r>
          </a:p>
          <a:p>
            <a:pPr>
              <a:spcBef>
                <a:spcPts val="0"/>
              </a:spcBef>
              <a:spcAft>
                <a:spcPts val="600"/>
              </a:spcAft>
            </a:pPr>
            <a:r>
              <a:rPr lang="en-NZ" sz="1400" dirty="0">
                <a:solidFill>
                  <a:srgbClr val="1F497D"/>
                </a:solidFill>
              </a:rPr>
              <a:t>Often </a:t>
            </a:r>
            <a:r>
              <a:rPr lang="en-NZ" sz="1400" dirty="0" err="1">
                <a:solidFill>
                  <a:srgbClr val="1F497D"/>
                </a:solidFill>
              </a:rPr>
              <a:t>unidisciplinary</a:t>
            </a:r>
            <a:endParaRPr lang="en-NZ" sz="1400" dirty="0">
              <a:solidFill>
                <a:srgbClr val="1F497D"/>
              </a:solidFill>
            </a:endParaRPr>
          </a:p>
          <a:p>
            <a:pPr>
              <a:spcBef>
                <a:spcPts val="0"/>
              </a:spcBef>
              <a:spcAft>
                <a:spcPts val="600"/>
              </a:spcAft>
            </a:pPr>
            <a:r>
              <a:rPr lang="en-NZ" sz="1400" dirty="0">
                <a:solidFill>
                  <a:schemeClr val="tx2"/>
                </a:solidFill>
              </a:rPr>
              <a:t>Often different audience each time</a:t>
            </a:r>
          </a:p>
          <a:p>
            <a:pPr>
              <a:spcBef>
                <a:spcPts val="0"/>
              </a:spcBef>
              <a:spcAft>
                <a:spcPts val="600"/>
              </a:spcAft>
            </a:pPr>
            <a:r>
              <a:rPr lang="en-NZ" sz="1400" dirty="0">
                <a:solidFill>
                  <a:schemeClr val="tx2"/>
                </a:solidFill>
              </a:rPr>
              <a:t>One presenter, many learners</a:t>
            </a:r>
          </a:p>
          <a:p>
            <a:pPr>
              <a:spcBef>
                <a:spcPts val="0"/>
              </a:spcBef>
              <a:spcAft>
                <a:spcPts val="600"/>
              </a:spcAft>
            </a:pPr>
            <a:r>
              <a:rPr lang="en-NZ" sz="1400" dirty="0">
                <a:solidFill>
                  <a:schemeClr val="tx2"/>
                </a:solidFill>
              </a:rPr>
              <a:t>Limited ability to interact</a:t>
            </a:r>
          </a:p>
          <a:p>
            <a:pPr>
              <a:spcBef>
                <a:spcPts val="0"/>
              </a:spcBef>
              <a:spcAft>
                <a:spcPts val="600"/>
              </a:spcAft>
            </a:pPr>
            <a:r>
              <a:rPr lang="en-NZ" sz="1400" dirty="0">
                <a:solidFill>
                  <a:schemeClr val="tx2"/>
                </a:solidFill>
              </a:rPr>
              <a:t>Little learner ownership</a:t>
            </a:r>
          </a:p>
          <a:p>
            <a:pPr>
              <a:spcBef>
                <a:spcPts val="0"/>
              </a:spcBef>
              <a:spcAft>
                <a:spcPts val="600"/>
              </a:spcAft>
            </a:pPr>
            <a:r>
              <a:rPr lang="en-NZ" sz="1400" dirty="0">
                <a:solidFill>
                  <a:schemeClr val="tx2"/>
                </a:solidFill>
              </a:rPr>
              <a:t>Unlinked to learner utilisation</a:t>
            </a:r>
          </a:p>
          <a:p>
            <a:pPr>
              <a:spcBef>
                <a:spcPts val="0"/>
              </a:spcBef>
              <a:spcAft>
                <a:spcPts val="600"/>
              </a:spcAft>
            </a:pPr>
            <a:r>
              <a:rPr lang="en-NZ" sz="1400" dirty="0">
                <a:solidFill>
                  <a:schemeClr val="tx2"/>
                </a:solidFill>
              </a:rPr>
              <a:t>Little time for learner experience</a:t>
            </a:r>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EF1F2A-5B31-40DF-9FAC-F3C33F021457}"/>
              </a:ext>
            </a:extLst>
          </p:cNvPr>
          <p:cNvSpPr txBox="1"/>
          <p:nvPr/>
        </p:nvSpPr>
        <p:spPr>
          <a:xfrm>
            <a:off x="267837" y="3017522"/>
            <a:ext cx="11255106" cy="2508379"/>
          </a:xfrm>
          <a:prstGeom prst="rect">
            <a:avLst/>
          </a:prstGeom>
          <a:noFill/>
        </p:spPr>
        <p:txBody>
          <a:bodyPr wrap="square">
            <a:spAutoFit/>
          </a:bodyPr>
          <a:lstStyle/>
          <a:p>
            <a:pPr marL="0" indent="0">
              <a:spcBef>
                <a:spcPts val="0"/>
              </a:spcBef>
              <a:spcAft>
                <a:spcPts val="600"/>
              </a:spcAft>
              <a:buNone/>
            </a:pPr>
            <a:r>
              <a:rPr lang="en-NZ" sz="2400" b="1" dirty="0">
                <a:solidFill>
                  <a:srgbClr val="47678F"/>
                </a:solidFill>
              </a:rPr>
              <a:t>Pros:</a:t>
            </a:r>
          </a:p>
          <a:p>
            <a:pPr>
              <a:spcBef>
                <a:spcPts val="0"/>
              </a:spcBef>
              <a:spcAft>
                <a:spcPts val="600"/>
              </a:spcAft>
            </a:pPr>
            <a:r>
              <a:rPr lang="en-NZ" sz="1400" dirty="0">
                <a:solidFill>
                  <a:srgbClr val="002060"/>
                </a:solidFill>
                <a:latin typeface="+mj-lt"/>
              </a:rPr>
              <a:t>Tried and true</a:t>
            </a:r>
          </a:p>
          <a:p>
            <a:pPr>
              <a:spcBef>
                <a:spcPts val="0"/>
              </a:spcBef>
              <a:spcAft>
                <a:spcPts val="600"/>
              </a:spcAft>
            </a:pPr>
            <a:r>
              <a:rPr lang="en-NZ" sz="1400" dirty="0">
                <a:solidFill>
                  <a:srgbClr val="002060"/>
                </a:solidFill>
                <a:latin typeface="+mj-lt"/>
              </a:rPr>
              <a:t>Up to date</a:t>
            </a:r>
          </a:p>
          <a:p>
            <a:pPr>
              <a:spcBef>
                <a:spcPts val="0"/>
              </a:spcBef>
              <a:spcAft>
                <a:spcPts val="600"/>
              </a:spcAft>
            </a:pPr>
            <a:r>
              <a:rPr lang="en-NZ" sz="1400" dirty="0">
                <a:solidFill>
                  <a:srgbClr val="002060"/>
                </a:solidFill>
                <a:latin typeface="+mj-lt"/>
              </a:rPr>
              <a:t>Little preparation required by organisers </a:t>
            </a:r>
          </a:p>
          <a:p>
            <a:pPr>
              <a:spcBef>
                <a:spcPts val="0"/>
              </a:spcBef>
              <a:spcAft>
                <a:spcPts val="600"/>
              </a:spcAft>
            </a:pPr>
            <a:r>
              <a:rPr lang="en-NZ" sz="1400" dirty="0">
                <a:solidFill>
                  <a:srgbClr val="002060"/>
                </a:solidFill>
                <a:latin typeface="+mj-lt"/>
              </a:rPr>
              <a:t>Cheap</a:t>
            </a:r>
          </a:p>
          <a:p>
            <a:pPr>
              <a:spcBef>
                <a:spcPts val="0"/>
              </a:spcBef>
              <a:spcAft>
                <a:spcPts val="600"/>
              </a:spcAft>
            </a:pPr>
            <a:r>
              <a:rPr lang="en-NZ" sz="1400" dirty="0">
                <a:solidFill>
                  <a:srgbClr val="002060"/>
                </a:solidFill>
                <a:latin typeface="+mj-lt"/>
              </a:rPr>
              <a:t>Presenter often able to field peripheral questions in specialist area</a:t>
            </a:r>
          </a:p>
          <a:p>
            <a:pPr>
              <a:spcBef>
                <a:spcPts val="0"/>
              </a:spcBef>
              <a:spcAft>
                <a:spcPts val="600"/>
              </a:spcAft>
            </a:pPr>
            <a:r>
              <a:rPr lang="en-NZ" sz="1400" dirty="0">
                <a:solidFill>
                  <a:srgbClr val="002060"/>
                </a:solidFill>
                <a:latin typeface="+mj-lt"/>
              </a:rPr>
              <a:t>Good for “updates”</a:t>
            </a:r>
          </a:p>
          <a:p>
            <a:pPr>
              <a:spcBef>
                <a:spcPts val="0"/>
              </a:spcBef>
              <a:spcAft>
                <a:spcPts val="600"/>
              </a:spcAft>
            </a:pPr>
            <a:r>
              <a:rPr lang="en-NZ" sz="1400" dirty="0">
                <a:solidFill>
                  <a:srgbClr val="002060"/>
                </a:solidFill>
                <a:latin typeface="+mj-lt"/>
              </a:rPr>
              <a:t>Encourages primary/secondary care communication</a:t>
            </a:r>
          </a:p>
        </p:txBody>
      </p:sp>
    </p:spTree>
    <p:extLst>
      <p:ext uri="{BB962C8B-B14F-4D97-AF65-F5344CB8AC3E}">
        <p14:creationId xmlns:p14="http://schemas.microsoft.com/office/powerpoint/2010/main" val="99752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0950D-108F-47A8-BE9A-16A8FBB8B4B7}"/>
              </a:ext>
            </a:extLst>
          </p:cNvPr>
          <p:cNvSpPr>
            <a:spLocks noGrp="1"/>
          </p:cNvSpPr>
          <p:nvPr>
            <p:ph type="title"/>
          </p:nvPr>
        </p:nvSpPr>
        <p:spPr>
          <a:xfrm>
            <a:off x="1043631" y="809898"/>
            <a:ext cx="9942716" cy="1554480"/>
          </a:xfrm>
        </p:spPr>
        <p:txBody>
          <a:bodyPr anchor="ctr">
            <a:normAutofit/>
          </a:bodyPr>
          <a:lstStyle/>
          <a:p>
            <a:r>
              <a:rPr lang="en-AU" sz="3400" dirty="0">
                <a:effectLst/>
                <a:ea typeface="Times New Roman" panose="02020603050405020304" pitchFamily="18" charset="0"/>
              </a:rPr>
              <a:t>Outline of Proposed Development of Year 1 of the </a:t>
            </a:r>
            <a:r>
              <a:rPr lang="en-AU" sz="3400" dirty="0" err="1">
                <a:effectLst/>
                <a:ea typeface="Times New Roman" panose="02020603050405020304" pitchFamily="18" charset="0"/>
              </a:rPr>
              <a:t>Kāpiti</a:t>
            </a:r>
            <a:r>
              <a:rPr lang="en-AU" sz="3400" dirty="0">
                <a:effectLst/>
                <a:ea typeface="Times New Roman" panose="02020603050405020304" pitchFamily="18" charset="0"/>
              </a:rPr>
              <a:t> Community Network.</a:t>
            </a:r>
            <a:br>
              <a:rPr lang="en-NZ" sz="3400" dirty="0">
                <a:effectLst/>
                <a:ea typeface="Times New Roman" panose="02020603050405020304" pitchFamily="18" charset="0"/>
              </a:rPr>
            </a:br>
            <a:endParaRPr lang="en-NZ" sz="3400" dirty="0"/>
          </a:p>
        </p:txBody>
      </p:sp>
      <p:sp>
        <p:nvSpPr>
          <p:cNvPr id="3" name="Content Placeholder 2">
            <a:extLst>
              <a:ext uri="{FF2B5EF4-FFF2-40B4-BE49-F238E27FC236}">
                <a16:creationId xmlns:a16="http://schemas.microsoft.com/office/drawing/2014/main" id="{43DFF5AD-2293-42B9-B59C-08470C164205}"/>
              </a:ext>
            </a:extLst>
          </p:cNvPr>
          <p:cNvSpPr>
            <a:spLocks noGrp="1"/>
          </p:cNvSpPr>
          <p:nvPr>
            <p:ph idx="1"/>
          </p:nvPr>
        </p:nvSpPr>
        <p:spPr>
          <a:xfrm>
            <a:off x="1045028" y="3017522"/>
            <a:ext cx="9941319" cy="3124658"/>
          </a:xfrm>
        </p:spPr>
        <p:txBody>
          <a:bodyPr anchor="ctr">
            <a:normAutofit/>
          </a:bodyPr>
          <a:lstStyle/>
          <a:p>
            <a:pPr marL="0" lvl="0" indent="0">
              <a:spcAft>
                <a:spcPts val="600"/>
              </a:spcAft>
              <a:buNone/>
            </a:pPr>
            <a:r>
              <a:rPr lang="en-AU" sz="1700" b="1" dirty="0">
                <a:effectLst/>
                <a:latin typeface="+mj-lt"/>
                <a:ea typeface="Times New Roman" panose="02020603050405020304" pitchFamily="18" charset="0"/>
              </a:rPr>
              <a:t>Phase 1 - Development and Establishment (July - September 2020)</a:t>
            </a:r>
            <a:endParaRPr lang="en-NZ" sz="1700" b="1" dirty="0">
              <a:effectLst/>
              <a:latin typeface="+mj-lt"/>
              <a:ea typeface="Times New Roman" panose="02020603050405020304" pitchFamily="18" charset="0"/>
            </a:endParaRPr>
          </a:p>
          <a:p>
            <a:pPr marL="742950" lvl="1" indent="-285750">
              <a:buFont typeface="Courier New" panose="02070309020205020404" pitchFamily="49" charset="0"/>
              <a:buChar char="o"/>
            </a:pPr>
            <a:r>
              <a:rPr lang="en-AU" sz="1700" dirty="0">
                <a:effectLst/>
                <a:latin typeface="+mj-lt"/>
              </a:rPr>
              <a:t>Contract and procurement process for key elements of a </a:t>
            </a:r>
            <a:r>
              <a:rPr lang="en-AU" sz="1700" dirty="0" err="1">
                <a:effectLst/>
                <a:latin typeface="+mj-lt"/>
              </a:rPr>
              <a:t>Kāpiti</a:t>
            </a:r>
            <a:r>
              <a:rPr lang="en-AU" sz="1700" dirty="0">
                <a:effectLst/>
                <a:latin typeface="+mj-lt"/>
              </a:rPr>
              <a:t> CHN</a:t>
            </a:r>
            <a:endParaRPr lang="en-NZ" sz="1700" dirty="0">
              <a:effectLst/>
              <a:latin typeface="+mj-lt"/>
            </a:endParaRPr>
          </a:p>
          <a:p>
            <a:pPr marL="742950" lvl="1" indent="-285750">
              <a:buFont typeface="Courier New" panose="02070309020205020404" pitchFamily="49" charset="0"/>
              <a:buChar char="o"/>
            </a:pPr>
            <a:r>
              <a:rPr lang="en-AU" sz="1700" dirty="0">
                <a:effectLst/>
                <a:latin typeface="+mj-lt"/>
              </a:rPr>
              <a:t>Design and Establish local </a:t>
            </a:r>
            <a:r>
              <a:rPr lang="en-AU" sz="1700" dirty="0" err="1">
                <a:effectLst/>
                <a:latin typeface="+mj-lt"/>
              </a:rPr>
              <a:t>Kāpiti</a:t>
            </a:r>
            <a:r>
              <a:rPr lang="en-AU" sz="1700" dirty="0">
                <a:effectLst/>
                <a:latin typeface="+mj-lt"/>
              </a:rPr>
              <a:t> governance and leadership</a:t>
            </a:r>
            <a:endParaRPr lang="en-NZ" sz="1700" dirty="0">
              <a:effectLst/>
              <a:latin typeface="+mj-lt"/>
            </a:endParaRPr>
          </a:p>
          <a:p>
            <a:pPr marL="742950" lvl="1" indent="-285750">
              <a:buFont typeface="Courier New" panose="02070309020205020404" pitchFamily="49" charset="0"/>
              <a:buChar char="o"/>
            </a:pPr>
            <a:r>
              <a:rPr lang="en-AU" sz="1700" dirty="0">
                <a:effectLst/>
                <a:latin typeface="+mj-lt"/>
              </a:rPr>
              <a:t>Consider the membership and terms of a local governance group</a:t>
            </a:r>
            <a:endParaRPr lang="en-NZ" sz="1700" dirty="0">
              <a:effectLst/>
              <a:latin typeface="+mj-lt"/>
            </a:endParaRPr>
          </a:p>
          <a:p>
            <a:pPr marL="742950" lvl="1" indent="-285750">
              <a:buFont typeface="Courier New" panose="02070309020205020404" pitchFamily="49" charset="0"/>
              <a:buChar char="o"/>
            </a:pPr>
            <a:r>
              <a:rPr lang="en-AU" sz="1700" dirty="0">
                <a:effectLst/>
                <a:latin typeface="+mj-lt"/>
              </a:rPr>
              <a:t>Develop a memorandum of understanding to underpin local service providers involvement and commitment to the Network</a:t>
            </a:r>
            <a:endParaRPr lang="en-NZ" sz="1700" dirty="0">
              <a:effectLst/>
              <a:latin typeface="+mj-lt"/>
            </a:endParaRPr>
          </a:p>
          <a:p>
            <a:pPr marL="742950" lvl="1" indent="-285750">
              <a:buFont typeface="Courier New" panose="02070309020205020404" pitchFamily="49" charset="0"/>
              <a:buChar char="o"/>
            </a:pPr>
            <a:r>
              <a:rPr lang="en-AU" sz="1700" dirty="0">
                <a:effectLst/>
                <a:latin typeface="+mj-lt"/>
              </a:rPr>
              <a:t>Establish the performance management and accountability framework for service delivery in </a:t>
            </a:r>
            <a:r>
              <a:rPr lang="en-AU" sz="1700" dirty="0" err="1">
                <a:effectLst/>
                <a:latin typeface="+mj-lt"/>
              </a:rPr>
              <a:t>Kāpiti</a:t>
            </a:r>
            <a:endParaRPr lang="en-NZ" sz="1700" dirty="0">
              <a:effectLst/>
              <a:latin typeface="+mj-lt"/>
            </a:endParaRPr>
          </a:p>
          <a:p>
            <a:pPr marL="742950" lvl="1" indent="-285750">
              <a:buFont typeface="Courier New" panose="02070309020205020404" pitchFamily="49" charset="0"/>
              <a:buChar char="o"/>
            </a:pPr>
            <a:r>
              <a:rPr lang="en-AU" sz="1700" dirty="0">
                <a:effectLst/>
                <a:latin typeface="+mj-lt"/>
              </a:rPr>
              <a:t>Explore developing and monitoring CHNs from both a domiciled and enrolled population perspective</a:t>
            </a:r>
            <a:endParaRPr lang="en-NZ" sz="1700" dirty="0">
              <a:effectLst/>
              <a:latin typeface="+mj-lt"/>
            </a:endParaRPr>
          </a:p>
          <a:p>
            <a:pPr marL="742950" lvl="1" indent="-285750">
              <a:spcAft>
                <a:spcPts val="600"/>
              </a:spcAft>
              <a:buFont typeface="Courier New" panose="02070309020205020404" pitchFamily="49" charset="0"/>
              <a:buChar char="o"/>
            </a:pPr>
            <a:r>
              <a:rPr lang="en-AU" sz="1700" dirty="0">
                <a:effectLst/>
                <a:latin typeface="+mj-lt"/>
                <a:ea typeface="Times New Roman" panose="02020603050405020304" pitchFamily="18" charset="0"/>
              </a:rPr>
              <a:t>Establish baseline population measures to monitor impact and benefit realisation over time.  </a:t>
            </a:r>
            <a:endParaRPr lang="en-NZ" sz="1700" dirty="0">
              <a:effectLst/>
              <a:latin typeface="+mj-lt"/>
              <a:ea typeface="Times New Roman" panose="02020603050405020304" pitchFamily="18" charset="0"/>
            </a:endParaRPr>
          </a:p>
          <a:p>
            <a:pPr marL="679450" indent="-228600">
              <a:spcAft>
                <a:spcPts val="0"/>
              </a:spcAft>
            </a:pPr>
            <a:endParaRPr lang="en-NZ" sz="1700" b="1" dirty="0">
              <a:effectLst/>
              <a:latin typeface="+mj-lt"/>
              <a:ea typeface="Times New Roman" panose="02020603050405020304" pitchFamily="18" charset="0"/>
            </a:endParaRPr>
          </a:p>
          <a:p>
            <a:endParaRPr lang="en-NZ"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3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219A8-CAE0-47C0-895F-9E48FD2BCE2A}"/>
              </a:ext>
            </a:extLst>
          </p:cNvPr>
          <p:cNvSpPr>
            <a:spLocks noGrp="1"/>
          </p:cNvSpPr>
          <p:nvPr>
            <p:ph type="title"/>
          </p:nvPr>
        </p:nvSpPr>
        <p:spPr>
          <a:xfrm>
            <a:off x="1043631" y="809898"/>
            <a:ext cx="9942716" cy="1554480"/>
          </a:xfrm>
        </p:spPr>
        <p:txBody>
          <a:bodyPr anchor="ctr">
            <a:normAutofit fontScale="90000"/>
          </a:bodyPr>
          <a:lstStyle/>
          <a:p>
            <a:r>
              <a:rPr lang="en-AU" sz="4800" dirty="0">
                <a:effectLst/>
                <a:ea typeface="Times New Roman" panose="02020603050405020304" pitchFamily="18" charset="0"/>
              </a:rPr>
              <a:t>Outline of Proposed Development of Year 1 of the </a:t>
            </a:r>
            <a:r>
              <a:rPr lang="en-AU" sz="4800" dirty="0" err="1">
                <a:effectLst/>
                <a:ea typeface="Times New Roman" panose="02020603050405020304" pitchFamily="18" charset="0"/>
              </a:rPr>
              <a:t>Kāpiti</a:t>
            </a:r>
            <a:r>
              <a:rPr lang="en-AU" sz="4800" dirty="0">
                <a:effectLst/>
                <a:ea typeface="Times New Roman" panose="02020603050405020304" pitchFamily="18" charset="0"/>
              </a:rPr>
              <a:t> Community Network.</a:t>
            </a:r>
            <a:br>
              <a:rPr lang="en-NZ" sz="4800" dirty="0">
                <a:effectLst/>
                <a:ea typeface="Times New Roman" panose="02020603050405020304" pitchFamily="18" charset="0"/>
              </a:rPr>
            </a:br>
            <a:endParaRPr lang="en-NZ" sz="4800" dirty="0"/>
          </a:p>
        </p:txBody>
      </p:sp>
      <p:sp>
        <p:nvSpPr>
          <p:cNvPr id="3" name="Content Placeholder 2">
            <a:extLst>
              <a:ext uri="{FF2B5EF4-FFF2-40B4-BE49-F238E27FC236}">
                <a16:creationId xmlns:a16="http://schemas.microsoft.com/office/drawing/2014/main" id="{E09115F9-F420-40E2-BA45-F16B60E87ECC}"/>
              </a:ext>
            </a:extLst>
          </p:cNvPr>
          <p:cNvSpPr>
            <a:spLocks noGrp="1"/>
          </p:cNvSpPr>
          <p:nvPr>
            <p:ph idx="1"/>
          </p:nvPr>
        </p:nvSpPr>
        <p:spPr>
          <a:xfrm>
            <a:off x="731525" y="2913681"/>
            <a:ext cx="9941319" cy="3124658"/>
          </a:xfrm>
        </p:spPr>
        <p:txBody>
          <a:bodyPr anchor="ctr">
            <a:normAutofit/>
          </a:bodyPr>
          <a:lstStyle/>
          <a:p>
            <a:pPr marL="0" lvl="0" indent="0">
              <a:spcAft>
                <a:spcPts val="600"/>
              </a:spcAft>
              <a:buNone/>
            </a:pPr>
            <a:r>
              <a:rPr lang="en-AU" sz="2000" b="1" dirty="0">
                <a:effectLst/>
                <a:latin typeface="+mj-lt"/>
                <a:ea typeface="Times New Roman" panose="02020603050405020304" pitchFamily="18" charset="0"/>
              </a:rPr>
              <a:t>Phase 2 – Implementation (October 2020 – June 2020)</a:t>
            </a:r>
            <a:endParaRPr lang="en-NZ" sz="2000" b="1" dirty="0">
              <a:effectLst/>
              <a:latin typeface="+mj-lt"/>
              <a:ea typeface="Times New Roman" panose="02020603050405020304" pitchFamily="18" charset="0"/>
            </a:endParaRPr>
          </a:p>
          <a:p>
            <a:pPr marL="742950" lvl="1" indent="-285750">
              <a:buFont typeface="Courier New" panose="02070309020205020404" pitchFamily="49" charset="0"/>
              <a:buChar char="o"/>
            </a:pPr>
            <a:r>
              <a:rPr lang="en-AU" sz="1800" dirty="0">
                <a:effectLst/>
                <a:latin typeface="+mj-lt"/>
              </a:rPr>
              <a:t>Establish local </a:t>
            </a:r>
            <a:r>
              <a:rPr lang="en-AU" sz="1800" dirty="0" err="1">
                <a:effectLst/>
                <a:latin typeface="+mj-lt"/>
              </a:rPr>
              <a:t>Kāpiti</a:t>
            </a:r>
            <a:r>
              <a:rPr lang="en-AU" sz="1800" dirty="0">
                <a:effectLst/>
                <a:latin typeface="+mj-lt"/>
              </a:rPr>
              <a:t> Leadership</a:t>
            </a:r>
            <a:endParaRPr lang="en-NZ" sz="1800" dirty="0">
              <a:effectLst/>
              <a:latin typeface="+mj-lt"/>
            </a:endParaRPr>
          </a:p>
          <a:p>
            <a:pPr marL="742950" lvl="1" indent="-285750">
              <a:buFont typeface="Courier New" panose="02070309020205020404" pitchFamily="49" charset="0"/>
              <a:buChar char="o"/>
            </a:pPr>
            <a:r>
              <a:rPr lang="en-AU" sz="1800" dirty="0">
                <a:effectLst/>
                <a:latin typeface="+mj-lt"/>
              </a:rPr>
              <a:t>Establish the local </a:t>
            </a:r>
            <a:r>
              <a:rPr lang="en-AU" sz="1800" dirty="0" err="1">
                <a:effectLst/>
                <a:latin typeface="+mj-lt"/>
              </a:rPr>
              <a:t>Kāpiti</a:t>
            </a:r>
            <a:r>
              <a:rPr lang="en-AU" sz="1800" dirty="0">
                <a:effectLst/>
                <a:latin typeface="+mj-lt"/>
              </a:rPr>
              <a:t> Governance</a:t>
            </a:r>
            <a:endParaRPr lang="en-NZ" sz="1800" dirty="0">
              <a:effectLst/>
              <a:latin typeface="+mj-lt"/>
            </a:endParaRPr>
          </a:p>
          <a:p>
            <a:pPr marL="742950" lvl="1" indent="-285750">
              <a:buFont typeface="Courier New" panose="02070309020205020404" pitchFamily="49" charset="0"/>
              <a:buChar char="o"/>
            </a:pPr>
            <a:r>
              <a:rPr lang="en-AU" sz="1800" dirty="0">
                <a:effectLst/>
                <a:latin typeface="+mj-lt"/>
              </a:rPr>
              <a:t>Establish stakeholder engagement processes, and communicate progress to key stakeholders</a:t>
            </a:r>
            <a:endParaRPr lang="en-NZ" sz="1800" dirty="0">
              <a:effectLst/>
              <a:latin typeface="+mj-lt"/>
            </a:endParaRPr>
          </a:p>
          <a:p>
            <a:pPr marL="742950" lvl="1" indent="-285750">
              <a:buFont typeface="Courier New" panose="02070309020205020404" pitchFamily="49" charset="0"/>
              <a:buChar char="o"/>
            </a:pPr>
            <a:r>
              <a:rPr lang="en-AU" sz="1800" dirty="0">
                <a:effectLst/>
                <a:latin typeface="+mj-lt"/>
              </a:rPr>
              <a:t>Agree local priorities, shared Network goals and </a:t>
            </a:r>
            <a:r>
              <a:rPr lang="en-AU" sz="1800" dirty="0" err="1">
                <a:effectLst/>
                <a:latin typeface="+mj-lt"/>
              </a:rPr>
              <a:t>Kāpiti</a:t>
            </a:r>
            <a:r>
              <a:rPr lang="en-AU" sz="1800" dirty="0">
                <a:effectLst/>
                <a:latin typeface="+mj-lt"/>
              </a:rPr>
              <a:t> CHN Outcomes Framework</a:t>
            </a:r>
            <a:endParaRPr lang="en-NZ" sz="1800" dirty="0">
              <a:effectLst/>
              <a:latin typeface="+mj-lt"/>
            </a:endParaRPr>
          </a:p>
          <a:p>
            <a:pPr marL="742950" lvl="1" indent="-285750">
              <a:buFont typeface="Courier New" panose="02070309020205020404" pitchFamily="49" charset="0"/>
              <a:buChar char="o"/>
            </a:pPr>
            <a:r>
              <a:rPr lang="en-AU" sz="1800" dirty="0">
                <a:effectLst/>
                <a:latin typeface="+mj-lt"/>
              </a:rPr>
              <a:t>Develop a dashboard to monitor progress</a:t>
            </a:r>
            <a:endParaRPr lang="en-NZ" sz="1800" dirty="0">
              <a:effectLst/>
              <a:latin typeface="+mj-lt"/>
            </a:endParaRPr>
          </a:p>
          <a:p>
            <a:pPr marL="742950" lvl="1" indent="-285750">
              <a:buFont typeface="Courier New" panose="02070309020205020404" pitchFamily="49" charset="0"/>
              <a:buChar char="o"/>
            </a:pPr>
            <a:r>
              <a:rPr lang="en-AU" sz="1800" dirty="0">
                <a:effectLst/>
                <a:latin typeface="+mj-lt"/>
              </a:rPr>
              <a:t>Begin reporting on Network goals and outcomes framework</a:t>
            </a:r>
            <a:endParaRPr lang="en-NZ" sz="1800" dirty="0">
              <a:effectLst/>
              <a:latin typeface="+mj-lt"/>
            </a:endParaRPr>
          </a:p>
          <a:p>
            <a:endParaRPr lang="en-NZ"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74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A6014-1020-4524-91F9-1435A7781DFB}"/>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6000" kern="1200">
                <a:solidFill>
                  <a:schemeClr val="tx1"/>
                </a:solidFill>
                <a:latin typeface="+mj-lt"/>
                <a:ea typeface="+mj-ea"/>
                <a:cs typeface="+mj-cs"/>
              </a:rPr>
              <a:t>Questions…</a:t>
            </a:r>
          </a:p>
        </p:txBody>
      </p:sp>
    </p:spTree>
    <p:extLst>
      <p:ext uri="{BB962C8B-B14F-4D97-AF65-F5344CB8AC3E}">
        <p14:creationId xmlns:p14="http://schemas.microsoft.com/office/powerpoint/2010/main" val="253978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BDD50-E79D-45A8-9684-E18D807292EB}"/>
              </a:ext>
            </a:extLst>
          </p:cNvPr>
          <p:cNvSpPr>
            <a:spLocks noGrp="1"/>
          </p:cNvSpPr>
          <p:nvPr>
            <p:ph type="title"/>
          </p:nvPr>
        </p:nvSpPr>
        <p:spPr>
          <a:xfrm>
            <a:off x="645065" y="1463040"/>
            <a:ext cx="3796306" cy="2690949"/>
          </a:xfrm>
        </p:spPr>
        <p:txBody>
          <a:bodyPr anchor="t">
            <a:normAutofit/>
          </a:bodyPr>
          <a:lstStyle/>
          <a:p>
            <a:r>
              <a:rPr lang="en-AU" sz="3700" b="1" dirty="0">
                <a:effectLst/>
                <a:ea typeface="Times New Roman" panose="02020603050405020304" pitchFamily="18" charset="0"/>
              </a:rPr>
              <a:t>What does a Community Health Network in </a:t>
            </a:r>
            <a:r>
              <a:rPr lang="en-AU" sz="3700" b="1" dirty="0" err="1">
                <a:effectLst/>
                <a:ea typeface="Times New Roman" panose="02020603050405020304" pitchFamily="18" charset="0"/>
              </a:rPr>
              <a:t>Kāpiti</a:t>
            </a:r>
            <a:r>
              <a:rPr lang="en-AU" sz="3700" b="1" dirty="0">
                <a:effectLst/>
                <a:ea typeface="Times New Roman" panose="02020603050405020304" pitchFamily="18" charset="0"/>
              </a:rPr>
              <a:t> look like?</a:t>
            </a:r>
            <a:br>
              <a:rPr lang="en-NZ" sz="3700" dirty="0">
                <a:effectLst/>
                <a:ea typeface="Times New Roman" panose="02020603050405020304" pitchFamily="18" charset="0"/>
              </a:rPr>
            </a:br>
            <a:endParaRPr lang="en-NZ" sz="37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E7B41F-1498-4625-A514-EAEBE73809BC}"/>
              </a:ext>
            </a:extLst>
          </p:cNvPr>
          <p:cNvSpPr>
            <a:spLocks noGrp="1"/>
          </p:cNvSpPr>
          <p:nvPr>
            <p:ph idx="1"/>
          </p:nvPr>
        </p:nvSpPr>
        <p:spPr>
          <a:xfrm>
            <a:off x="5656218" y="1463039"/>
            <a:ext cx="5542387" cy="4300447"/>
          </a:xfrm>
        </p:spPr>
        <p:txBody>
          <a:bodyPr anchor="t">
            <a:normAutofit/>
          </a:bodyPr>
          <a:lstStyle/>
          <a:p>
            <a:pPr>
              <a:spcAft>
                <a:spcPts val="600"/>
              </a:spcAft>
            </a:pPr>
            <a:r>
              <a:rPr lang="en-AU" sz="2000" dirty="0">
                <a:effectLst/>
                <a:latin typeface="+mj-lt"/>
                <a:ea typeface="Times New Roman" panose="02020603050405020304" pitchFamily="18" charset="0"/>
              </a:rPr>
              <a:t>The </a:t>
            </a:r>
            <a:r>
              <a:rPr lang="en-AU" sz="2000" dirty="0" err="1">
                <a:effectLst/>
                <a:latin typeface="+mj-lt"/>
                <a:ea typeface="Times New Roman" panose="02020603050405020304" pitchFamily="18" charset="0"/>
              </a:rPr>
              <a:t>Kāpiti</a:t>
            </a:r>
            <a:r>
              <a:rPr lang="en-AU" sz="2000" dirty="0">
                <a:effectLst/>
                <a:latin typeface="+mj-lt"/>
                <a:ea typeface="Times New Roman" panose="02020603050405020304" pitchFamily="18" charset="0"/>
              </a:rPr>
              <a:t> CHN is in the early stages of design, but is likely to include: </a:t>
            </a:r>
            <a:endParaRPr lang="en-NZ" sz="2000" dirty="0">
              <a:effectLst/>
              <a:latin typeface="+mj-lt"/>
              <a:ea typeface="Times New Roman" panose="02020603050405020304" pitchFamily="18" charset="0"/>
            </a:endParaRPr>
          </a:p>
          <a:p>
            <a:pPr marL="342900" lvl="0" indent="-342900">
              <a:buFont typeface="Calibri" panose="020F0502020204030204" pitchFamily="34" charset="0"/>
              <a:buChar char="-"/>
            </a:pPr>
            <a:r>
              <a:rPr lang="en-AU" sz="2000" dirty="0">
                <a:effectLst/>
                <a:latin typeface="+mj-lt"/>
                <a:ea typeface="Times New Roman" panose="02020603050405020304" pitchFamily="18" charset="0"/>
              </a:rPr>
              <a:t>Local Governance, to identify and agree shared goals for the Network, and monitor the Network’s progress towards achieving them</a:t>
            </a:r>
            <a:endParaRPr lang="en-NZ" sz="2000" dirty="0">
              <a:effectLst/>
              <a:latin typeface="+mj-lt"/>
              <a:ea typeface="Times New Roman" panose="02020603050405020304" pitchFamily="18" charset="0"/>
            </a:endParaRPr>
          </a:p>
          <a:p>
            <a:pPr marL="342900" lvl="0" indent="-342900">
              <a:buFont typeface="Calibri" panose="020F0502020204030204" pitchFamily="34" charset="0"/>
              <a:buChar char="-"/>
            </a:pPr>
            <a:r>
              <a:rPr lang="en-AU" sz="2000" dirty="0">
                <a:effectLst/>
                <a:latin typeface="+mj-lt"/>
                <a:ea typeface="Times New Roman" panose="02020603050405020304" pitchFamily="18" charset="0"/>
              </a:rPr>
              <a:t>Local Leadership, to drive relationships and. services to work in new ways – including both operational and clinical leadership. </a:t>
            </a:r>
            <a:endParaRPr lang="en-NZ" sz="2000" dirty="0">
              <a:effectLst/>
              <a:latin typeface="+mj-lt"/>
              <a:ea typeface="Times New Roman" panose="02020603050405020304" pitchFamily="18" charset="0"/>
            </a:endParaRPr>
          </a:p>
          <a:p>
            <a:pPr marL="342900" lvl="0" indent="-342900">
              <a:buFont typeface="Calibri" panose="020F0502020204030204" pitchFamily="34" charset="0"/>
              <a:buChar char="-"/>
            </a:pPr>
            <a:r>
              <a:rPr lang="en-AU" sz="2000" dirty="0">
                <a:effectLst/>
                <a:latin typeface="+mj-lt"/>
                <a:ea typeface="Times New Roman" panose="02020603050405020304" pitchFamily="18" charset="0"/>
              </a:rPr>
              <a:t>Relationships described through Memorandum of Understandings that define the commitment of providers/services to the Network.   </a:t>
            </a:r>
            <a:endParaRPr lang="en-NZ" sz="2000" dirty="0">
              <a:effectLst/>
              <a:latin typeface="+mj-lt"/>
              <a:ea typeface="Times New Roman" panose="02020603050405020304" pitchFamily="18" charset="0"/>
            </a:endParaRPr>
          </a:p>
          <a:p>
            <a:pPr marL="342900" lvl="0" indent="-342900">
              <a:buFont typeface="Calibri" panose="020F0502020204030204" pitchFamily="34" charset="0"/>
              <a:buChar char="-"/>
            </a:pPr>
            <a:r>
              <a:rPr lang="en-AU" sz="2000" dirty="0">
                <a:effectLst/>
                <a:latin typeface="+mj-lt"/>
                <a:ea typeface="Times New Roman" panose="02020603050405020304" pitchFamily="18" charset="0"/>
              </a:rPr>
              <a:t>Community Engagement – in identifying opportunities and developing solutions</a:t>
            </a:r>
            <a:r>
              <a:rPr lang="en-AU" sz="2000" dirty="0">
                <a:effectLst/>
                <a:latin typeface="Calibri" panose="020F0502020204030204" pitchFamily="34" charset="0"/>
                <a:ea typeface="Times New Roman" panose="02020603050405020304" pitchFamily="18" charset="0"/>
              </a:rPr>
              <a:t>.  </a:t>
            </a:r>
            <a:endParaRPr lang="en-NZ" sz="2000" dirty="0">
              <a:effectLst/>
              <a:ea typeface="Times New Roman" panose="02020603050405020304" pitchFamily="18" charset="0"/>
            </a:endParaRPr>
          </a:p>
          <a:p>
            <a:pPr>
              <a:spcAft>
                <a:spcPts val="0"/>
              </a:spcAft>
            </a:pPr>
            <a:endParaRPr lang="en-NZ" sz="2000" dirty="0">
              <a:effectLst/>
              <a:latin typeface="Times New Roman" panose="02020603050405020304" pitchFamily="18" charset="0"/>
              <a:ea typeface="Times New Roman" panose="02020603050405020304" pitchFamily="18" charset="0"/>
            </a:endParaRPr>
          </a:p>
          <a:p>
            <a:endParaRPr lang="en-NZ" sz="2000" dirty="0"/>
          </a:p>
        </p:txBody>
      </p:sp>
    </p:spTree>
    <p:extLst>
      <p:ext uri="{BB962C8B-B14F-4D97-AF65-F5344CB8AC3E}">
        <p14:creationId xmlns:p14="http://schemas.microsoft.com/office/powerpoint/2010/main" val="292940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5474D-C9B3-4BD0-B78D-AC3E15CAC642}"/>
              </a:ext>
            </a:extLst>
          </p:cNvPr>
          <p:cNvSpPr>
            <a:spLocks noGrp="1"/>
          </p:cNvSpPr>
          <p:nvPr>
            <p:ph type="title"/>
          </p:nvPr>
        </p:nvSpPr>
        <p:spPr>
          <a:xfrm>
            <a:off x="994466" y="982976"/>
            <a:ext cx="3892732" cy="4382588"/>
          </a:xfrm>
        </p:spPr>
        <p:txBody>
          <a:bodyPr anchor="ctr">
            <a:normAutofit/>
          </a:bodyPr>
          <a:lstStyle/>
          <a:p>
            <a:r>
              <a:rPr lang="en-AU" sz="3600" b="1" dirty="0">
                <a:effectLst/>
                <a:ea typeface="Times New Roman" panose="02020603050405020304" pitchFamily="18" charset="0"/>
              </a:rPr>
              <a:t>Principles underpinning a Community Health Network in </a:t>
            </a:r>
            <a:r>
              <a:rPr lang="en-AU" sz="3600" b="1" dirty="0" err="1">
                <a:effectLst/>
                <a:ea typeface="Times New Roman" panose="02020603050405020304" pitchFamily="18" charset="0"/>
              </a:rPr>
              <a:t>Kāpiti</a:t>
            </a:r>
            <a:br>
              <a:rPr lang="en-NZ" sz="4200" dirty="0">
                <a:effectLst/>
                <a:ea typeface="Times New Roman" panose="02020603050405020304" pitchFamily="18" charset="0"/>
              </a:rPr>
            </a:br>
            <a:endParaRPr lang="en-NZ" sz="42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3E709E-CD72-4BB2-8416-6B4766362BD5}"/>
              </a:ext>
            </a:extLst>
          </p:cNvPr>
          <p:cNvSpPr>
            <a:spLocks noGrp="1"/>
          </p:cNvSpPr>
          <p:nvPr>
            <p:ph idx="1"/>
          </p:nvPr>
        </p:nvSpPr>
        <p:spPr>
          <a:xfrm>
            <a:off x="6096001" y="1336329"/>
            <a:ext cx="5260848" cy="4382588"/>
          </a:xfrm>
        </p:spPr>
        <p:txBody>
          <a:bodyPr anchor="ctr">
            <a:normAutofit/>
          </a:bodyPr>
          <a:lstStyle/>
          <a:p>
            <a:pPr>
              <a:spcAft>
                <a:spcPts val="600"/>
              </a:spcAft>
            </a:pPr>
            <a:r>
              <a:rPr lang="en-AU" sz="2000" b="1" dirty="0">
                <a:effectLst/>
                <a:latin typeface="+mj-lt"/>
                <a:ea typeface="Times New Roman" panose="02020603050405020304" pitchFamily="18" charset="0"/>
              </a:rPr>
              <a:t>Equity </a:t>
            </a:r>
            <a:r>
              <a:rPr lang="en-AU" sz="2000" dirty="0">
                <a:effectLst/>
                <a:latin typeface="+mj-lt"/>
                <a:ea typeface="Times New Roman" panose="02020603050405020304" pitchFamily="18" charset="0"/>
              </a:rPr>
              <a:t>will be at the core of CHN development, delivery and decision making </a:t>
            </a:r>
            <a:r>
              <a:rPr lang="en-AU" sz="2000" b="1" dirty="0">
                <a:effectLst/>
                <a:latin typeface="+mj-lt"/>
                <a:ea typeface="Times New Roman" panose="02020603050405020304" pitchFamily="18" charset="0"/>
              </a:rPr>
              <a:t>Partnership - </a:t>
            </a:r>
            <a:r>
              <a:rPr lang="en-AU" sz="2000" dirty="0">
                <a:effectLst/>
                <a:latin typeface="+mj-lt"/>
                <a:ea typeface="Times New Roman" panose="02020603050405020304" pitchFamily="18" charset="0"/>
              </a:rPr>
              <a:t>with iwi, with the community, with </a:t>
            </a:r>
            <a:r>
              <a:rPr lang="en-AU" sz="2000" dirty="0" err="1">
                <a:effectLst/>
                <a:latin typeface="+mj-lt"/>
                <a:ea typeface="Times New Roman" panose="02020603050405020304" pitchFamily="18" charset="0"/>
              </a:rPr>
              <a:t>Tū</a:t>
            </a:r>
            <a:r>
              <a:rPr lang="en-AU" sz="2000" dirty="0">
                <a:effectLst/>
                <a:latin typeface="+mj-lt"/>
                <a:ea typeface="Times New Roman" panose="02020603050405020304" pitchFamily="18" charset="0"/>
              </a:rPr>
              <a:t> Ora Compass Health and with local health and social services.</a:t>
            </a:r>
            <a:endParaRPr lang="en-NZ" sz="2000" dirty="0">
              <a:effectLst/>
              <a:latin typeface="+mj-lt"/>
              <a:ea typeface="Times New Roman" panose="02020603050405020304" pitchFamily="18" charset="0"/>
            </a:endParaRPr>
          </a:p>
          <a:p>
            <a:r>
              <a:rPr lang="en-AU" sz="2000" dirty="0">
                <a:effectLst/>
                <a:latin typeface="+mj-lt"/>
                <a:ea typeface="Times New Roman" panose="02020603050405020304" pitchFamily="18" charset="0"/>
              </a:rPr>
              <a:t>The principles outlined in the </a:t>
            </a:r>
            <a:r>
              <a:rPr lang="en-AU" sz="2000" dirty="0">
                <a:latin typeface="+mj-lt"/>
                <a:ea typeface="Times New Roman" panose="02020603050405020304" pitchFamily="18" charset="0"/>
              </a:rPr>
              <a:t>CCDHB Health</a:t>
            </a:r>
            <a:r>
              <a:rPr lang="en-AU" sz="2000" dirty="0">
                <a:effectLst/>
                <a:latin typeface="+mj-lt"/>
                <a:ea typeface="Times New Roman" panose="02020603050405020304" pitchFamily="18" charset="0"/>
              </a:rPr>
              <a:t> System Plan 2030 will also underpin CHNs</a:t>
            </a:r>
            <a:endParaRPr lang="en-NZ" sz="2000" dirty="0">
              <a:effectLst/>
              <a:latin typeface="+mj-lt"/>
              <a:ea typeface="Times New Roman" panose="02020603050405020304" pitchFamily="18" charset="0"/>
            </a:endParaRPr>
          </a:p>
          <a:p>
            <a:r>
              <a:rPr lang="en-AU" sz="2000" dirty="0" err="1">
                <a:effectLst/>
                <a:latin typeface="+mj-lt"/>
                <a:ea typeface="Times New Roman" panose="02020603050405020304" pitchFamily="18" charset="0"/>
              </a:rPr>
              <a:t>Kāpiti</a:t>
            </a:r>
            <a:r>
              <a:rPr lang="en-AU" sz="2000" dirty="0">
                <a:effectLst/>
                <a:latin typeface="+mj-lt"/>
                <a:ea typeface="Times New Roman" panose="02020603050405020304" pitchFamily="18" charset="0"/>
              </a:rPr>
              <a:t> CHN development and implementation work will be completed in partnership with iwi and Māori providers. Marae and community-based health facilities are crucial in achieving equity (Health System Plan 2030).</a:t>
            </a:r>
            <a:endParaRPr lang="en-NZ" sz="2000" dirty="0">
              <a:effectLst/>
              <a:latin typeface="+mj-lt"/>
              <a:ea typeface="Times New Roman" panose="02020603050405020304" pitchFamily="18" charset="0"/>
            </a:endParaRPr>
          </a:p>
          <a:p>
            <a:endParaRPr lang="en-NZ" sz="2000" dirty="0"/>
          </a:p>
        </p:txBody>
      </p:sp>
    </p:spTree>
    <p:extLst>
      <p:ext uri="{BB962C8B-B14F-4D97-AF65-F5344CB8AC3E}">
        <p14:creationId xmlns:p14="http://schemas.microsoft.com/office/powerpoint/2010/main" val="245356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C73E2-DEA7-4AF4-8632-03EE41E065B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Health System Plan 2030</a:t>
            </a:r>
          </a:p>
        </p:txBody>
      </p: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A12F593-8C43-4806-AE78-08E1BF3E4B9D}"/>
              </a:ext>
            </a:extLst>
          </p:cNvPr>
          <p:cNvPicPr>
            <a:picLocks noGrp="1" noChangeAspect="1"/>
          </p:cNvPicPr>
          <p:nvPr>
            <p:ph idx="1"/>
          </p:nvPr>
        </p:nvPicPr>
        <p:blipFill rotWithShape="1">
          <a:blip r:embed="rId3"/>
          <a:srcRect t="5186" r="1" b="2"/>
          <a:stretch/>
        </p:blipFill>
        <p:spPr>
          <a:xfrm>
            <a:off x="545238" y="858525"/>
            <a:ext cx="7608304" cy="5211906"/>
          </a:xfrm>
          <a:prstGeom prst="rect">
            <a:avLst/>
          </a:prstGeom>
        </p:spPr>
      </p:pic>
      <p:sp>
        <p:nvSpPr>
          <p:cNvPr id="26" name="Rectangle 2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08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546106" y="2229273"/>
            <a:ext cx="2469624" cy="239881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300" dirty="0">
                <a:latin typeface="+mj-lt"/>
                <a:ea typeface="+mj-ea"/>
                <a:cs typeface="+mj-cs"/>
              </a:rPr>
              <a:t>Community Health Networks </a:t>
            </a:r>
            <a:r>
              <a:rPr lang="en-US" sz="2300" dirty="0" err="1">
                <a:latin typeface="+mj-lt"/>
                <a:ea typeface="+mj-ea"/>
                <a:cs typeface="+mj-cs"/>
              </a:rPr>
              <a:t>organise</a:t>
            </a:r>
            <a:r>
              <a:rPr lang="en-US" sz="2300" dirty="0">
                <a:latin typeface="+mj-lt"/>
                <a:ea typeface="+mj-ea"/>
                <a:cs typeface="+mj-cs"/>
              </a:rPr>
              <a:t> delivery of a broad range of health services, and link to social service providers</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CF8444-A5A6-4012-B732-675CE2571326}"/>
              </a:ext>
            </a:extLst>
          </p:cNvPr>
          <p:cNvPicPr>
            <a:picLocks noChangeAspect="1"/>
          </p:cNvPicPr>
          <p:nvPr/>
        </p:nvPicPr>
        <p:blipFill rotWithShape="1">
          <a:blip r:embed="rId2"/>
          <a:srcRect l="5172" r="2129" b="-2"/>
          <a:stretch/>
        </p:blipFill>
        <p:spPr>
          <a:xfrm>
            <a:off x="260302" y="23776"/>
            <a:ext cx="9110381" cy="6240872"/>
          </a:xfrm>
          <a:prstGeom prst="rect">
            <a:avLst/>
          </a:prstGeom>
        </p:spPr>
      </p:pic>
    </p:spTree>
    <p:extLst>
      <p:ext uri="{BB962C8B-B14F-4D97-AF65-F5344CB8AC3E}">
        <p14:creationId xmlns:p14="http://schemas.microsoft.com/office/powerpoint/2010/main" val="324412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984EA-E187-486D-823A-83D61B58C488}"/>
              </a:ext>
            </a:extLst>
          </p:cNvPr>
          <p:cNvSpPr>
            <a:spLocks noGrp="1"/>
          </p:cNvSpPr>
          <p:nvPr>
            <p:ph type="title"/>
          </p:nvPr>
        </p:nvSpPr>
        <p:spPr>
          <a:xfrm>
            <a:off x="9267909" y="2023110"/>
            <a:ext cx="2469624" cy="2846070"/>
          </a:xfrm>
        </p:spPr>
        <p:txBody>
          <a:bodyPr vert="horz" lIns="91440" tIns="45720" rIns="91440" bIns="45720" rtlCol="0" anchor="ctr">
            <a:normAutofit fontScale="90000"/>
          </a:bodyPr>
          <a:lstStyle/>
          <a:p>
            <a:br>
              <a:rPr lang="en-US" sz="1800" dirty="0"/>
            </a:br>
            <a:br>
              <a:rPr lang="en-US" sz="1800" dirty="0"/>
            </a:br>
            <a:br>
              <a:rPr lang="en-US" sz="1800" dirty="0"/>
            </a:br>
            <a:r>
              <a:rPr lang="en-US" sz="2800" dirty="0"/>
              <a:t>Prototype…</a:t>
            </a:r>
            <a:br>
              <a:rPr lang="en-US" sz="2800" dirty="0"/>
            </a:br>
            <a:r>
              <a:rPr lang="en-US" sz="2800" dirty="0"/>
              <a:t>what’s right for </a:t>
            </a:r>
            <a:r>
              <a:rPr lang="en-US" sz="2800" dirty="0" err="1"/>
              <a:t>Kapiti</a:t>
            </a:r>
            <a:r>
              <a:rPr lang="en-US" sz="2800" dirty="0"/>
              <a:t>? </a:t>
            </a:r>
            <a:br>
              <a:rPr lang="en-US" sz="2800" dirty="0"/>
            </a:br>
            <a:br>
              <a:rPr lang="en-US" sz="2800" dirty="0"/>
            </a:br>
            <a:r>
              <a:rPr lang="en-US" sz="2800" dirty="0"/>
              <a:t>Korero with iwi, consumers and providers </a:t>
            </a:r>
            <a:br>
              <a:rPr lang="en-US" sz="2800" dirty="0"/>
            </a:br>
            <a:br>
              <a:rPr lang="en-US" sz="1800" dirty="0"/>
            </a:br>
            <a:endParaRPr lang="en-US" sz="1800" dirty="0"/>
          </a:p>
        </p:txBody>
      </p: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626CEDD-B7ED-492D-9B79-7E885FD50342}"/>
              </a:ext>
            </a:extLst>
          </p:cNvPr>
          <p:cNvPicPr>
            <a:picLocks noGrp="1" noChangeAspect="1"/>
          </p:cNvPicPr>
          <p:nvPr>
            <p:ph idx="1"/>
          </p:nvPr>
        </p:nvPicPr>
        <p:blipFill rotWithShape="1">
          <a:blip r:embed="rId2"/>
          <a:srcRect t="2352" r="1" b="8685"/>
          <a:stretch/>
        </p:blipFill>
        <p:spPr>
          <a:xfrm>
            <a:off x="545238" y="858525"/>
            <a:ext cx="7608304" cy="5211906"/>
          </a:xfrm>
          <a:prstGeom prst="rect">
            <a:avLst/>
          </a:prstGeom>
        </p:spPr>
      </p:pic>
      <p:sp>
        <p:nvSpPr>
          <p:cNvPr id="29" name="Rectangle 2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6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AD7E-EF86-4B6C-9FEF-A4F8846BF023}"/>
              </a:ext>
            </a:extLst>
          </p:cNvPr>
          <p:cNvSpPr>
            <a:spLocks noGrp="1"/>
          </p:cNvSpPr>
          <p:nvPr>
            <p:ph type="title"/>
          </p:nvPr>
        </p:nvSpPr>
        <p:spPr>
          <a:xfrm>
            <a:off x="838200" y="365125"/>
            <a:ext cx="10515600" cy="1325563"/>
          </a:xfrm>
        </p:spPr>
        <p:txBody>
          <a:bodyPr>
            <a:normAutofit/>
          </a:bodyPr>
          <a:lstStyle/>
          <a:p>
            <a:pPr algn="ctr"/>
            <a:r>
              <a:rPr lang="en-NZ" b="1" dirty="0"/>
              <a:t>Community Healthcare Networks will…..</a:t>
            </a:r>
          </a:p>
        </p:txBody>
      </p:sp>
      <p:graphicFrame>
        <p:nvGraphicFramePr>
          <p:cNvPr id="42" name="Content Placeholder 2">
            <a:extLst>
              <a:ext uri="{FF2B5EF4-FFF2-40B4-BE49-F238E27FC236}">
                <a16:creationId xmlns:a16="http://schemas.microsoft.com/office/drawing/2014/main" id="{281275AC-1AEE-415A-B993-27F697856F40}"/>
              </a:ext>
            </a:extLst>
          </p:cNvPr>
          <p:cNvGraphicFramePr>
            <a:graphicFrameLocks noGrp="1"/>
          </p:cNvGraphicFramePr>
          <p:nvPr>
            <p:ph idx="1"/>
            <p:extLst>
              <p:ext uri="{D42A27DB-BD31-4B8C-83A1-F6EECF244321}">
                <p14:modId xmlns:p14="http://schemas.microsoft.com/office/powerpoint/2010/main" val="353680616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48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605" y="0"/>
            <a:ext cx="9655178" cy="6822108"/>
          </a:xfrm>
          <a:prstGeom prst="rect">
            <a:avLst/>
          </a:prstGeom>
        </p:spPr>
      </p:pic>
      <p:sp>
        <p:nvSpPr>
          <p:cNvPr id="4" name="Title 4"/>
          <p:cNvSpPr txBox="1">
            <a:spLocks/>
          </p:cNvSpPr>
          <p:nvPr/>
        </p:nvSpPr>
        <p:spPr>
          <a:xfrm>
            <a:off x="501723" y="119083"/>
            <a:ext cx="5799930" cy="8512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4000"/>
              <a:t>Network Groupings</a:t>
            </a:r>
          </a:p>
        </p:txBody>
      </p:sp>
      <p:sp>
        <p:nvSpPr>
          <p:cNvPr id="5" name="Title 1"/>
          <p:cNvSpPr txBox="1">
            <a:spLocks/>
          </p:cNvSpPr>
          <p:nvPr/>
        </p:nvSpPr>
        <p:spPr>
          <a:xfrm>
            <a:off x="9302764" y="2900474"/>
            <a:ext cx="2610384" cy="3419046"/>
          </a:xfrm>
          <a:prstGeom prst="rect">
            <a:avLst/>
          </a:prstGeom>
          <a:solidFill>
            <a:srgbClr val="F9FBFD"/>
          </a:solidFill>
          <a:ln>
            <a:noFill/>
          </a:ln>
        </p:spPr>
        <p:txBody>
          <a:bodyPr vert="horz" lIns="91440" tIns="45720" rIns="91440" bIns="45720" rtlCol="0" anchor="ctr" anchorCtr="0">
            <a:noAutofit/>
          </a:bodyPr>
          <a:lstStyle>
            <a:defPPr>
              <a:defRPr lang="en-US"/>
            </a:defPPr>
            <a:lvl1pPr algn="ctr">
              <a:lnSpc>
                <a:spcPct val="90000"/>
              </a:lnSpc>
              <a:spcBef>
                <a:spcPct val="0"/>
              </a:spcBef>
              <a:buNone/>
              <a:defRPr sz="1200" b="1">
                <a:solidFill>
                  <a:schemeClr val="accent1">
                    <a:lumMod val="75000"/>
                  </a:schemeClr>
                </a:solidFill>
                <a:latin typeface="+mj-lt"/>
                <a:ea typeface="+mj-ea"/>
                <a:cs typeface="+mj-cs"/>
              </a:defRPr>
            </a:lvl1pPr>
          </a:lstStyle>
          <a:p>
            <a:pPr algn="l"/>
            <a:r>
              <a:rPr lang="en-NZ" sz="1600">
                <a:solidFill>
                  <a:schemeClr val="tx1"/>
                </a:solidFill>
              </a:rPr>
              <a:t>8 Networks</a:t>
            </a:r>
          </a:p>
          <a:p>
            <a:pPr algn="l"/>
            <a:r>
              <a:rPr lang="en-NZ" sz="1600">
                <a:solidFill>
                  <a:schemeClr val="tx1"/>
                </a:solidFill>
              </a:rPr>
              <a:t>20 -50,000 people</a:t>
            </a:r>
          </a:p>
          <a:p>
            <a:pPr algn="l"/>
            <a:endParaRPr lang="en-US" sz="1600">
              <a:solidFill>
                <a:schemeClr val="tx1"/>
              </a:solidFill>
            </a:endParaRPr>
          </a:p>
          <a:p>
            <a:pPr algn="l"/>
            <a:r>
              <a:rPr lang="en-US" sz="1600" u="sng">
                <a:solidFill>
                  <a:schemeClr val="tx1"/>
                </a:solidFill>
              </a:rPr>
              <a:t>Based on:</a:t>
            </a:r>
          </a:p>
          <a:p>
            <a:pPr marL="285750" indent="-285750" algn="l">
              <a:buFont typeface="Arial" panose="020B0604020202020204" pitchFamily="34" charset="0"/>
              <a:buChar char="•"/>
            </a:pPr>
            <a:r>
              <a:rPr lang="en-US" sz="1600" b="0">
                <a:solidFill>
                  <a:schemeClr val="tx1"/>
                </a:solidFill>
              </a:rPr>
              <a:t>Geography</a:t>
            </a:r>
          </a:p>
          <a:p>
            <a:pPr marL="285750" indent="-285750" algn="l">
              <a:buFont typeface="Arial" panose="020B0604020202020204" pitchFamily="34" charset="0"/>
              <a:buChar char="•"/>
            </a:pPr>
            <a:r>
              <a:rPr lang="en-US" sz="1600" b="0">
                <a:solidFill>
                  <a:schemeClr val="tx1"/>
                </a:solidFill>
              </a:rPr>
              <a:t>Pop demographics </a:t>
            </a:r>
          </a:p>
          <a:p>
            <a:pPr marL="285750" indent="-285750" algn="l">
              <a:buFont typeface="Arial" panose="020B0604020202020204" pitchFamily="34" charset="0"/>
              <a:buChar char="•"/>
            </a:pPr>
            <a:r>
              <a:rPr lang="en-US" sz="1600" b="0">
                <a:solidFill>
                  <a:schemeClr val="tx1"/>
                </a:solidFill>
              </a:rPr>
              <a:t>Hospital </a:t>
            </a:r>
            <a:r>
              <a:rPr lang="en-US" sz="1600" b="0" err="1">
                <a:solidFill>
                  <a:schemeClr val="tx1"/>
                </a:solidFill>
              </a:rPr>
              <a:t>utilisation</a:t>
            </a:r>
            <a:r>
              <a:rPr lang="en-US" sz="1600" b="0">
                <a:solidFill>
                  <a:schemeClr val="tx1"/>
                </a:solidFill>
              </a:rPr>
              <a:t> rates </a:t>
            </a:r>
          </a:p>
          <a:p>
            <a:pPr marL="285750" indent="-285750" algn="l">
              <a:buFont typeface="Arial" panose="020B0604020202020204" pitchFamily="34" charset="0"/>
              <a:buChar char="•"/>
            </a:pPr>
            <a:r>
              <a:rPr lang="en-US" sz="1600" b="0">
                <a:solidFill>
                  <a:schemeClr val="tx1"/>
                </a:solidFill>
              </a:rPr>
              <a:t>Primary care enrolment</a:t>
            </a:r>
          </a:p>
          <a:p>
            <a:pPr marL="285750" indent="-285750" algn="l">
              <a:buFont typeface="Arial" panose="020B0604020202020204" pitchFamily="34" charset="0"/>
              <a:buChar char="•"/>
            </a:pPr>
            <a:r>
              <a:rPr lang="en-US" sz="1600" b="0">
                <a:solidFill>
                  <a:schemeClr val="tx1"/>
                </a:solidFill>
              </a:rPr>
              <a:t>Communities of interest</a:t>
            </a:r>
          </a:p>
        </p:txBody>
      </p:sp>
      <p:pic>
        <p:nvPicPr>
          <p:cNvPr id="3" name="Picture 2">
            <a:extLst>
              <a:ext uri="{FF2B5EF4-FFF2-40B4-BE49-F238E27FC236}">
                <a16:creationId xmlns:a16="http://schemas.microsoft.com/office/drawing/2014/main" id="{867416A9-D610-4195-A7AD-1F4CBAD984C3}"/>
              </a:ext>
            </a:extLst>
          </p:cNvPr>
          <p:cNvPicPr>
            <a:picLocks noChangeAspect="1"/>
          </p:cNvPicPr>
          <p:nvPr/>
        </p:nvPicPr>
        <p:blipFill>
          <a:blip r:embed="rId3"/>
          <a:stretch>
            <a:fillRect/>
          </a:stretch>
        </p:blipFill>
        <p:spPr>
          <a:xfrm>
            <a:off x="7776754" y="1210724"/>
            <a:ext cx="3875137" cy="2218276"/>
          </a:xfrm>
          <a:prstGeom prst="rect">
            <a:avLst/>
          </a:prstGeom>
        </p:spPr>
      </p:pic>
      <p:sp>
        <p:nvSpPr>
          <p:cNvPr id="6" name="Title 4">
            <a:extLst>
              <a:ext uri="{FF2B5EF4-FFF2-40B4-BE49-F238E27FC236}">
                <a16:creationId xmlns:a16="http://schemas.microsoft.com/office/drawing/2014/main" id="{461198B6-2D44-41B9-83E8-1B466E1EDC5C}"/>
              </a:ext>
            </a:extLst>
          </p:cNvPr>
          <p:cNvSpPr txBox="1">
            <a:spLocks/>
          </p:cNvSpPr>
          <p:nvPr/>
        </p:nvSpPr>
        <p:spPr>
          <a:xfrm>
            <a:off x="9302764" y="739590"/>
            <a:ext cx="1933136" cy="4563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a:t>Kāpiti: 45,000</a:t>
            </a:r>
          </a:p>
        </p:txBody>
      </p:sp>
    </p:spTree>
    <p:extLst>
      <p:ext uri="{BB962C8B-B14F-4D97-AF65-F5344CB8AC3E}">
        <p14:creationId xmlns:p14="http://schemas.microsoft.com/office/powerpoint/2010/main" val="74383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CDHB powerpoint template - November 2016">
  <a:themeElements>
    <a:clrScheme name="CCDHB 2017">
      <a:dk1>
        <a:srgbClr val="000000"/>
      </a:dk1>
      <a:lt1>
        <a:srgbClr val="FFFFFF"/>
      </a:lt1>
      <a:dk2>
        <a:srgbClr val="000000"/>
      </a:dk2>
      <a:lt2>
        <a:srgbClr val="808080"/>
      </a:lt2>
      <a:accent1>
        <a:srgbClr val="0070C0"/>
      </a:accent1>
      <a:accent2>
        <a:srgbClr val="00B0F0"/>
      </a:accent2>
      <a:accent3>
        <a:srgbClr val="FFFFFF"/>
      </a:accent3>
      <a:accent4>
        <a:srgbClr val="000000"/>
      </a:accent4>
      <a:accent5>
        <a:srgbClr val="AAE2CA"/>
      </a:accent5>
      <a:accent6>
        <a:srgbClr val="329369"/>
      </a:accent6>
      <a:hlink>
        <a:srgbClr val="BFBFBF"/>
      </a:hlink>
      <a:folHlink>
        <a:srgbClr val="7F7F7F"/>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F4CE4520D6F3469B020C8501506770" ma:contentTypeVersion="14" ma:contentTypeDescription="Create a new document." ma:contentTypeScope="" ma:versionID="e10718081a6bee55ec794f318549e375">
  <xsd:schema xmlns:xsd="http://www.w3.org/2001/XMLSchema" xmlns:xs="http://www.w3.org/2001/XMLSchema" xmlns:p="http://schemas.microsoft.com/office/2006/metadata/properties" xmlns:ns1="http://schemas.microsoft.com/sharepoint/v3" xmlns:ns2="662774e8-ceb8-4889-889a-aa8b0aa1d1db" xmlns:ns3="9f0e7999-c8ed-4616-b0a4-fece3b66517b" targetNamespace="http://schemas.microsoft.com/office/2006/metadata/properties" ma:root="true" ma:fieldsID="8064651da9f971ba128248e9d2024f4e" ns1:_="" ns2:_="" ns3:_="">
    <xsd:import namespace="http://schemas.microsoft.com/sharepoint/v3"/>
    <xsd:import namespace="662774e8-ceb8-4889-889a-aa8b0aa1d1db"/>
    <xsd:import namespace="9f0e7999-c8ed-4616-b0a4-fece3b6651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2774e8-ceb8-4889-889a-aa8b0aa1d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e7999-c8ed-4616-b0a4-fece3b6651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B81DCB-C884-401F-A0EC-F9863AF40494}">
  <ds:schemaRefs>
    <ds:schemaRef ds:uri="ab00fae9-b3d1-4598-a6a9-d6c02bdc0c33"/>
    <ds:schemaRef ds:uri="http://schemas.openxmlformats.org/package/2006/metadata/core-properties"/>
    <ds:schemaRef ds:uri="http://purl.org/dc/terms/"/>
    <ds:schemaRef ds:uri="57e12139-9f36-4edb-b5eb-0cdec922df1e"/>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B704E21A-8C22-4F65-9219-38196F564B7C}">
  <ds:schemaRefs>
    <ds:schemaRef ds:uri="http://schemas.microsoft.com/sharepoint/v3/contenttype/forms"/>
  </ds:schemaRefs>
</ds:datastoreItem>
</file>

<file path=customXml/itemProps3.xml><?xml version="1.0" encoding="utf-8"?>
<ds:datastoreItem xmlns:ds="http://schemas.openxmlformats.org/officeDocument/2006/customXml" ds:itemID="{BCADD55A-76B7-4054-82CF-A9DB3492ACA7}"/>
</file>

<file path=docProps/app.xml><?xml version="1.0" encoding="utf-8"?>
<Properties xmlns="http://schemas.openxmlformats.org/officeDocument/2006/extended-properties" xmlns:vt="http://schemas.openxmlformats.org/officeDocument/2006/docPropsVTypes">
  <TotalTime>0</TotalTime>
  <Words>2367</Words>
  <Application>Microsoft Office PowerPoint</Application>
  <PresentationFormat>Widescreen</PresentationFormat>
  <Paragraphs>248</Paragraphs>
  <Slides>24</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Courier New</vt:lpstr>
      <vt:lpstr>Symbol</vt:lpstr>
      <vt:lpstr>Times New Roman</vt:lpstr>
      <vt:lpstr>Office Theme</vt:lpstr>
      <vt:lpstr>CCDHB powerpoint template - November 2016</vt:lpstr>
      <vt:lpstr>Community Health Networks </vt:lpstr>
      <vt:lpstr>Aim of the session </vt:lpstr>
      <vt:lpstr>What does a Community Health Network in Kāpiti look like? </vt:lpstr>
      <vt:lpstr>Principles underpinning a Community Health Network in Kāpiti </vt:lpstr>
      <vt:lpstr>Health System Plan 2030</vt:lpstr>
      <vt:lpstr>PowerPoint Presentation</vt:lpstr>
      <vt:lpstr>   Prototype… what’s right for Kapiti?   Korero with iwi, consumers and providers   </vt:lpstr>
      <vt:lpstr>Community Healthcare Networks will…..</vt:lpstr>
      <vt:lpstr>PowerPoint Presentation</vt:lpstr>
      <vt:lpstr>What we know </vt:lpstr>
      <vt:lpstr>PowerPoint Presentation</vt:lpstr>
      <vt:lpstr>Focus on Kāpiti</vt:lpstr>
      <vt:lpstr>Focus on Kāpiti</vt:lpstr>
      <vt:lpstr>Based on the data and the reported patient experience- we might want to start with a focus on older people      </vt:lpstr>
      <vt:lpstr>Governance framework…</vt:lpstr>
      <vt:lpstr>PowerPoint Presentation</vt:lpstr>
      <vt:lpstr>Key ongoing roles</vt:lpstr>
      <vt:lpstr>Establishment Deliverables</vt:lpstr>
      <vt:lpstr>Funding transition plan in concept…</vt:lpstr>
      <vt:lpstr>Funded Quality Peer Groups </vt:lpstr>
      <vt:lpstr>Conventional continuing education</vt:lpstr>
      <vt:lpstr>Outline of Proposed Development of Year 1 of the Kāpiti Community Network. </vt:lpstr>
      <vt:lpstr>Outline of Proposed Development of Year 1 of the Kāpiti Community Network.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Networks</dc:title>
  <dc:creator>Mabli Jones</dc:creator>
  <cp:lastModifiedBy>Mabli Jones</cp:lastModifiedBy>
  <cp:revision>23</cp:revision>
  <dcterms:created xsi:type="dcterms:W3CDTF">2020-07-13T23:52:28Z</dcterms:created>
  <dcterms:modified xsi:type="dcterms:W3CDTF">2020-07-21T22:59:14Z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0x01010067F4CE4520D6F3469B020C8501506770</vt:lpwstr>
  </property>
</Properties>
</file>