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8"/>
  </p:notesMasterIdLst>
  <p:sldIdLst>
    <p:sldId id="256" r:id="rId2"/>
    <p:sldId id="305" r:id="rId3"/>
    <p:sldId id="307" r:id="rId4"/>
    <p:sldId id="284" r:id="rId5"/>
    <p:sldId id="290" r:id="rId6"/>
    <p:sldId id="303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DBCD-46A5-4CB4-BA14-C90651B695C8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97BE-39D2-4E8A-8768-3B9DE41F98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629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C73E9E-AEE4-4327-8467-987D9F27FF60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9362C0A-2DA5-4D51-88A5-895F568672C4}" type="slidenum">
              <a:rPr lang="en-NZ" smtClean="0"/>
              <a:t>‹#›</a:t>
            </a:fld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5568"/>
            <a:ext cx="123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riel.tunoho@outlook.com" TargetMode="External"/><Relationship Id="rId2" Type="http://schemas.openxmlformats.org/officeDocument/2006/relationships/hyperlink" Target="mailto:sally@huchs.org.n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568952" cy="244827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NZ" sz="3600" b="1" dirty="0" smtClean="0"/>
              <a:t>TE KETE HAUORA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NZ" sz="3600" b="1" dirty="0" smtClean="0"/>
              <a:t>PATIENT ADVISORY GROUP</a:t>
            </a:r>
            <a:r>
              <a:rPr lang="en-NZ" sz="3600" b="1" dirty="0"/>
              <a:t/>
            </a:r>
            <a:br>
              <a:rPr lang="en-NZ" sz="3600" b="1" dirty="0"/>
            </a:br>
            <a:endParaRPr lang="en-NZ" sz="1000" b="1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mi-NZ" sz="1800" dirty="0"/>
          </a:p>
          <a:p>
            <a:pPr algn="ctr"/>
            <a:r>
              <a:rPr lang="mi-NZ" sz="1800" dirty="0" smtClean="0"/>
              <a:t>29 April 2021</a:t>
            </a:r>
            <a:endParaRPr lang="mi-NZ" sz="1800" dirty="0"/>
          </a:p>
          <a:p>
            <a:pPr algn="ctr"/>
            <a:endParaRPr lang="mi-NZ" sz="1400" dirty="0"/>
          </a:p>
          <a:p>
            <a:pPr algn="ctr"/>
            <a:r>
              <a:rPr lang="mi-NZ" sz="1100" dirty="0" smtClean="0"/>
              <a:t>Sally Nicholl </a:t>
            </a:r>
            <a:r>
              <a:rPr lang="mi-NZ" sz="1100" dirty="0" smtClean="0">
                <a:hlinkClick r:id="rId2"/>
              </a:rPr>
              <a:t>sally@huchs.org.nz</a:t>
            </a:r>
            <a:r>
              <a:rPr lang="mi-NZ" sz="1100" dirty="0" smtClean="0"/>
              <a:t>  Muriel Tunoho </a:t>
            </a:r>
            <a:r>
              <a:rPr lang="mi-NZ" sz="1100" dirty="0" smtClean="0">
                <a:hlinkClick r:id="rId3"/>
              </a:rPr>
              <a:t>muriel.tunoho@outlook.com</a:t>
            </a:r>
            <a:r>
              <a:rPr lang="mi-NZ" sz="1100" dirty="0" smtClean="0"/>
              <a:t> </a:t>
            </a:r>
            <a:endParaRPr lang="mi-NZ" sz="1100" dirty="0" smtClean="0"/>
          </a:p>
          <a:p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337319"/>
          </a:xfrm>
        </p:spPr>
        <p:txBody>
          <a:bodyPr/>
          <a:lstStyle/>
          <a:p>
            <a:pPr algn="ctr"/>
            <a:r>
              <a:rPr lang="en-NZ" sz="3200" dirty="0"/>
              <a:t>Hutt Union &amp; </a:t>
            </a:r>
            <a:r>
              <a:rPr lang="en-NZ" sz="3200" dirty="0" smtClean="0"/>
              <a:t>Community</a:t>
            </a:r>
            <a:br>
              <a:rPr lang="en-NZ" sz="3200" dirty="0" smtClean="0"/>
            </a:br>
            <a:r>
              <a:rPr lang="en-NZ" sz="3200" dirty="0" smtClean="0"/>
              <a:t> </a:t>
            </a:r>
            <a:r>
              <a:rPr lang="en-NZ" sz="3200" dirty="0"/>
              <a:t>Health Service</a:t>
            </a:r>
          </a:p>
        </p:txBody>
      </p:sp>
    </p:spTree>
    <p:extLst>
      <p:ext uri="{BB962C8B-B14F-4D97-AF65-F5344CB8AC3E}">
        <p14:creationId xmlns:p14="http://schemas.microsoft.com/office/powerpoint/2010/main" val="42582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96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mi-NZ" sz="1300" dirty="0" smtClean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b="1" dirty="0" smtClean="0"/>
              <a:t>Te Kete Hauora Patient Advisory Group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mi-NZ" sz="2100" dirty="0" smtClean="0"/>
              <a:t>First established in </a:t>
            </a:r>
            <a:r>
              <a:rPr lang="mi-NZ" sz="2100" dirty="0" smtClean="0"/>
              <a:t>2018 for a diabetes improvement initiative which was part of HQSC Whakakotahi programme.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mi-NZ" sz="2100" dirty="0" smtClean="0"/>
              <a:t>Patients identified by staff team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mi-NZ" sz="2100" dirty="0" smtClean="0"/>
              <a:t>Structured face to face sessions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mi-NZ" sz="2100" dirty="0" smtClean="0"/>
              <a:t>Sessions shaped around a basket of knowledge where staff and patients expertise, experience and ideas shared and valued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mi-NZ" sz="2100" dirty="0" smtClean="0"/>
              <a:t>Re-established in 2020 initally using a workbook to collect and share knowledge due to social distancing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mi-NZ" sz="2100" dirty="0" smtClean="0"/>
              <a:t>Currently focused on promoting fluvax and covid vaccination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mi-NZ" sz="21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mi-NZ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mi-NZ" dirty="0" smtClean="0"/>
          </a:p>
          <a:p>
            <a:pPr>
              <a:spcBef>
                <a:spcPts val="2400"/>
              </a:spcBef>
            </a:pPr>
            <a:endParaRPr lang="mi-NZ" sz="2800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64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mi-NZ" sz="2800" b="1" dirty="0" smtClean="0"/>
              <a:t>Co-design in Practice –diabetes and exercise session</a:t>
            </a:r>
            <a:endParaRPr lang="en-N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2 hours face to face session including lunch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Quality tools learning session on PDSA cycles (30 mins)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Exercise and diabetes – Physiotherapist (30 mins)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Patients decided they wanted to design an exercise group alongside a physio and nurses and do this as a PDSA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Very excited by this – ideas flowing, offers to find a name, get music, promote to others, get whanau involved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Workplan decided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dirty="0" smtClean="0"/>
              <a:t>Toiora group started 1 monthly later</a:t>
            </a:r>
            <a:endParaRPr lang="mi-NZ" dirty="0" smtClean="0"/>
          </a:p>
          <a:p>
            <a:pPr>
              <a:spcBef>
                <a:spcPts val="2400"/>
              </a:spcBef>
            </a:pPr>
            <a:endParaRPr lang="mi-NZ" sz="2800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37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i-NZ" sz="3200" b="1" dirty="0" smtClean="0"/>
              <a:t>Te Kete Hauora: Patient Co-design</a:t>
            </a:r>
            <a:endParaRPr lang="en-NZ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768751" cy="5076563"/>
          </a:xfrm>
        </p:spPr>
      </p:pic>
    </p:spTree>
    <p:extLst>
      <p:ext uri="{BB962C8B-B14F-4D97-AF65-F5344CB8AC3E}">
        <p14:creationId xmlns:p14="http://schemas.microsoft.com/office/powerpoint/2010/main" val="16655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041" y="593824"/>
            <a:ext cx="8229824" cy="732234"/>
          </a:xfrm>
        </p:spPr>
        <p:txBody>
          <a:bodyPr>
            <a:noAutofit/>
          </a:bodyPr>
          <a:lstStyle/>
          <a:p>
            <a:pPr algn="ctr">
              <a:spcAft>
                <a:spcPts val="844"/>
              </a:spcAft>
            </a:pPr>
            <a:r>
              <a:rPr lang="mi-NZ" sz="3200" b="1" dirty="0"/>
              <a:t>Toiora: </a:t>
            </a:r>
            <a:r>
              <a:rPr lang="mi-NZ" sz="3200" b="1" dirty="0" smtClean="0"/>
              <a:t>An Exercise of Co-Design</a:t>
            </a:r>
            <a:endParaRPr lang="en-NZ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1550" y="1606298"/>
            <a:ext cx="8229824" cy="399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5pPr>
            <a:lvl6pPr marL="650230"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6pPr>
            <a:lvl7pPr marL="1300460"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7pPr>
            <a:lvl8pPr marL="1950690"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8pPr>
            <a:lvl9pPr marL="2600919" algn="ctr" defTabSz="650230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spcAft>
                <a:spcPts val="844"/>
              </a:spcAft>
            </a:pPr>
            <a:endParaRPr lang="en-NZ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6" y="1507321"/>
            <a:ext cx="5597031" cy="41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mi-NZ" sz="2800" b="1" dirty="0" smtClean="0"/>
              <a:t>Top Tips</a:t>
            </a:r>
            <a:endParaRPr lang="en-N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644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sz="2000" dirty="0" smtClean="0"/>
              <a:t>Co-design is fun!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sz="2000" dirty="0" smtClean="0"/>
              <a:t>Manaakitanga – be intentional about creating a safe and comfortable environment for patients and staff where their contributions and leadership are genuinely valued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sz="2000" dirty="0" smtClean="0"/>
              <a:t>Whanaungatanga - relationships, respect and trust are important and may take time to build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sz="2000" dirty="0"/>
              <a:t>Invest in your co-design group - plan sessions carefully, ensure you have the right skills in the </a:t>
            </a:r>
            <a:r>
              <a:rPr lang="mi-NZ" sz="2000" dirty="0" smtClean="0"/>
              <a:t>room, </a:t>
            </a:r>
            <a:r>
              <a:rPr lang="mi-NZ" sz="2000" dirty="0"/>
              <a:t>and make your focus </a:t>
            </a:r>
            <a:r>
              <a:rPr lang="mi-NZ" sz="2000" dirty="0" smtClean="0"/>
              <a:t>clear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sz="2000" dirty="0" smtClean="0"/>
              <a:t>Using QI tools is helpful and gave structure to our sessions</a:t>
            </a:r>
            <a:endParaRPr lang="mi-NZ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mi-NZ" sz="2000" dirty="0"/>
              <a:t>Both structure and flexibility are important. Know when to lead and when to step back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mi-NZ" sz="2000" dirty="0" smtClean="0"/>
          </a:p>
          <a:p>
            <a:pPr>
              <a:spcBef>
                <a:spcPts val="2400"/>
              </a:spcBef>
            </a:pPr>
            <a:endParaRPr lang="mi-NZ" sz="2800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58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5" ma:contentTypeDescription="Create a new document." ma:contentTypeScope="" ma:versionID="5b625a9bc9c0f36cfb62d467c8396939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3075302bc9a849f69c58e65c4f00e00d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8BB3D0-30FA-4657-991D-842FEAA6A70A}"/>
</file>

<file path=customXml/itemProps2.xml><?xml version="1.0" encoding="utf-8"?>
<ds:datastoreItem xmlns:ds="http://schemas.openxmlformats.org/officeDocument/2006/customXml" ds:itemID="{FC4BD0E4-42DF-4CB4-B9AF-C820DD469D2A}"/>
</file>

<file path=customXml/itemProps3.xml><?xml version="1.0" encoding="utf-8"?>
<ds:datastoreItem xmlns:ds="http://schemas.openxmlformats.org/officeDocument/2006/customXml" ds:itemID="{58AC1C4C-CC2C-4F27-8433-516E85ED7E88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1512</TotalTime>
  <Words>282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Clarity</vt:lpstr>
      <vt:lpstr>Hutt Union &amp; Community  Health Service</vt:lpstr>
      <vt:lpstr>PowerPoint Presentation</vt:lpstr>
      <vt:lpstr>Co-design in Practice –diabetes and exercise session</vt:lpstr>
      <vt:lpstr>Te Kete Hauora: Patient Co-design</vt:lpstr>
      <vt:lpstr>Toiora: An Exercise of Co-Design</vt:lpstr>
      <vt:lpstr>Top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Iunita Vaofusi</dc:creator>
  <cp:lastModifiedBy>Sally</cp:lastModifiedBy>
  <cp:revision>117</cp:revision>
  <cp:lastPrinted>2021-04-26T22:55:50Z</cp:lastPrinted>
  <dcterms:created xsi:type="dcterms:W3CDTF">2017-11-06T23:20:51Z</dcterms:created>
  <dcterms:modified xsi:type="dcterms:W3CDTF">2021-04-26T23:33:10Z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