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4" r:id="rId2"/>
    <p:sldId id="265" r:id="rId3"/>
    <p:sldId id="266" r:id="rId4"/>
    <p:sldId id="277" r:id="rId5"/>
    <p:sldId id="278" r:id="rId6"/>
    <p:sldId id="276" r:id="rId7"/>
    <p:sldId id="262" r:id="rId8"/>
    <p:sldId id="269" r:id="rId9"/>
    <p:sldId id="270" r:id="rId10"/>
    <p:sldId id="275"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2D1633-67DC-42F0-BCF9-241314DF5EC9}" v="53" dt="2020-11-25T04:03:54.0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Fromings" userId="d1246288-9e0b-40e2-875b-eef18db1147c" providerId="ADAL" clId="{952D1633-67DC-42F0-BCF9-241314DF5EC9}"/>
    <pc:docChg chg="undo custSel mod addSld delSld modSld sldOrd">
      <pc:chgData name="Emma Fromings" userId="d1246288-9e0b-40e2-875b-eef18db1147c" providerId="ADAL" clId="{952D1633-67DC-42F0-BCF9-241314DF5EC9}" dt="2020-11-25T04:08:08.511" v="2657" actId="20577"/>
      <pc:docMkLst>
        <pc:docMk/>
      </pc:docMkLst>
      <pc:sldChg chg="addSp delSp modSp del mod modNotesTx">
        <pc:chgData name="Emma Fromings" userId="d1246288-9e0b-40e2-875b-eef18db1147c" providerId="ADAL" clId="{952D1633-67DC-42F0-BCF9-241314DF5EC9}" dt="2020-11-23T20:15:34.405" v="694" actId="47"/>
        <pc:sldMkLst>
          <pc:docMk/>
          <pc:sldMk cId="141982316" sldId="256"/>
        </pc:sldMkLst>
        <pc:spChg chg="mod">
          <ac:chgData name="Emma Fromings" userId="d1246288-9e0b-40e2-875b-eef18db1147c" providerId="ADAL" clId="{952D1633-67DC-42F0-BCF9-241314DF5EC9}" dt="2020-11-23T20:15:25.866" v="692" actId="21"/>
          <ac:spMkLst>
            <pc:docMk/>
            <pc:sldMk cId="141982316" sldId="256"/>
            <ac:spMk id="2" creationId="{923E746F-393C-4FED-B826-5610782E8DDE}"/>
          </ac:spMkLst>
        </pc:spChg>
        <pc:spChg chg="mod">
          <ac:chgData name="Emma Fromings" userId="d1246288-9e0b-40e2-875b-eef18db1147c" providerId="ADAL" clId="{952D1633-67DC-42F0-BCF9-241314DF5EC9}" dt="2020-11-23T18:05:41.832" v="150" actId="1076"/>
          <ac:spMkLst>
            <pc:docMk/>
            <pc:sldMk cId="141982316" sldId="256"/>
            <ac:spMk id="3" creationId="{142581EE-7B13-4C3A-983E-6BD77343DEF4}"/>
          </ac:spMkLst>
        </pc:spChg>
        <pc:picChg chg="add del mod">
          <ac:chgData name="Emma Fromings" userId="d1246288-9e0b-40e2-875b-eef18db1147c" providerId="ADAL" clId="{952D1633-67DC-42F0-BCF9-241314DF5EC9}" dt="2020-11-23T20:15:14.184" v="690" actId="21"/>
          <ac:picMkLst>
            <pc:docMk/>
            <pc:sldMk cId="141982316" sldId="256"/>
            <ac:picMk id="2050" creationId="{04B228EC-1672-4BA8-A539-2AA6F9D7495F}"/>
          </ac:picMkLst>
        </pc:picChg>
      </pc:sldChg>
      <pc:sldChg chg="del">
        <pc:chgData name="Emma Fromings" userId="d1246288-9e0b-40e2-875b-eef18db1147c" providerId="ADAL" clId="{952D1633-67DC-42F0-BCF9-241314DF5EC9}" dt="2020-11-23T18:06:15.062" v="157" actId="2696"/>
        <pc:sldMkLst>
          <pc:docMk/>
          <pc:sldMk cId="4254463835" sldId="257"/>
        </pc:sldMkLst>
      </pc:sldChg>
      <pc:sldChg chg="del">
        <pc:chgData name="Emma Fromings" userId="d1246288-9e0b-40e2-875b-eef18db1147c" providerId="ADAL" clId="{952D1633-67DC-42F0-BCF9-241314DF5EC9}" dt="2020-11-23T18:06:10.581" v="156" actId="2696"/>
        <pc:sldMkLst>
          <pc:docMk/>
          <pc:sldMk cId="2588617827" sldId="258"/>
        </pc:sldMkLst>
      </pc:sldChg>
      <pc:sldChg chg="ord modNotesTx">
        <pc:chgData name="Emma Fromings" userId="d1246288-9e0b-40e2-875b-eef18db1147c" providerId="ADAL" clId="{952D1633-67DC-42F0-BCF9-241314DF5EC9}" dt="2020-11-24T21:23:44.149" v="2205" actId="20577"/>
        <pc:sldMkLst>
          <pc:docMk/>
          <pc:sldMk cId="782249382" sldId="262"/>
        </pc:sldMkLst>
      </pc:sldChg>
      <pc:sldChg chg="addSp delSp modSp add mod ord setBg setClrOvrMap modNotesTx">
        <pc:chgData name="Emma Fromings" userId="d1246288-9e0b-40e2-875b-eef18db1147c" providerId="ADAL" clId="{952D1633-67DC-42F0-BCF9-241314DF5EC9}" dt="2020-11-24T21:20:23.992" v="2064" actId="21"/>
        <pc:sldMkLst>
          <pc:docMk/>
          <pc:sldMk cId="3279530060" sldId="264"/>
        </pc:sldMkLst>
        <pc:spChg chg="mod">
          <ac:chgData name="Emma Fromings" userId="d1246288-9e0b-40e2-875b-eef18db1147c" providerId="ADAL" clId="{952D1633-67DC-42F0-BCF9-241314DF5EC9}" dt="2020-11-24T21:20:22.865" v="2063" actId="1076"/>
          <ac:spMkLst>
            <pc:docMk/>
            <pc:sldMk cId="3279530060" sldId="264"/>
            <ac:spMk id="2" creationId="{1A19AE18-8D02-49CD-B223-10035FAE18ED}"/>
          </ac:spMkLst>
        </pc:spChg>
        <pc:spChg chg="mod">
          <ac:chgData name="Emma Fromings" userId="d1246288-9e0b-40e2-875b-eef18db1147c" providerId="ADAL" clId="{952D1633-67DC-42F0-BCF9-241314DF5EC9}" dt="2020-11-23T20:13:22.843" v="672" actId="27636"/>
          <ac:spMkLst>
            <pc:docMk/>
            <pc:sldMk cId="3279530060" sldId="264"/>
            <ac:spMk id="3" creationId="{8BEEE2F8-7BF5-465F-BE35-A1BF88B3CA15}"/>
          </ac:spMkLst>
        </pc:spChg>
        <pc:spChg chg="add del">
          <ac:chgData name="Emma Fromings" userId="d1246288-9e0b-40e2-875b-eef18db1147c" providerId="ADAL" clId="{952D1633-67DC-42F0-BCF9-241314DF5EC9}" dt="2020-11-23T20:12:54.506" v="660" actId="26606"/>
          <ac:spMkLst>
            <pc:docMk/>
            <pc:sldMk cId="3279530060" sldId="264"/>
            <ac:spMk id="71" creationId="{CF62D2A7-8207-488C-9F46-316BA81A16C8}"/>
          </ac:spMkLst>
        </pc:spChg>
        <pc:spChg chg="add">
          <ac:chgData name="Emma Fromings" userId="d1246288-9e0b-40e2-875b-eef18db1147c" providerId="ADAL" clId="{952D1633-67DC-42F0-BCF9-241314DF5EC9}" dt="2020-11-23T20:12:54.506" v="660" actId="26606"/>
          <ac:spMkLst>
            <pc:docMk/>
            <pc:sldMk cId="3279530060" sldId="264"/>
            <ac:spMk id="135" creationId="{F2B38F72-8FC4-4001-8C67-FA6B86DEC767}"/>
          </ac:spMkLst>
        </pc:spChg>
        <pc:picChg chg="add del mod">
          <ac:chgData name="Emma Fromings" userId="d1246288-9e0b-40e2-875b-eef18db1147c" providerId="ADAL" clId="{952D1633-67DC-42F0-BCF9-241314DF5EC9}" dt="2020-11-24T21:20:23.992" v="2064" actId="21"/>
          <ac:picMkLst>
            <pc:docMk/>
            <pc:sldMk cId="3279530060" sldId="264"/>
            <ac:picMk id="1026" creationId="{C4DB2FB6-2C67-498B-9580-7C7883B2F722}"/>
          </ac:picMkLst>
        </pc:picChg>
      </pc:sldChg>
      <pc:sldChg chg="del">
        <pc:chgData name="Emma Fromings" userId="d1246288-9e0b-40e2-875b-eef18db1147c" providerId="ADAL" clId="{952D1633-67DC-42F0-BCF9-241314DF5EC9}" dt="2020-11-23T20:07:03.406" v="622" actId="2696"/>
        <pc:sldMkLst>
          <pc:docMk/>
          <pc:sldMk cId="3417137708" sldId="264"/>
        </pc:sldMkLst>
      </pc:sldChg>
      <pc:sldChg chg="addSp delSp modSp mod ord setBg modNotesTx">
        <pc:chgData name="Emma Fromings" userId="d1246288-9e0b-40e2-875b-eef18db1147c" providerId="ADAL" clId="{952D1633-67DC-42F0-BCF9-241314DF5EC9}" dt="2020-11-25T04:01:16.199" v="2293" actId="5793"/>
        <pc:sldMkLst>
          <pc:docMk/>
          <pc:sldMk cId="3610735942" sldId="265"/>
        </pc:sldMkLst>
        <pc:spChg chg="mod">
          <ac:chgData name="Emma Fromings" userId="d1246288-9e0b-40e2-875b-eef18db1147c" providerId="ADAL" clId="{952D1633-67DC-42F0-BCF9-241314DF5EC9}" dt="2020-11-24T21:21:14.719" v="2099" actId="20577"/>
          <ac:spMkLst>
            <pc:docMk/>
            <pc:sldMk cId="3610735942" sldId="265"/>
            <ac:spMk id="2" creationId="{6D1C8063-244B-49FF-BE87-C39A17A951AD}"/>
          </ac:spMkLst>
        </pc:spChg>
        <pc:spChg chg="del">
          <ac:chgData name="Emma Fromings" userId="d1246288-9e0b-40e2-875b-eef18db1147c" providerId="ADAL" clId="{952D1633-67DC-42F0-BCF9-241314DF5EC9}" dt="2020-11-24T21:20:48.983" v="2093" actId="478"/>
          <ac:spMkLst>
            <pc:docMk/>
            <pc:sldMk cId="3610735942" sldId="265"/>
            <ac:spMk id="3" creationId="{FA90CCCB-41A7-4F57-9980-012AB1FD28D7}"/>
          </ac:spMkLst>
        </pc:spChg>
        <pc:spChg chg="add mod">
          <ac:chgData name="Emma Fromings" userId="d1246288-9e0b-40e2-875b-eef18db1147c" providerId="ADAL" clId="{952D1633-67DC-42F0-BCF9-241314DF5EC9}" dt="2020-11-24T21:20:48.983" v="2093" actId="478"/>
          <ac:spMkLst>
            <pc:docMk/>
            <pc:sldMk cId="3610735942" sldId="265"/>
            <ac:spMk id="5" creationId="{F8EE24F9-B435-423E-B72D-BA09BC9BF7EB}"/>
          </ac:spMkLst>
        </pc:spChg>
        <pc:spChg chg="add">
          <ac:chgData name="Emma Fromings" userId="d1246288-9e0b-40e2-875b-eef18db1147c" providerId="ADAL" clId="{952D1633-67DC-42F0-BCF9-241314DF5EC9}" dt="2020-11-23T20:06:17.334" v="568" actId="26606"/>
          <ac:spMkLst>
            <pc:docMk/>
            <pc:sldMk cId="3610735942" sldId="265"/>
            <ac:spMk id="71" creationId="{D7A453D2-15D8-4403-815F-291FA16340D9}"/>
          </ac:spMkLst>
        </pc:spChg>
        <pc:spChg chg="add">
          <ac:chgData name="Emma Fromings" userId="d1246288-9e0b-40e2-875b-eef18db1147c" providerId="ADAL" clId="{952D1633-67DC-42F0-BCF9-241314DF5EC9}" dt="2020-11-23T20:06:17.334" v="568" actId="26606"/>
          <ac:spMkLst>
            <pc:docMk/>
            <pc:sldMk cId="3610735942" sldId="265"/>
            <ac:spMk id="73" creationId="{8161EA6B-09CA-445B-AB0D-8DF76FA92DEF}"/>
          </ac:spMkLst>
        </pc:spChg>
        <pc:spChg chg="add">
          <ac:chgData name="Emma Fromings" userId="d1246288-9e0b-40e2-875b-eef18db1147c" providerId="ADAL" clId="{952D1633-67DC-42F0-BCF9-241314DF5EC9}" dt="2020-11-23T20:06:17.334" v="568" actId="26606"/>
          <ac:spMkLst>
            <pc:docMk/>
            <pc:sldMk cId="3610735942" sldId="265"/>
            <ac:spMk id="83" creationId="{B8114C98-A349-4111-A123-E8EAB86ABE30}"/>
          </ac:spMkLst>
        </pc:spChg>
        <pc:spChg chg="add">
          <ac:chgData name="Emma Fromings" userId="d1246288-9e0b-40e2-875b-eef18db1147c" providerId="ADAL" clId="{952D1633-67DC-42F0-BCF9-241314DF5EC9}" dt="2020-11-23T20:06:17.334" v="568" actId="26606"/>
          <ac:spMkLst>
            <pc:docMk/>
            <pc:sldMk cId="3610735942" sldId="265"/>
            <ac:spMk id="91" creationId="{E2D3D3F2-ABBB-4453-B1C5-1BEBF7E4DD56}"/>
          </ac:spMkLst>
        </pc:spChg>
        <pc:grpChg chg="add">
          <ac:chgData name="Emma Fromings" userId="d1246288-9e0b-40e2-875b-eef18db1147c" providerId="ADAL" clId="{952D1633-67DC-42F0-BCF9-241314DF5EC9}" dt="2020-11-23T20:06:17.334" v="568" actId="26606"/>
          <ac:grpSpMkLst>
            <pc:docMk/>
            <pc:sldMk cId="3610735942" sldId="265"/>
            <ac:grpSpMk id="75" creationId="{B352BBB9-69A8-405C-9209-A9FE217AEDC4}"/>
          </ac:grpSpMkLst>
        </pc:grpChg>
        <pc:grpChg chg="add">
          <ac:chgData name="Emma Fromings" userId="d1246288-9e0b-40e2-875b-eef18db1147c" providerId="ADAL" clId="{952D1633-67DC-42F0-BCF9-241314DF5EC9}" dt="2020-11-23T20:06:17.334" v="568" actId="26606"/>
          <ac:grpSpMkLst>
            <pc:docMk/>
            <pc:sldMk cId="3610735942" sldId="265"/>
            <ac:grpSpMk id="85" creationId="{670FB431-AE18-414D-92F4-1D12D1991152}"/>
          </ac:grpSpMkLst>
        </pc:grpChg>
        <pc:grpChg chg="add">
          <ac:chgData name="Emma Fromings" userId="d1246288-9e0b-40e2-875b-eef18db1147c" providerId="ADAL" clId="{952D1633-67DC-42F0-BCF9-241314DF5EC9}" dt="2020-11-23T20:06:17.334" v="568" actId="26606"/>
          <ac:grpSpMkLst>
            <pc:docMk/>
            <pc:sldMk cId="3610735942" sldId="265"/>
            <ac:grpSpMk id="93" creationId="{8214E4A5-A0D2-42C4-8D14-D2A7E495F041}"/>
          </ac:grpSpMkLst>
        </pc:grpChg>
        <pc:grpChg chg="add">
          <ac:chgData name="Emma Fromings" userId="d1246288-9e0b-40e2-875b-eef18db1147c" providerId="ADAL" clId="{952D1633-67DC-42F0-BCF9-241314DF5EC9}" dt="2020-11-23T20:06:17.334" v="568" actId="26606"/>
          <ac:grpSpMkLst>
            <pc:docMk/>
            <pc:sldMk cId="3610735942" sldId="265"/>
            <ac:grpSpMk id="99" creationId="{AF19A774-30A5-488B-9BAF-629C6440294E}"/>
          </ac:grpSpMkLst>
        </pc:grpChg>
      </pc:sldChg>
      <pc:sldChg chg="modSp mod ord modNotesTx">
        <pc:chgData name="Emma Fromings" userId="d1246288-9e0b-40e2-875b-eef18db1147c" providerId="ADAL" clId="{952D1633-67DC-42F0-BCF9-241314DF5EC9}" dt="2020-11-25T04:03:16.585" v="2341" actId="20577"/>
        <pc:sldMkLst>
          <pc:docMk/>
          <pc:sldMk cId="53536332" sldId="266"/>
        </pc:sldMkLst>
        <pc:spChg chg="mod">
          <ac:chgData name="Emma Fromings" userId="d1246288-9e0b-40e2-875b-eef18db1147c" providerId="ADAL" clId="{952D1633-67DC-42F0-BCF9-241314DF5EC9}" dt="2020-11-25T04:02:58.458" v="2331" actId="20577"/>
          <ac:spMkLst>
            <pc:docMk/>
            <pc:sldMk cId="53536332" sldId="266"/>
            <ac:spMk id="2" creationId="{89BF9042-D73B-4A62-A83E-F55B3F5D8BF9}"/>
          </ac:spMkLst>
        </pc:spChg>
        <pc:spChg chg="mod">
          <ac:chgData name="Emma Fromings" userId="d1246288-9e0b-40e2-875b-eef18db1147c" providerId="ADAL" clId="{952D1633-67DC-42F0-BCF9-241314DF5EC9}" dt="2020-11-25T04:03:16.585" v="2341" actId="20577"/>
          <ac:spMkLst>
            <pc:docMk/>
            <pc:sldMk cId="53536332" sldId="266"/>
            <ac:spMk id="3" creationId="{9F75E199-2B35-46D2-9118-87BE180FC3DA}"/>
          </ac:spMkLst>
        </pc:spChg>
      </pc:sldChg>
      <pc:sldChg chg="modSp del mod ord">
        <pc:chgData name="Emma Fromings" userId="d1246288-9e0b-40e2-875b-eef18db1147c" providerId="ADAL" clId="{952D1633-67DC-42F0-BCF9-241314DF5EC9}" dt="2020-11-25T04:06:27.902" v="2600" actId="2696"/>
        <pc:sldMkLst>
          <pc:docMk/>
          <pc:sldMk cId="1352812118" sldId="267"/>
        </pc:sldMkLst>
        <pc:spChg chg="mod">
          <ac:chgData name="Emma Fromings" userId="d1246288-9e0b-40e2-875b-eef18db1147c" providerId="ADAL" clId="{952D1633-67DC-42F0-BCF9-241314DF5EC9}" dt="2020-11-23T20:19:41.258" v="847" actId="20577"/>
          <ac:spMkLst>
            <pc:docMk/>
            <pc:sldMk cId="1352812118" sldId="267"/>
            <ac:spMk id="2" creationId="{117FE8E2-AD9C-4BB4-A172-89B54D8D46CC}"/>
          </ac:spMkLst>
        </pc:spChg>
        <pc:spChg chg="mod">
          <ac:chgData name="Emma Fromings" userId="d1246288-9e0b-40e2-875b-eef18db1147c" providerId="ADAL" clId="{952D1633-67DC-42F0-BCF9-241314DF5EC9}" dt="2020-11-23T20:19:20.314" v="822" actId="20577"/>
          <ac:spMkLst>
            <pc:docMk/>
            <pc:sldMk cId="1352812118" sldId="267"/>
            <ac:spMk id="3" creationId="{24CD8729-C905-4558-8FAB-CBA59000E6A7}"/>
          </ac:spMkLst>
        </pc:spChg>
      </pc:sldChg>
      <pc:sldChg chg="del ord">
        <pc:chgData name="Emma Fromings" userId="d1246288-9e0b-40e2-875b-eef18db1147c" providerId="ADAL" clId="{952D1633-67DC-42F0-BCF9-241314DF5EC9}" dt="2020-11-23T20:16:47.853" v="707" actId="2696"/>
        <pc:sldMkLst>
          <pc:docMk/>
          <pc:sldMk cId="3304484681" sldId="268"/>
        </pc:sldMkLst>
      </pc:sldChg>
      <pc:sldChg chg="modSp mod ord">
        <pc:chgData name="Emma Fromings" userId="d1246288-9e0b-40e2-875b-eef18db1147c" providerId="ADAL" clId="{952D1633-67DC-42F0-BCF9-241314DF5EC9}" dt="2020-11-24T21:24:35.744" v="2221" actId="403"/>
        <pc:sldMkLst>
          <pc:docMk/>
          <pc:sldMk cId="1775843962" sldId="269"/>
        </pc:sldMkLst>
        <pc:spChg chg="mod">
          <ac:chgData name="Emma Fromings" userId="d1246288-9e0b-40e2-875b-eef18db1147c" providerId="ADAL" clId="{952D1633-67DC-42F0-BCF9-241314DF5EC9}" dt="2020-11-24T21:24:35.744" v="2221" actId="403"/>
          <ac:spMkLst>
            <pc:docMk/>
            <pc:sldMk cId="1775843962" sldId="269"/>
            <ac:spMk id="2" creationId="{C3ED2E59-6F75-4540-A93D-E3C661DCD565}"/>
          </ac:spMkLst>
        </pc:spChg>
        <pc:spChg chg="mod">
          <ac:chgData name="Emma Fromings" userId="d1246288-9e0b-40e2-875b-eef18db1147c" providerId="ADAL" clId="{952D1633-67DC-42F0-BCF9-241314DF5EC9}" dt="2020-11-23T20:37:02.789" v="1669" actId="20577"/>
          <ac:spMkLst>
            <pc:docMk/>
            <pc:sldMk cId="1775843962" sldId="269"/>
            <ac:spMk id="3" creationId="{F8B584F1-EA0B-4B64-8A1B-5185FFA24E12}"/>
          </ac:spMkLst>
        </pc:spChg>
      </pc:sldChg>
      <pc:sldChg chg="modSp mod ord">
        <pc:chgData name="Emma Fromings" userId="d1246288-9e0b-40e2-875b-eef18db1147c" providerId="ADAL" clId="{952D1633-67DC-42F0-BCF9-241314DF5EC9}" dt="2020-11-25T04:06:56.663" v="2601" actId="20577"/>
        <pc:sldMkLst>
          <pc:docMk/>
          <pc:sldMk cId="1818693799" sldId="270"/>
        </pc:sldMkLst>
        <pc:spChg chg="mod">
          <ac:chgData name="Emma Fromings" userId="d1246288-9e0b-40e2-875b-eef18db1147c" providerId="ADAL" clId="{952D1633-67DC-42F0-BCF9-241314DF5EC9}" dt="2020-11-24T21:24:07.214" v="2210" actId="403"/>
          <ac:spMkLst>
            <pc:docMk/>
            <pc:sldMk cId="1818693799" sldId="270"/>
            <ac:spMk id="2" creationId="{898FDA5D-BDEE-4DE2-95EA-7019710931B1}"/>
          </ac:spMkLst>
        </pc:spChg>
        <pc:spChg chg="mod">
          <ac:chgData name="Emma Fromings" userId="d1246288-9e0b-40e2-875b-eef18db1147c" providerId="ADAL" clId="{952D1633-67DC-42F0-BCF9-241314DF5EC9}" dt="2020-11-25T04:06:56.663" v="2601" actId="20577"/>
          <ac:spMkLst>
            <pc:docMk/>
            <pc:sldMk cId="1818693799" sldId="270"/>
            <ac:spMk id="3" creationId="{E7A48564-FB9B-4C3E-9234-B5077D1F2092}"/>
          </ac:spMkLst>
        </pc:spChg>
      </pc:sldChg>
      <pc:sldChg chg="addSp new del">
        <pc:chgData name="Emma Fromings" userId="d1246288-9e0b-40e2-875b-eef18db1147c" providerId="ADAL" clId="{952D1633-67DC-42F0-BCF9-241314DF5EC9}" dt="2020-11-23T18:06:00.817" v="155" actId="47"/>
        <pc:sldMkLst>
          <pc:docMk/>
          <pc:sldMk cId="1506320147" sldId="271"/>
        </pc:sldMkLst>
        <pc:picChg chg="add">
          <ac:chgData name="Emma Fromings" userId="d1246288-9e0b-40e2-875b-eef18db1147c" providerId="ADAL" clId="{952D1633-67DC-42F0-BCF9-241314DF5EC9}" dt="2020-11-23T17:54:15.194" v="36"/>
          <ac:picMkLst>
            <pc:docMk/>
            <pc:sldMk cId="1506320147" sldId="271"/>
            <ac:picMk id="1026" creationId="{B97D2FA2-6735-4F37-B01B-EFD0361FD6B0}"/>
          </ac:picMkLst>
        </pc:picChg>
      </pc:sldChg>
      <pc:sldChg chg="addSp modSp new del">
        <pc:chgData name="Emma Fromings" userId="d1246288-9e0b-40e2-875b-eef18db1147c" providerId="ADAL" clId="{952D1633-67DC-42F0-BCF9-241314DF5EC9}" dt="2020-11-23T19:55:03.286" v="224" actId="47"/>
        <pc:sldMkLst>
          <pc:docMk/>
          <pc:sldMk cId="4164897103" sldId="271"/>
        </pc:sldMkLst>
        <pc:picChg chg="add mod">
          <ac:chgData name="Emma Fromings" userId="d1246288-9e0b-40e2-875b-eef18db1147c" providerId="ADAL" clId="{952D1633-67DC-42F0-BCF9-241314DF5EC9}" dt="2020-11-23T18:10:23.054" v="162" actId="1076"/>
          <ac:picMkLst>
            <pc:docMk/>
            <pc:sldMk cId="4164897103" sldId="271"/>
            <ac:picMk id="3074" creationId="{65A8CB1E-78B1-412B-B252-0EACFFF31061}"/>
          </ac:picMkLst>
        </pc:picChg>
      </pc:sldChg>
      <pc:sldChg chg="addSp modSp new del">
        <pc:chgData name="Emma Fromings" userId="d1246288-9e0b-40e2-875b-eef18db1147c" providerId="ADAL" clId="{952D1633-67DC-42F0-BCF9-241314DF5EC9}" dt="2020-11-23T19:55:04.655" v="225" actId="47"/>
        <pc:sldMkLst>
          <pc:docMk/>
          <pc:sldMk cId="2085898759" sldId="272"/>
        </pc:sldMkLst>
        <pc:picChg chg="add mod">
          <ac:chgData name="Emma Fromings" userId="d1246288-9e0b-40e2-875b-eef18db1147c" providerId="ADAL" clId="{952D1633-67DC-42F0-BCF9-241314DF5EC9}" dt="2020-11-23T18:12:13.759" v="170" actId="1076"/>
          <ac:picMkLst>
            <pc:docMk/>
            <pc:sldMk cId="2085898759" sldId="272"/>
            <ac:picMk id="4098" creationId="{381EAD27-E0E0-4253-9628-183009F71D3C}"/>
          </ac:picMkLst>
        </pc:picChg>
      </pc:sldChg>
      <pc:sldChg chg="addSp modSp new del">
        <pc:chgData name="Emma Fromings" userId="d1246288-9e0b-40e2-875b-eef18db1147c" providerId="ADAL" clId="{952D1633-67DC-42F0-BCF9-241314DF5EC9}" dt="2020-11-23T19:55:05.821" v="226" actId="47"/>
        <pc:sldMkLst>
          <pc:docMk/>
          <pc:sldMk cId="1230026241" sldId="273"/>
        </pc:sldMkLst>
        <pc:picChg chg="add mod">
          <ac:chgData name="Emma Fromings" userId="d1246288-9e0b-40e2-875b-eef18db1147c" providerId="ADAL" clId="{952D1633-67DC-42F0-BCF9-241314DF5EC9}" dt="2020-11-23T18:12:25.190" v="171" actId="14100"/>
          <ac:picMkLst>
            <pc:docMk/>
            <pc:sldMk cId="1230026241" sldId="273"/>
            <ac:picMk id="5122" creationId="{01DC4574-87CB-4DA5-A6D6-EE0D2DD30886}"/>
          </ac:picMkLst>
        </pc:picChg>
      </pc:sldChg>
      <pc:sldChg chg="addSp delSp modSp new mod setBg">
        <pc:chgData name="Emma Fromings" userId="d1246288-9e0b-40e2-875b-eef18db1147c" providerId="ADAL" clId="{952D1633-67DC-42F0-BCF9-241314DF5EC9}" dt="2020-11-23T19:54:46.647" v="223" actId="1076"/>
        <pc:sldMkLst>
          <pc:docMk/>
          <pc:sldMk cId="3297463612" sldId="274"/>
        </pc:sldMkLst>
        <pc:spChg chg="mod">
          <ac:chgData name="Emma Fromings" userId="d1246288-9e0b-40e2-875b-eef18db1147c" providerId="ADAL" clId="{952D1633-67DC-42F0-BCF9-241314DF5EC9}" dt="2020-11-23T19:54:35.127" v="219" actId="26606"/>
          <ac:spMkLst>
            <pc:docMk/>
            <pc:sldMk cId="3297463612" sldId="274"/>
            <ac:spMk id="2" creationId="{A8F986AB-D14C-46B6-AC70-79B4DD588611}"/>
          </ac:spMkLst>
        </pc:spChg>
        <pc:spChg chg="del">
          <ac:chgData name="Emma Fromings" userId="d1246288-9e0b-40e2-875b-eef18db1147c" providerId="ADAL" clId="{952D1633-67DC-42F0-BCF9-241314DF5EC9}" dt="2020-11-23T19:53:18.922" v="201"/>
          <ac:spMkLst>
            <pc:docMk/>
            <pc:sldMk cId="3297463612" sldId="274"/>
            <ac:spMk id="3" creationId="{29691626-A375-4841-81CF-1DC5528FE6A5}"/>
          </ac:spMkLst>
        </pc:spChg>
        <pc:spChg chg="add">
          <ac:chgData name="Emma Fromings" userId="d1246288-9e0b-40e2-875b-eef18db1147c" providerId="ADAL" clId="{952D1633-67DC-42F0-BCF9-241314DF5EC9}" dt="2020-11-23T19:54:35.127" v="219" actId="26606"/>
          <ac:spMkLst>
            <pc:docMk/>
            <pc:sldMk cId="3297463612" sldId="274"/>
            <ac:spMk id="13" creationId="{247AB924-1B87-43FC-B7C7-B112D5C51A0E}"/>
          </ac:spMkLst>
        </pc:spChg>
        <pc:picChg chg="add mod ord">
          <ac:chgData name="Emma Fromings" userId="d1246288-9e0b-40e2-875b-eef18db1147c" providerId="ADAL" clId="{952D1633-67DC-42F0-BCF9-241314DF5EC9}" dt="2020-11-23T19:54:46.197" v="222" actId="1076"/>
          <ac:picMkLst>
            <pc:docMk/>
            <pc:sldMk cId="3297463612" sldId="274"/>
            <ac:picMk id="4" creationId="{BFFA19F7-6F9B-4010-987A-721FA59C2EA5}"/>
          </ac:picMkLst>
        </pc:picChg>
        <pc:picChg chg="add mod ord">
          <ac:chgData name="Emma Fromings" userId="d1246288-9e0b-40e2-875b-eef18db1147c" providerId="ADAL" clId="{952D1633-67DC-42F0-BCF9-241314DF5EC9}" dt="2020-11-23T19:54:46.647" v="223" actId="1076"/>
          <ac:picMkLst>
            <pc:docMk/>
            <pc:sldMk cId="3297463612" sldId="274"/>
            <ac:picMk id="5" creationId="{FF7D894B-531C-4C07-A507-EBED73AAC9D3}"/>
          </ac:picMkLst>
        </pc:picChg>
        <pc:picChg chg="add mod ord">
          <ac:chgData name="Emma Fromings" userId="d1246288-9e0b-40e2-875b-eef18db1147c" providerId="ADAL" clId="{952D1633-67DC-42F0-BCF9-241314DF5EC9}" dt="2020-11-23T19:54:35.127" v="219" actId="26606"/>
          <ac:picMkLst>
            <pc:docMk/>
            <pc:sldMk cId="3297463612" sldId="274"/>
            <ac:picMk id="6" creationId="{4749A404-F442-43A5-B07D-0FDCE896DCA5}"/>
          </ac:picMkLst>
        </pc:picChg>
        <pc:cxnChg chg="add del">
          <ac:chgData name="Emma Fromings" userId="d1246288-9e0b-40e2-875b-eef18db1147c" providerId="ADAL" clId="{952D1633-67DC-42F0-BCF9-241314DF5EC9}" dt="2020-11-23T19:54:35.111" v="218" actId="26606"/>
          <ac:cxnSpMkLst>
            <pc:docMk/>
            <pc:sldMk cId="3297463612" sldId="274"/>
            <ac:cxnSpMk id="11" creationId="{8F880EF2-DF79-4D9D-8F11-E91D48C79741}"/>
          </ac:cxnSpMkLst>
        </pc:cxnChg>
        <pc:cxnChg chg="add">
          <ac:chgData name="Emma Fromings" userId="d1246288-9e0b-40e2-875b-eef18db1147c" providerId="ADAL" clId="{952D1633-67DC-42F0-BCF9-241314DF5EC9}" dt="2020-11-23T19:54:35.127" v="219" actId="26606"/>
          <ac:cxnSpMkLst>
            <pc:docMk/>
            <pc:sldMk cId="3297463612" sldId="274"/>
            <ac:cxnSpMk id="14" creationId="{99AE2756-0FC4-4155-83E7-58AAAB63E757}"/>
          </ac:cxnSpMkLst>
        </pc:cxnChg>
        <pc:cxnChg chg="add">
          <ac:chgData name="Emma Fromings" userId="d1246288-9e0b-40e2-875b-eef18db1147c" providerId="ADAL" clId="{952D1633-67DC-42F0-BCF9-241314DF5EC9}" dt="2020-11-23T19:54:35.127" v="219" actId="26606"/>
          <ac:cxnSpMkLst>
            <pc:docMk/>
            <pc:sldMk cId="3297463612" sldId="274"/>
            <ac:cxnSpMk id="15" creationId="{818DC98F-4057-4645-B948-F604F39A9CFE}"/>
          </ac:cxnSpMkLst>
        </pc:cxnChg>
        <pc:cxnChg chg="add">
          <ac:chgData name="Emma Fromings" userId="d1246288-9e0b-40e2-875b-eef18db1147c" providerId="ADAL" clId="{952D1633-67DC-42F0-BCF9-241314DF5EC9}" dt="2020-11-23T19:54:35.127" v="219" actId="26606"/>
          <ac:cxnSpMkLst>
            <pc:docMk/>
            <pc:sldMk cId="3297463612" sldId="274"/>
            <ac:cxnSpMk id="17" creationId="{DAD2B705-4A9B-408D-AA80-4F41045E09DE}"/>
          </ac:cxnSpMkLst>
        </pc:cxnChg>
      </pc:sldChg>
      <pc:sldChg chg="addSp delSp modSp new mod setBg setClrOvrMap modNotesTx">
        <pc:chgData name="Emma Fromings" userId="d1246288-9e0b-40e2-875b-eef18db1147c" providerId="ADAL" clId="{952D1633-67DC-42F0-BCF9-241314DF5EC9}" dt="2020-11-23T20:27:13.782" v="1219" actId="20577"/>
        <pc:sldMkLst>
          <pc:docMk/>
          <pc:sldMk cId="236872451" sldId="275"/>
        </pc:sldMkLst>
        <pc:spChg chg="mod">
          <ac:chgData name="Emma Fromings" userId="d1246288-9e0b-40e2-875b-eef18db1147c" providerId="ADAL" clId="{952D1633-67DC-42F0-BCF9-241314DF5EC9}" dt="2020-11-23T20:04:00.011" v="373" actId="26606"/>
          <ac:spMkLst>
            <pc:docMk/>
            <pc:sldMk cId="236872451" sldId="275"/>
            <ac:spMk id="2" creationId="{4CB2DAED-CCA6-4739-8AE3-64677249ABBA}"/>
          </ac:spMkLst>
        </pc:spChg>
        <pc:spChg chg="mod">
          <ac:chgData name="Emma Fromings" userId="d1246288-9e0b-40e2-875b-eef18db1147c" providerId="ADAL" clId="{952D1633-67DC-42F0-BCF9-241314DF5EC9}" dt="2020-11-23T20:04:00.011" v="373" actId="26606"/>
          <ac:spMkLst>
            <pc:docMk/>
            <pc:sldMk cId="236872451" sldId="275"/>
            <ac:spMk id="3" creationId="{C7E64852-25E9-4A70-BA3B-01E333D24C5B}"/>
          </ac:spMkLst>
        </pc:spChg>
        <pc:spChg chg="add del">
          <ac:chgData name="Emma Fromings" userId="d1246288-9e0b-40e2-875b-eef18db1147c" providerId="ADAL" clId="{952D1633-67DC-42F0-BCF9-241314DF5EC9}" dt="2020-11-23T20:02:21.170" v="337" actId="26606"/>
          <ac:spMkLst>
            <pc:docMk/>
            <pc:sldMk cId="236872451" sldId="275"/>
            <ac:spMk id="9" creationId="{1DB7C82F-AB7E-4F0C-B829-FA1B9C415180}"/>
          </ac:spMkLst>
        </pc:spChg>
        <pc:spChg chg="add">
          <ac:chgData name="Emma Fromings" userId="d1246288-9e0b-40e2-875b-eef18db1147c" providerId="ADAL" clId="{952D1633-67DC-42F0-BCF9-241314DF5EC9}" dt="2020-11-23T20:04:00.011" v="373" actId="26606"/>
          <ac:spMkLst>
            <pc:docMk/>
            <pc:sldMk cId="236872451" sldId="275"/>
            <ac:spMk id="12" creationId="{1DB7C82F-AB7E-4F0C-B829-FA1B9C415180}"/>
          </ac:spMkLst>
        </pc:spChg>
        <pc:picChg chg="add del mod">
          <ac:chgData name="Emma Fromings" userId="d1246288-9e0b-40e2-875b-eef18db1147c" providerId="ADAL" clId="{952D1633-67DC-42F0-BCF9-241314DF5EC9}" dt="2020-11-23T20:03:17.250" v="362"/>
          <ac:picMkLst>
            <pc:docMk/>
            <pc:sldMk cId="236872451" sldId="275"/>
            <ac:picMk id="4" creationId="{5222596E-69B4-4E95-914E-8FC1D0E45FFD}"/>
          </ac:picMkLst>
        </pc:picChg>
        <pc:picChg chg="add mod">
          <ac:chgData name="Emma Fromings" userId="d1246288-9e0b-40e2-875b-eef18db1147c" providerId="ADAL" clId="{952D1633-67DC-42F0-BCF9-241314DF5EC9}" dt="2020-11-23T20:04:00.011" v="373" actId="26606"/>
          <ac:picMkLst>
            <pc:docMk/>
            <pc:sldMk cId="236872451" sldId="275"/>
            <ac:picMk id="7" creationId="{22E8B9C2-3CD9-4FEB-A640-0475B2EDDF2F}"/>
          </ac:picMkLst>
        </pc:picChg>
        <pc:cxnChg chg="add del">
          <ac:chgData name="Emma Fromings" userId="d1246288-9e0b-40e2-875b-eef18db1147c" providerId="ADAL" clId="{952D1633-67DC-42F0-BCF9-241314DF5EC9}" dt="2020-11-23T20:03:11.468" v="351" actId="26606"/>
          <ac:cxnSpMkLst>
            <pc:docMk/>
            <pc:sldMk cId="236872451" sldId="275"/>
            <ac:cxnSpMk id="6" creationId="{A7F400EE-A8A5-48AF-B4D6-291B52C6F0B0}"/>
          </ac:cxnSpMkLst>
        </pc:cxnChg>
      </pc:sldChg>
      <pc:sldChg chg="new del">
        <pc:chgData name="Emma Fromings" userId="d1246288-9e0b-40e2-875b-eef18db1147c" providerId="ADAL" clId="{952D1633-67DC-42F0-BCF9-241314DF5EC9}" dt="2020-11-23T20:14:58.190" v="688" actId="680"/>
        <pc:sldMkLst>
          <pc:docMk/>
          <pc:sldMk cId="1172706766" sldId="276"/>
        </pc:sldMkLst>
      </pc:sldChg>
      <pc:sldChg chg="addSp delSp modSp new mod ord setBg modNotesTx">
        <pc:chgData name="Emma Fromings" userId="d1246288-9e0b-40e2-875b-eef18db1147c" providerId="ADAL" clId="{952D1633-67DC-42F0-BCF9-241314DF5EC9}" dt="2020-11-23T20:30:22.524" v="1619"/>
        <pc:sldMkLst>
          <pc:docMk/>
          <pc:sldMk cId="2705584771" sldId="276"/>
        </pc:sldMkLst>
        <pc:spChg chg="mod">
          <ac:chgData name="Emma Fromings" userId="d1246288-9e0b-40e2-875b-eef18db1147c" providerId="ADAL" clId="{952D1633-67DC-42F0-BCF9-241314DF5EC9}" dt="2020-11-23T20:16:24.181" v="706" actId="27636"/>
          <ac:spMkLst>
            <pc:docMk/>
            <pc:sldMk cId="2705584771" sldId="276"/>
            <ac:spMk id="2" creationId="{A420C992-69DF-4B69-A422-F74FB4BBA837}"/>
          </ac:spMkLst>
        </pc:spChg>
        <pc:spChg chg="del">
          <ac:chgData name="Emma Fromings" userId="d1246288-9e0b-40e2-875b-eef18db1147c" providerId="ADAL" clId="{952D1633-67DC-42F0-BCF9-241314DF5EC9}" dt="2020-11-23T20:15:18.823" v="691"/>
          <ac:spMkLst>
            <pc:docMk/>
            <pc:sldMk cId="2705584771" sldId="276"/>
            <ac:spMk id="3" creationId="{9026C28A-5BDB-4B6C-93AE-8FBC70BF19C6}"/>
          </ac:spMkLst>
        </pc:spChg>
        <pc:spChg chg="add">
          <ac:chgData name="Emma Fromings" userId="d1246288-9e0b-40e2-875b-eef18db1147c" providerId="ADAL" clId="{952D1633-67DC-42F0-BCF9-241314DF5EC9}" dt="2020-11-23T20:15:50.398" v="695" actId="26606"/>
          <ac:spMkLst>
            <pc:docMk/>
            <pc:sldMk cId="2705584771" sldId="276"/>
            <ac:spMk id="9" creationId="{C3896A03-3945-419A-B66B-4EE266EDD152}"/>
          </ac:spMkLst>
        </pc:spChg>
        <pc:spChg chg="add">
          <ac:chgData name="Emma Fromings" userId="d1246288-9e0b-40e2-875b-eef18db1147c" providerId="ADAL" clId="{952D1633-67DC-42F0-BCF9-241314DF5EC9}" dt="2020-11-23T20:15:50.398" v="695" actId="26606"/>
          <ac:spMkLst>
            <pc:docMk/>
            <pc:sldMk cId="2705584771" sldId="276"/>
            <ac:spMk id="11" creationId="{B34F5AD2-EDBD-4BBD-A55C-EAFFD0C7097A}"/>
          </ac:spMkLst>
        </pc:spChg>
        <pc:spChg chg="add">
          <ac:chgData name="Emma Fromings" userId="d1246288-9e0b-40e2-875b-eef18db1147c" providerId="ADAL" clId="{952D1633-67DC-42F0-BCF9-241314DF5EC9}" dt="2020-11-23T20:15:50.398" v="695" actId="26606"/>
          <ac:spMkLst>
            <pc:docMk/>
            <pc:sldMk cId="2705584771" sldId="276"/>
            <ac:spMk id="13" creationId="{6832F003-FCA6-4CFB-A2EA-308F3AA257D1}"/>
          </ac:spMkLst>
        </pc:spChg>
        <pc:picChg chg="add mod">
          <ac:chgData name="Emma Fromings" userId="d1246288-9e0b-40e2-875b-eef18db1147c" providerId="ADAL" clId="{952D1633-67DC-42F0-BCF9-241314DF5EC9}" dt="2020-11-23T20:15:50.398" v="695" actId="26606"/>
          <ac:picMkLst>
            <pc:docMk/>
            <pc:sldMk cId="2705584771" sldId="276"/>
            <ac:picMk id="4" creationId="{EF37E580-9753-4BF0-993D-B54C7E2271FF}"/>
          </ac:picMkLst>
        </pc:picChg>
      </pc:sldChg>
      <pc:sldChg chg="new del">
        <pc:chgData name="Emma Fromings" userId="d1246288-9e0b-40e2-875b-eef18db1147c" providerId="ADAL" clId="{952D1633-67DC-42F0-BCF9-241314DF5EC9}" dt="2020-11-23T20:22:37.171" v="986" actId="680"/>
        <pc:sldMkLst>
          <pc:docMk/>
          <pc:sldMk cId="1831729484" sldId="277"/>
        </pc:sldMkLst>
      </pc:sldChg>
      <pc:sldChg chg="modSp new mod ord">
        <pc:chgData name="Emma Fromings" userId="d1246288-9e0b-40e2-875b-eef18db1147c" providerId="ADAL" clId="{952D1633-67DC-42F0-BCF9-241314DF5EC9}" dt="2020-11-25T04:08:08.511" v="2657" actId="20577"/>
        <pc:sldMkLst>
          <pc:docMk/>
          <pc:sldMk cId="3047585897" sldId="277"/>
        </pc:sldMkLst>
        <pc:spChg chg="mod">
          <ac:chgData name="Emma Fromings" userId="d1246288-9e0b-40e2-875b-eef18db1147c" providerId="ADAL" clId="{952D1633-67DC-42F0-BCF9-241314DF5EC9}" dt="2020-11-24T21:22:16.853" v="2155" actId="20577"/>
          <ac:spMkLst>
            <pc:docMk/>
            <pc:sldMk cId="3047585897" sldId="277"/>
            <ac:spMk id="2" creationId="{883FD6C5-1FF9-4939-B68C-419074C64A9E}"/>
          </ac:spMkLst>
        </pc:spChg>
        <pc:spChg chg="mod">
          <ac:chgData name="Emma Fromings" userId="d1246288-9e0b-40e2-875b-eef18db1147c" providerId="ADAL" clId="{952D1633-67DC-42F0-BCF9-241314DF5EC9}" dt="2020-11-25T04:08:08.511" v="2657" actId="20577"/>
          <ac:spMkLst>
            <pc:docMk/>
            <pc:sldMk cId="3047585897" sldId="277"/>
            <ac:spMk id="3" creationId="{FDB9A267-E2D5-4015-A93F-7BC2E040035F}"/>
          </ac:spMkLst>
        </pc:spChg>
      </pc:sldChg>
      <pc:sldChg chg="new del">
        <pc:chgData name="Emma Fromings" userId="d1246288-9e0b-40e2-875b-eef18db1147c" providerId="ADAL" clId="{952D1633-67DC-42F0-BCF9-241314DF5EC9}" dt="2020-11-23T20:22:25.138" v="984" actId="680"/>
        <pc:sldMkLst>
          <pc:docMk/>
          <pc:sldMk cId="3238037051" sldId="277"/>
        </pc:sldMkLst>
      </pc:sldChg>
      <pc:sldChg chg="add">
        <pc:chgData name="Emma Fromings" userId="d1246288-9e0b-40e2-875b-eef18db1147c" providerId="ADAL" clId="{952D1633-67DC-42F0-BCF9-241314DF5EC9}" dt="2020-11-25T04:03:54.071" v="2342"/>
        <pc:sldMkLst>
          <pc:docMk/>
          <pc:sldMk cId="2902555080" sldId="2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7A59ED-E904-4876-AEA6-D6B7B5AA871E}" type="datetimeFigureOut">
              <a:rPr lang="en-US" smtClean="0"/>
              <a:t>11/25/2020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F4FC3-563C-4805-BFA2-DD0A72EE7DF2}" type="slidenum">
              <a:rPr lang="en-US" smtClean="0"/>
              <a:t>‹#›</a:t>
            </a:fld>
            <a:endParaRPr lang="en-US"/>
          </a:p>
        </p:txBody>
      </p:sp>
    </p:spTree>
    <p:extLst>
      <p:ext uri="{BB962C8B-B14F-4D97-AF65-F5344CB8AC3E}">
        <p14:creationId xmlns:p14="http://schemas.microsoft.com/office/powerpoint/2010/main" val="2296201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NZ" dirty="0"/>
              <a:t>New Zealand has demonstrated the ultimate in self care over recent months. We are at level one because of this. We were given top level advice regarding self care and practised it</a:t>
            </a:r>
          </a:p>
          <a:p>
            <a:pPr marL="0" indent="0">
              <a:buNone/>
            </a:pPr>
            <a:endParaRPr lang="en-NZ" dirty="0"/>
          </a:p>
          <a:p>
            <a:pPr marL="0" indent="0">
              <a:buNone/>
            </a:pPr>
            <a:endParaRPr lang="en-NZ" dirty="0"/>
          </a:p>
          <a:p>
            <a:pPr marL="0" indent="0">
              <a:buNone/>
            </a:pPr>
            <a:endParaRPr lang="en-NZ" dirty="0"/>
          </a:p>
          <a:p>
            <a:endParaRPr lang="en-US" dirty="0"/>
          </a:p>
        </p:txBody>
      </p:sp>
      <p:sp>
        <p:nvSpPr>
          <p:cNvPr id="4" name="Slide Number Placeholder 3"/>
          <p:cNvSpPr>
            <a:spLocks noGrp="1"/>
          </p:cNvSpPr>
          <p:nvPr>
            <p:ph type="sldNum" sz="quarter" idx="5"/>
          </p:nvPr>
        </p:nvSpPr>
        <p:spPr/>
        <p:txBody>
          <a:bodyPr/>
          <a:lstStyle/>
          <a:p>
            <a:fld id="{30DF4FC3-563C-4805-BFA2-DD0A72EE7DF2}" type="slidenum">
              <a:rPr lang="en-US" smtClean="0"/>
              <a:t>1</a:t>
            </a:fld>
            <a:endParaRPr lang="en-US"/>
          </a:p>
        </p:txBody>
      </p:sp>
    </p:spTree>
    <p:extLst>
      <p:ext uri="{BB962C8B-B14F-4D97-AF65-F5344CB8AC3E}">
        <p14:creationId xmlns:p14="http://schemas.microsoft.com/office/powerpoint/2010/main" val="1390968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Through 2020 we have had opportunity to learn that self care is actually whanau care and ultimately community care. If we can each be responsible for ourselves we can affect the health of our family and also an entire country. Thanks in part to 5 million people practising self care we currently enjoying the freedom of being at level one.</a:t>
            </a:r>
            <a:endParaRPr lang="en-US" dirty="0"/>
          </a:p>
        </p:txBody>
      </p:sp>
      <p:sp>
        <p:nvSpPr>
          <p:cNvPr id="4" name="Slide Number Placeholder 3"/>
          <p:cNvSpPr>
            <a:spLocks noGrp="1"/>
          </p:cNvSpPr>
          <p:nvPr>
            <p:ph type="sldNum" sz="quarter" idx="5"/>
          </p:nvPr>
        </p:nvSpPr>
        <p:spPr/>
        <p:txBody>
          <a:bodyPr/>
          <a:lstStyle/>
          <a:p>
            <a:fld id="{30DF4FC3-563C-4805-BFA2-DD0A72EE7DF2}" type="slidenum">
              <a:rPr lang="en-US" smtClean="0"/>
              <a:t>2</a:t>
            </a:fld>
            <a:endParaRPr lang="en-US"/>
          </a:p>
        </p:txBody>
      </p:sp>
    </p:spTree>
    <p:extLst>
      <p:ext uri="{BB962C8B-B14F-4D97-AF65-F5344CB8AC3E}">
        <p14:creationId xmlns:p14="http://schemas.microsoft.com/office/powerpoint/2010/main" val="411279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How did you do this? What values did you draw on? What values were challenged through this time?  </a:t>
            </a:r>
            <a:endParaRPr lang="en-US" dirty="0"/>
          </a:p>
        </p:txBody>
      </p:sp>
      <p:sp>
        <p:nvSpPr>
          <p:cNvPr id="4" name="Slide Number Placeholder 3"/>
          <p:cNvSpPr>
            <a:spLocks noGrp="1"/>
          </p:cNvSpPr>
          <p:nvPr>
            <p:ph type="sldNum" sz="quarter" idx="5"/>
          </p:nvPr>
        </p:nvSpPr>
        <p:spPr/>
        <p:txBody>
          <a:bodyPr/>
          <a:lstStyle/>
          <a:p>
            <a:fld id="{30DF4FC3-563C-4805-BFA2-DD0A72EE7DF2}" type="slidenum">
              <a:rPr lang="en-US" smtClean="0"/>
              <a:t>3</a:t>
            </a:fld>
            <a:endParaRPr lang="en-US"/>
          </a:p>
        </p:txBody>
      </p:sp>
    </p:spTree>
    <p:extLst>
      <p:ext uri="{BB962C8B-B14F-4D97-AF65-F5344CB8AC3E}">
        <p14:creationId xmlns:p14="http://schemas.microsoft.com/office/powerpoint/2010/main" val="3503609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New World ad…</a:t>
            </a:r>
            <a:endParaRPr lang="en-US" dirty="0"/>
          </a:p>
        </p:txBody>
      </p:sp>
      <p:sp>
        <p:nvSpPr>
          <p:cNvPr id="4" name="Slide Number Placeholder 3"/>
          <p:cNvSpPr>
            <a:spLocks noGrp="1"/>
          </p:cNvSpPr>
          <p:nvPr>
            <p:ph type="sldNum" sz="quarter" idx="5"/>
          </p:nvPr>
        </p:nvSpPr>
        <p:spPr/>
        <p:txBody>
          <a:bodyPr/>
          <a:lstStyle/>
          <a:p>
            <a:fld id="{30DF4FC3-563C-4805-BFA2-DD0A72EE7DF2}" type="slidenum">
              <a:rPr lang="en-US" smtClean="0"/>
              <a:t>6</a:t>
            </a:fld>
            <a:endParaRPr lang="en-US"/>
          </a:p>
        </p:txBody>
      </p:sp>
    </p:spTree>
    <p:extLst>
      <p:ext uri="{BB962C8B-B14F-4D97-AF65-F5344CB8AC3E}">
        <p14:creationId xmlns:p14="http://schemas.microsoft.com/office/powerpoint/2010/main" val="2049484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NZ" dirty="0"/>
              <a:t>However generally when people say this when they are about to do something that may not be the healthiest choice for themselves or are encouraging someone else to do so</a:t>
            </a:r>
          </a:p>
          <a:p>
            <a:endParaRPr lang="en-NZ" dirty="0"/>
          </a:p>
          <a:p>
            <a:pPr marL="0" indent="0">
              <a:buNone/>
            </a:pPr>
            <a:r>
              <a:rPr lang="en-NZ" dirty="0"/>
              <a:t>	</a:t>
            </a:r>
            <a:r>
              <a:rPr lang="en-NZ" dirty="0" err="1"/>
              <a:t>eg</a:t>
            </a:r>
            <a:r>
              <a:rPr lang="en-NZ" dirty="0"/>
              <a:t> unhealthy food choices, spending big on an item, opening a second bottle of wine</a:t>
            </a:r>
            <a:endParaRPr lang="en-US" dirty="0"/>
          </a:p>
          <a:p>
            <a:endParaRPr lang="en-US" dirty="0"/>
          </a:p>
        </p:txBody>
      </p:sp>
      <p:sp>
        <p:nvSpPr>
          <p:cNvPr id="4" name="Slide Number Placeholder 3"/>
          <p:cNvSpPr>
            <a:spLocks noGrp="1"/>
          </p:cNvSpPr>
          <p:nvPr>
            <p:ph type="sldNum" sz="quarter" idx="5"/>
          </p:nvPr>
        </p:nvSpPr>
        <p:spPr/>
        <p:txBody>
          <a:bodyPr/>
          <a:lstStyle/>
          <a:p>
            <a:fld id="{30DF4FC3-563C-4805-BFA2-DD0A72EE7DF2}" type="slidenum">
              <a:rPr lang="en-US" smtClean="0"/>
              <a:t>7</a:t>
            </a:fld>
            <a:endParaRPr lang="en-US"/>
          </a:p>
        </p:txBody>
      </p:sp>
    </p:spTree>
    <p:extLst>
      <p:ext uri="{BB962C8B-B14F-4D97-AF65-F5344CB8AC3E}">
        <p14:creationId xmlns:p14="http://schemas.microsoft.com/office/powerpoint/2010/main" val="3851344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a:t>Hinemoa</a:t>
            </a:r>
            <a:r>
              <a:rPr lang="en-NZ" dirty="0"/>
              <a:t> Elders new book - describes how this </a:t>
            </a:r>
            <a:r>
              <a:rPr lang="en-NZ" dirty="0" err="1"/>
              <a:t>whakatauki</a:t>
            </a:r>
            <a:r>
              <a:rPr lang="en-NZ" dirty="0"/>
              <a:t> speaks to her about receiving love and creating a deliberate daily practice to remind herself of the energy of this love every day. </a:t>
            </a:r>
            <a:endParaRPr lang="en-US" dirty="0"/>
          </a:p>
        </p:txBody>
      </p:sp>
      <p:sp>
        <p:nvSpPr>
          <p:cNvPr id="4" name="Slide Number Placeholder 3"/>
          <p:cNvSpPr>
            <a:spLocks noGrp="1"/>
          </p:cNvSpPr>
          <p:nvPr>
            <p:ph type="sldNum" sz="quarter" idx="5"/>
          </p:nvPr>
        </p:nvSpPr>
        <p:spPr/>
        <p:txBody>
          <a:bodyPr/>
          <a:lstStyle/>
          <a:p>
            <a:fld id="{30DF4FC3-563C-4805-BFA2-DD0A72EE7DF2}" type="slidenum">
              <a:rPr lang="en-US" smtClean="0"/>
              <a:t>10</a:t>
            </a:fld>
            <a:endParaRPr lang="en-US"/>
          </a:p>
        </p:txBody>
      </p:sp>
    </p:spTree>
    <p:extLst>
      <p:ext uri="{BB962C8B-B14F-4D97-AF65-F5344CB8AC3E}">
        <p14:creationId xmlns:p14="http://schemas.microsoft.com/office/powerpoint/2010/main" val="4270085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FBDBC-C840-40F6-99A4-CAACEB7240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234454-A25A-42C1-B136-13326CEB28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6FFDDA-E465-4421-8638-1AF469DEADD4}"/>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5" name="Footer Placeholder 4">
            <a:extLst>
              <a:ext uri="{FF2B5EF4-FFF2-40B4-BE49-F238E27FC236}">
                <a16:creationId xmlns:a16="http://schemas.microsoft.com/office/drawing/2014/main" id="{3D0F2A8D-3872-4CD4-9CAA-27F19BBEBF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9D289E-04D4-44A2-BA12-754302AB7945}"/>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9034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696B2-726E-486C-BFA1-A2CC26071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B7B371-E8EE-471A-94E2-F3474AF234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3B9EE-1D30-46D9-B13B-11F927C59940}"/>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5" name="Footer Placeholder 4">
            <a:extLst>
              <a:ext uri="{FF2B5EF4-FFF2-40B4-BE49-F238E27FC236}">
                <a16:creationId xmlns:a16="http://schemas.microsoft.com/office/drawing/2014/main" id="{9B42251F-E3A8-42D6-85EC-FE98CAE68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0AE3B1-53F0-4D76-8C54-2FA1AE7A50F0}"/>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161022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5BBB9A-B5D3-4E09-ADE1-05D24CDF95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DD76D5-76EB-4ECB-9B5F-66834E6170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E0C3D-0BC8-4D39-856D-AB65120E08D2}"/>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5" name="Footer Placeholder 4">
            <a:extLst>
              <a:ext uri="{FF2B5EF4-FFF2-40B4-BE49-F238E27FC236}">
                <a16:creationId xmlns:a16="http://schemas.microsoft.com/office/drawing/2014/main" id="{ADE96F1B-8727-4F29-8F92-AEC342F86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A64B1-5EE0-494B-9E59-7832C6B9F15A}"/>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394244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9C47-C6C4-4B18-B761-58CBD8F916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2F71C2-CFF4-4214-9BB7-59C12465AD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08DFDC-80E0-4D9F-BEC7-D648C5FB9D9C}"/>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5" name="Footer Placeholder 4">
            <a:extLst>
              <a:ext uri="{FF2B5EF4-FFF2-40B4-BE49-F238E27FC236}">
                <a16:creationId xmlns:a16="http://schemas.microsoft.com/office/drawing/2014/main" id="{A73A4D94-01B5-432D-94FE-C4F191CA18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6F01EF-C548-4873-A61F-C7B2439320C1}"/>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2140206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75D61-81CA-4512-B602-9E4317E9C8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1B2C46-2148-4885-8E70-A1678BFCFD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790DA3-6081-4249-8C74-9C326CC8D527}"/>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5" name="Footer Placeholder 4">
            <a:extLst>
              <a:ext uri="{FF2B5EF4-FFF2-40B4-BE49-F238E27FC236}">
                <a16:creationId xmlns:a16="http://schemas.microsoft.com/office/drawing/2014/main" id="{8D15D26D-F9FC-45F5-AC60-E625F0FF1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F9876D-CB1E-4F1F-B233-74CB91F6F632}"/>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3841037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25D71-59D4-4177-BDE7-918FF19EB5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73A394-0275-4AF8-A244-8BEAC88339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64C4E4-0593-4CA6-A2E3-ABBB0AB76F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7012F2-0A3E-465C-AD04-F07CF28B4D5B}"/>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6" name="Footer Placeholder 5">
            <a:extLst>
              <a:ext uri="{FF2B5EF4-FFF2-40B4-BE49-F238E27FC236}">
                <a16:creationId xmlns:a16="http://schemas.microsoft.com/office/drawing/2014/main" id="{A0DAA4CE-A781-438D-964B-26B8DF864C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FD2D78-5AD7-49F3-BBDB-1129494FD995}"/>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348981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FC55-30D4-4B4C-963E-DA700DC70A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67E928-F6EC-44F7-9941-3D0DBC1856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F1F4E3-12D3-473D-805B-C8B23D7A59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80A3DD-2187-497B-A2BB-65308AEC70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4B7A6B-E9AC-4DFC-A86F-B5B5EE08B9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4324F0-0924-495E-81D2-0071407DC602}"/>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8" name="Footer Placeholder 7">
            <a:extLst>
              <a:ext uri="{FF2B5EF4-FFF2-40B4-BE49-F238E27FC236}">
                <a16:creationId xmlns:a16="http://schemas.microsoft.com/office/drawing/2014/main" id="{E52003C5-FF7A-47FF-A491-EF86DC83A0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245FFF-5CDD-42BE-803D-AE47CF76ACD3}"/>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239953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204B-CD02-4144-AB39-9BB03A7C27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95D4CB-FFAA-4FB6-B62D-5B48B7017710}"/>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4" name="Footer Placeholder 3">
            <a:extLst>
              <a:ext uri="{FF2B5EF4-FFF2-40B4-BE49-F238E27FC236}">
                <a16:creationId xmlns:a16="http://schemas.microsoft.com/office/drawing/2014/main" id="{C92228FF-74F0-4E51-8D5A-5E9CD6EE36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D3F06F-941E-48E1-B491-E065C6E190DB}"/>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1073286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5651E-3360-4733-8DA2-216A6E42AD89}"/>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3" name="Footer Placeholder 2">
            <a:extLst>
              <a:ext uri="{FF2B5EF4-FFF2-40B4-BE49-F238E27FC236}">
                <a16:creationId xmlns:a16="http://schemas.microsoft.com/office/drawing/2014/main" id="{D4EE7CEC-FFFD-4357-A6D2-C5547D92EC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BB8AA8-DB1D-4A7E-95D9-2CF3446F660A}"/>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87523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95CDE-85F9-4AA9-AE79-741438795B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3CF814-C6B9-44CA-85EB-F1B87B4738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D56F9E-464A-409E-86B3-D16D83008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7AC729-239E-47F7-9458-9503B7EB1839}"/>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6" name="Footer Placeholder 5">
            <a:extLst>
              <a:ext uri="{FF2B5EF4-FFF2-40B4-BE49-F238E27FC236}">
                <a16:creationId xmlns:a16="http://schemas.microsoft.com/office/drawing/2014/main" id="{F5F7DB5A-AF93-4A01-8B5B-E3384F0B97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8B6CE4-586C-487E-B6C7-C6C6DDD08147}"/>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228242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86A5A-A6C0-45EF-B866-A8676075CA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4921C0-F6CC-40D5-8281-5A1D96304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551DE3-C5AD-48E8-834C-D3A1C4F1E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005371-F008-490B-A720-F79EC2CA9282}"/>
              </a:ext>
            </a:extLst>
          </p:cNvPr>
          <p:cNvSpPr>
            <a:spLocks noGrp="1"/>
          </p:cNvSpPr>
          <p:nvPr>
            <p:ph type="dt" sz="half" idx="10"/>
          </p:nvPr>
        </p:nvSpPr>
        <p:spPr/>
        <p:txBody>
          <a:bodyPr/>
          <a:lstStyle/>
          <a:p>
            <a:fld id="{DD9044DD-F229-49D2-B930-D34CD44E3681}" type="datetimeFigureOut">
              <a:rPr lang="en-US" smtClean="0"/>
              <a:t>11/25/2020</a:t>
            </a:fld>
            <a:endParaRPr lang="en-US"/>
          </a:p>
        </p:txBody>
      </p:sp>
      <p:sp>
        <p:nvSpPr>
          <p:cNvPr id="6" name="Footer Placeholder 5">
            <a:extLst>
              <a:ext uri="{FF2B5EF4-FFF2-40B4-BE49-F238E27FC236}">
                <a16:creationId xmlns:a16="http://schemas.microsoft.com/office/drawing/2014/main" id="{C55CB7E1-686E-462F-9644-B86B747FE4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42989-F531-48FA-9265-ADBC35AA6A2E}"/>
              </a:ext>
            </a:extLst>
          </p:cNvPr>
          <p:cNvSpPr>
            <a:spLocks noGrp="1"/>
          </p:cNvSpPr>
          <p:nvPr>
            <p:ph type="sldNum" sz="quarter" idx="12"/>
          </p:nvPr>
        </p:nvSpPr>
        <p:spPr/>
        <p:txBody>
          <a:bodyPr/>
          <a:lstStyle/>
          <a:p>
            <a:fld id="{D021BBD0-5C6E-4242-9899-BAF85F39805A}" type="slidenum">
              <a:rPr lang="en-US" smtClean="0"/>
              <a:t>‹#›</a:t>
            </a:fld>
            <a:endParaRPr lang="en-US"/>
          </a:p>
        </p:txBody>
      </p:sp>
    </p:spTree>
    <p:extLst>
      <p:ext uri="{BB962C8B-B14F-4D97-AF65-F5344CB8AC3E}">
        <p14:creationId xmlns:p14="http://schemas.microsoft.com/office/powerpoint/2010/main" val="1574356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E706C3-1922-4106-ACA0-516D238B90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95FBA1-BF8E-4524-A220-94BC1CD04A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60D3A-C10D-4A1D-94C8-5AF29EE61D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044DD-F229-49D2-B930-D34CD44E3681}" type="datetimeFigureOut">
              <a:rPr lang="en-US" smtClean="0"/>
              <a:t>11/25/2020</a:t>
            </a:fld>
            <a:endParaRPr lang="en-US"/>
          </a:p>
        </p:txBody>
      </p:sp>
      <p:sp>
        <p:nvSpPr>
          <p:cNvPr id="5" name="Footer Placeholder 4">
            <a:extLst>
              <a:ext uri="{FF2B5EF4-FFF2-40B4-BE49-F238E27FC236}">
                <a16:creationId xmlns:a16="http://schemas.microsoft.com/office/drawing/2014/main" id="{AAFC5244-17FE-4911-9F4F-19EE451669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7AC591-05F9-4C5D-9D05-7A0A0EEA46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1BBD0-5C6E-4242-9899-BAF85F39805A}" type="slidenum">
              <a:rPr lang="en-US" smtClean="0"/>
              <a:t>‹#›</a:t>
            </a:fld>
            <a:endParaRPr lang="en-US"/>
          </a:p>
        </p:txBody>
      </p:sp>
    </p:spTree>
    <p:extLst>
      <p:ext uri="{BB962C8B-B14F-4D97-AF65-F5344CB8AC3E}">
        <p14:creationId xmlns:p14="http://schemas.microsoft.com/office/powerpoint/2010/main" val="3024004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9AE18-8D02-49CD-B223-10035FAE18ED}"/>
              </a:ext>
            </a:extLst>
          </p:cNvPr>
          <p:cNvSpPr>
            <a:spLocks noGrp="1"/>
          </p:cNvSpPr>
          <p:nvPr>
            <p:ph type="title"/>
          </p:nvPr>
        </p:nvSpPr>
        <p:spPr>
          <a:xfrm>
            <a:off x="648929" y="629266"/>
            <a:ext cx="3667039" cy="1676603"/>
          </a:xfrm>
        </p:spPr>
        <p:txBody>
          <a:bodyPr>
            <a:normAutofit fontScale="90000"/>
          </a:bodyPr>
          <a:lstStyle/>
          <a:p>
            <a:r>
              <a:rPr lang="en-NZ" sz="4800" dirty="0"/>
              <a:t>A different kind of self care</a:t>
            </a:r>
            <a:endParaRPr lang="en-US" sz="4800" dirty="0"/>
          </a:p>
        </p:txBody>
      </p:sp>
      <p:sp>
        <p:nvSpPr>
          <p:cNvPr id="3" name="Content Placeholder 2">
            <a:extLst>
              <a:ext uri="{FF2B5EF4-FFF2-40B4-BE49-F238E27FC236}">
                <a16:creationId xmlns:a16="http://schemas.microsoft.com/office/drawing/2014/main" id="{8BEEE2F8-7BF5-465F-BE35-A1BF88B3CA15}"/>
              </a:ext>
            </a:extLst>
          </p:cNvPr>
          <p:cNvSpPr>
            <a:spLocks noGrp="1"/>
          </p:cNvSpPr>
          <p:nvPr>
            <p:ph idx="1"/>
          </p:nvPr>
        </p:nvSpPr>
        <p:spPr>
          <a:xfrm>
            <a:off x="648931" y="2438401"/>
            <a:ext cx="3667036" cy="3779520"/>
          </a:xfrm>
        </p:spPr>
        <p:txBody>
          <a:bodyPr>
            <a:normAutofit/>
          </a:bodyPr>
          <a:lstStyle/>
          <a:p>
            <a:pPr marL="0" indent="0">
              <a:buNone/>
            </a:pPr>
            <a:endParaRPr lang="en-NZ" sz="1800" dirty="0"/>
          </a:p>
          <a:p>
            <a:pPr marL="0" indent="0">
              <a:buNone/>
            </a:pPr>
            <a:r>
              <a:rPr lang="en-NZ" dirty="0"/>
              <a:t>Stay home</a:t>
            </a:r>
          </a:p>
          <a:p>
            <a:pPr marL="0" indent="0">
              <a:buNone/>
            </a:pPr>
            <a:r>
              <a:rPr lang="en-NZ" dirty="0"/>
              <a:t>Practise social distancing </a:t>
            </a:r>
          </a:p>
          <a:p>
            <a:pPr marL="0" indent="0">
              <a:buNone/>
            </a:pPr>
            <a:r>
              <a:rPr lang="en-NZ" dirty="0"/>
              <a:t>Wear a mask</a:t>
            </a:r>
          </a:p>
          <a:p>
            <a:pPr marL="0" indent="0">
              <a:buNone/>
            </a:pPr>
            <a:r>
              <a:rPr lang="en-NZ" dirty="0"/>
              <a:t>Wash/sanitise hands</a:t>
            </a:r>
          </a:p>
          <a:p>
            <a:pPr marL="0" indent="0">
              <a:buNone/>
            </a:pPr>
            <a:r>
              <a:rPr lang="en-NZ" dirty="0"/>
              <a:t>Use the </a:t>
            </a:r>
            <a:r>
              <a:rPr lang="en-NZ" dirty="0" err="1"/>
              <a:t>Covid</a:t>
            </a:r>
            <a:r>
              <a:rPr lang="en-NZ" dirty="0"/>
              <a:t> Tracer App or sign in</a:t>
            </a:r>
            <a:endParaRPr lang="en-US" dirty="0"/>
          </a:p>
        </p:txBody>
      </p:sp>
      <p:sp>
        <p:nvSpPr>
          <p:cNvPr id="135" name="Rectangle 134">
            <a:extLst>
              <a:ext uri="{FF2B5EF4-FFF2-40B4-BE49-F238E27FC236}">
                <a16:creationId xmlns:a16="http://schemas.microsoft.com/office/drawing/2014/main" id="{F2B38F72-8FC4-4001-8C67-FA6B86DEC7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2"/>
            <a:ext cx="7555992"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Unite against COVID-19">
            <a:extLst>
              <a:ext uri="{FF2B5EF4-FFF2-40B4-BE49-F238E27FC236}">
                <a16:creationId xmlns:a16="http://schemas.microsoft.com/office/drawing/2014/main" id="{C4DB2FB6-2C67-498B-9580-7C7883B2F7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91" r="3316" b="-1"/>
          <a:stretch/>
        </p:blipFill>
        <p:spPr bwMode="auto">
          <a:xfrm>
            <a:off x="5550073" y="883578"/>
            <a:ext cx="6002265" cy="533434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3006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2DAED-CCA6-4739-8AE3-64677249ABBA}"/>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6000"/>
              <a:t>Aroha mai, aroha atu</a:t>
            </a:r>
          </a:p>
        </p:txBody>
      </p:sp>
      <p:sp>
        <p:nvSpPr>
          <p:cNvPr id="3" name="Content Placeholder 2">
            <a:extLst>
              <a:ext uri="{FF2B5EF4-FFF2-40B4-BE49-F238E27FC236}">
                <a16:creationId xmlns:a16="http://schemas.microsoft.com/office/drawing/2014/main" id="{C7E64852-25E9-4A70-BA3B-01E333D24C5B}"/>
              </a:ext>
            </a:extLst>
          </p:cNvPr>
          <p:cNvSpPr>
            <a:spLocks noGrp="1"/>
          </p:cNvSpPr>
          <p:nvPr>
            <p:ph idx="1"/>
          </p:nvPr>
        </p:nvSpPr>
        <p:spPr>
          <a:xfrm>
            <a:off x="6746627" y="4750893"/>
            <a:ext cx="4645250" cy="1147863"/>
          </a:xfrm>
        </p:spPr>
        <p:txBody>
          <a:bodyPr vert="horz" lIns="91440" tIns="45720" rIns="91440" bIns="45720" rtlCol="0" anchor="t">
            <a:normAutofit/>
          </a:bodyPr>
          <a:lstStyle/>
          <a:p>
            <a:pPr marL="0" indent="0">
              <a:buNone/>
            </a:pPr>
            <a:r>
              <a:rPr lang="en-US" sz="2000"/>
              <a:t>Love received demands love returned</a:t>
            </a: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2" descr="Aroha : Maori wisdom for a contented life lived in harmony with our planet - Hinemoa Elder">
            <a:extLst>
              <a:ext uri="{FF2B5EF4-FFF2-40B4-BE49-F238E27FC236}">
                <a16:creationId xmlns:a16="http://schemas.microsoft.com/office/drawing/2014/main" id="{22E8B9C2-3CD9-4FEB-A640-0475B2EDDF2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847" b="10471"/>
          <a:stretch/>
        </p:blipFill>
        <p:spPr bwMode="auto">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7245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10">
            <a:extLst>
              <a:ext uri="{FF2B5EF4-FFF2-40B4-BE49-F238E27FC236}">
                <a16:creationId xmlns:a16="http://schemas.microsoft.com/office/drawing/2014/main" id="{99AE2756-0FC4-4155-83E7-58AAAB63E7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689"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47AB924-1B87-43FC-B7C7-B112D5C51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F986AB-D14C-46B6-AC70-79B4DD588611}"/>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a:solidFill>
                  <a:srgbClr val="FFFFFF"/>
                </a:solidFill>
              </a:rPr>
              <a:t>Wellbeing gift ideas</a:t>
            </a:r>
          </a:p>
        </p:txBody>
      </p:sp>
      <p:pic>
        <p:nvPicPr>
          <p:cNvPr id="6" name="Picture 2" descr="Thrive' Magazine Is Now On Sale | Scoop News">
            <a:extLst>
              <a:ext uri="{FF2B5EF4-FFF2-40B4-BE49-F238E27FC236}">
                <a16:creationId xmlns:a16="http://schemas.microsoft.com/office/drawing/2014/main" id="{4749A404-F442-43A5-B07D-0FDCE896DCA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8822" y="307731"/>
            <a:ext cx="3308044" cy="39976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FF7D894B-531C-4C07-A507-EBED73AAC9D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85729" y="692887"/>
            <a:ext cx="3433324" cy="3227324"/>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a:extLst>
              <a:ext uri="{FF2B5EF4-FFF2-40B4-BE49-F238E27FC236}">
                <a16:creationId xmlns:a16="http://schemas.microsoft.com/office/drawing/2014/main" id="{818DC98F-4057-4645-B948-F604F39A9C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534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4" name="Picture 2" descr="Aroha : Maori wisdom for a contented life lived in harmony with our planet - Hinemoa Elder">
            <a:extLst>
              <a:ext uri="{FF2B5EF4-FFF2-40B4-BE49-F238E27FC236}">
                <a16:creationId xmlns:a16="http://schemas.microsoft.com/office/drawing/2014/main" id="{BFFA19F7-6F9B-4010-987A-721FA59C2EA5}"/>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tretch>
            <a:fillRect/>
          </a:stretch>
        </p:blipFill>
        <p:spPr bwMode="auto">
          <a:xfrm>
            <a:off x="8727531" y="330045"/>
            <a:ext cx="2868304" cy="3997637"/>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a:extLst>
              <a:ext uri="{FF2B5EF4-FFF2-40B4-BE49-F238E27FC236}">
                <a16:creationId xmlns:a16="http://schemas.microsoft.com/office/drawing/2014/main" id="{DAD2B705-4A9B-408D-AA80-4F41045E09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46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D7A453D2-15D8-4403-815F-291FA1634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161EA6B-09CA-445B-AB0D-8DF76FA92D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B352BBB9-69A8-405C-9209-A9FE217AED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76" name="Oval 75">
              <a:extLst>
                <a:ext uri="{FF2B5EF4-FFF2-40B4-BE49-F238E27FC236}">
                  <a16:creationId xmlns:a16="http://schemas.microsoft.com/office/drawing/2014/main" id="{2BA8247A-9874-4F57-82F4-AEB016E661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A30C3CE4-8479-4B6E-9C21-D7B0CD89E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7BCD297-22FC-4ECD-95DC-8581D5E6B1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061A25F1-8873-4D98-B8D5-169EA0AC9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a:extLst>
                <a:ext uri="{FF2B5EF4-FFF2-40B4-BE49-F238E27FC236}">
                  <a16:creationId xmlns:a16="http://schemas.microsoft.com/office/drawing/2014/main" id="{CB7BCAD9-3EF1-4FCE-AFA0-BD2C545A7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36649524-3638-4334-8ED6-539D10DF4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D1C8063-244B-49FF-BE87-C39A17A951AD}"/>
              </a:ext>
            </a:extLst>
          </p:cNvPr>
          <p:cNvSpPr>
            <a:spLocks noGrp="1"/>
          </p:cNvSpPr>
          <p:nvPr>
            <p:ph type="title"/>
          </p:nvPr>
        </p:nvSpPr>
        <p:spPr>
          <a:xfrm>
            <a:off x="630935" y="684915"/>
            <a:ext cx="11050781" cy="1951075"/>
          </a:xfrm>
          <a:noFill/>
        </p:spPr>
        <p:txBody>
          <a:bodyPr anchor="t">
            <a:normAutofit/>
          </a:bodyPr>
          <a:lstStyle/>
          <a:p>
            <a:r>
              <a:rPr lang="en-NZ" sz="4800" dirty="0">
                <a:solidFill>
                  <a:schemeClr val="bg1"/>
                </a:solidFill>
              </a:rPr>
              <a:t>self care = whanau care = community care</a:t>
            </a:r>
            <a:endParaRPr lang="en-US" sz="4800" dirty="0">
              <a:solidFill>
                <a:schemeClr val="bg1"/>
              </a:solidFill>
            </a:endParaRPr>
          </a:p>
        </p:txBody>
      </p:sp>
      <p:sp>
        <p:nvSpPr>
          <p:cNvPr id="83" name="Rectangle 82">
            <a:extLst>
              <a:ext uri="{FF2B5EF4-FFF2-40B4-BE49-F238E27FC236}">
                <a16:creationId xmlns:a16="http://schemas.microsoft.com/office/drawing/2014/main" id="{B8114C98-A349-4111-A123-E8EAB86AB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670FB431-AE18-414D-92F4-1D12D19911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86" name="Straight Connector 85">
              <a:extLst>
                <a:ext uri="{FF2B5EF4-FFF2-40B4-BE49-F238E27FC236}">
                  <a16:creationId xmlns:a16="http://schemas.microsoft.com/office/drawing/2014/main" id="{24467063-D74E-4D42-8790-B9F6D69584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1D19BAC-1681-47BC-AAF5-92FAFFF6F4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94347C2B-E846-452C-97AA-7E254FC1CE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0EA2B35-7959-4C2A-84AA-FF5D94FEDE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91" name="Rectangle 90">
            <a:extLst>
              <a:ext uri="{FF2B5EF4-FFF2-40B4-BE49-F238E27FC236}">
                <a16:creationId xmlns:a16="http://schemas.microsoft.com/office/drawing/2014/main" id="{E2D3D3F2-ABBB-4453-B1C5-1BEBF7E4DD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8214E4A5-A0D2-42C4-8D14-D2A7E495F0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94" name="Straight Connector 93">
              <a:extLst>
                <a:ext uri="{FF2B5EF4-FFF2-40B4-BE49-F238E27FC236}">
                  <a16:creationId xmlns:a16="http://schemas.microsoft.com/office/drawing/2014/main" id="{7494D7A0-6B21-41E8-A7D3-0033BBB791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E141D7D-32B0-448E-A666-EA8703AFCF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D87E268-6345-420F-8B97-B37ED04100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35E1622E-7FA6-4760-A2BF-A8105EBF7B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122" name="Picture 2" descr="Free Community Support Sessions | Modern Health | Modern Health">
            <a:extLst>
              <a:ext uri="{FF2B5EF4-FFF2-40B4-BE49-F238E27FC236}">
                <a16:creationId xmlns:a16="http://schemas.microsoft.com/office/drawing/2014/main" id="{028AF678-AD71-40C4-B132-AEACAC33EF0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802"/>
          <a:stretch/>
        </p:blipFill>
        <p:spPr bwMode="auto">
          <a:xfrm>
            <a:off x="629638" y="2708781"/>
            <a:ext cx="10848063" cy="3496632"/>
          </a:xfrm>
          <a:prstGeom prst="rect">
            <a:avLst/>
          </a:prstGeom>
          <a:noFill/>
          <a:extLst>
            <a:ext uri="{909E8E84-426E-40DD-AFC4-6F175D3DCCD1}">
              <a14:hiddenFill xmlns:a14="http://schemas.microsoft.com/office/drawing/2010/main">
                <a:solidFill>
                  <a:srgbClr val="FFFFFF"/>
                </a:solidFill>
              </a14:hiddenFill>
            </a:ext>
          </a:extLst>
        </p:spPr>
      </p:pic>
      <p:grpSp>
        <p:nvGrpSpPr>
          <p:cNvPr id="99" name="Group 98">
            <a:extLst>
              <a:ext uri="{FF2B5EF4-FFF2-40B4-BE49-F238E27FC236}">
                <a16:creationId xmlns:a16="http://schemas.microsoft.com/office/drawing/2014/main" id="{AF19A774-30A5-488B-9BAF-629C644029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74192" y="2852760"/>
            <a:ext cx="304800" cy="429768"/>
            <a:chOff x="215328" y="-46937"/>
            <a:chExt cx="304800" cy="2773841"/>
          </a:xfrm>
        </p:grpSpPr>
        <p:cxnSp>
          <p:nvCxnSpPr>
            <p:cNvPr id="100" name="Straight Connector 99">
              <a:extLst>
                <a:ext uri="{FF2B5EF4-FFF2-40B4-BE49-F238E27FC236}">
                  <a16:creationId xmlns:a16="http://schemas.microsoft.com/office/drawing/2014/main" id="{291EBF88-5B98-4258-A542-14C3AF2E52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8FBC2D58-9E3C-490D-BD7A-61EF07EA79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B6CF1BB4-1C1D-4EDE-BA26-0243FCF83B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00C83729-E02F-4512-AFE7-F4792228BD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Content Placeholder 4">
            <a:extLst>
              <a:ext uri="{FF2B5EF4-FFF2-40B4-BE49-F238E27FC236}">
                <a16:creationId xmlns:a16="http://schemas.microsoft.com/office/drawing/2014/main" id="{F8EE24F9-B435-423E-B72D-BA09BC9BF7E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610735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F9042-D73B-4A62-A83E-F55B3F5D8BF9}"/>
              </a:ext>
            </a:extLst>
          </p:cNvPr>
          <p:cNvSpPr>
            <a:spLocks noGrp="1"/>
          </p:cNvSpPr>
          <p:nvPr>
            <p:ph type="title"/>
          </p:nvPr>
        </p:nvSpPr>
        <p:spPr/>
        <p:txBody>
          <a:bodyPr>
            <a:normAutofit/>
          </a:bodyPr>
          <a:lstStyle/>
          <a:p>
            <a:r>
              <a:rPr lang="en-NZ" sz="7200" b="1" dirty="0"/>
              <a:t>Reflecting on wellbeing</a:t>
            </a:r>
            <a:endParaRPr lang="en-US" sz="7200" b="1" dirty="0"/>
          </a:p>
        </p:txBody>
      </p:sp>
      <p:sp>
        <p:nvSpPr>
          <p:cNvPr id="3" name="Content Placeholder 2">
            <a:extLst>
              <a:ext uri="{FF2B5EF4-FFF2-40B4-BE49-F238E27FC236}">
                <a16:creationId xmlns:a16="http://schemas.microsoft.com/office/drawing/2014/main" id="{9F75E199-2B35-46D2-9118-87BE180FC3DA}"/>
              </a:ext>
            </a:extLst>
          </p:cNvPr>
          <p:cNvSpPr>
            <a:spLocks noGrp="1"/>
          </p:cNvSpPr>
          <p:nvPr>
            <p:ph idx="1"/>
          </p:nvPr>
        </p:nvSpPr>
        <p:spPr>
          <a:xfrm>
            <a:off x="766281" y="1599593"/>
            <a:ext cx="10515600" cy="4351338"/>
          </a:xfrm>
        </p:spPr>
        <p:txBody>
          <a:bodyPr>
            <a:normAutofit lnSpcReduction="10000"/>
          </a:bodyPr>
          <a:lstStyle/>
          <a:p>
            <a:endParaRPr lang="en-NZ" sz="4800" dirty="0"/>
          </a:p>
          <a:p>
            <a:r>
              <a:rPr lang="en-NZ" sz="4800" dirty="0"/>
              <a:t>How have you been through 2020?</a:t>
            </a:r>
          </a:p>
          <a:p>
            <a:r>
              <a:rPr lang="en-NZ" sz="4800" dirty="0"/>
              <a:t>What has helped you through this time?</a:t>
            </a:r>
          </a:p>
          <a:p>
            <a:r>
              <a:rPr lang="en-NZ" sz="4800" dirty="0"/>
              <a:t>What values did you draw on?</a:t>
            </a:r>
          </a:p>
          <a:p>
            <a:r>
              <a:rPr lang="en-NZ" sz="4800" dirty="0"/>
              <a:t>What values were challenged through this time?</a:t>
            </a:r>
            <a:endParaRPr lang="en-US" sz="4800" dirty="0"/>
          </a:p>
        </p:txBody>
      </p:sp>
    </p:spTree>
    <p:extLst>
      <p:ext uri="{BB962C8B-B14F-4D97-AF65-F5344CB8AC3E}">
        <p14:creationId xmlns:p14="http://schemas.microsoft.com/office/powerpoint/2010/main" val="53536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FD6C5-1FF9-4939-B68C-419074C64A9E}"/>
              </a:ext>
            </a:extLst>
          </p:cNvPr>
          <p:cNvSpPr>
            <a:spLocks noGrp="1"/>
          </p:cNvSpPr>
          <p:nvPr>
            <p:ph type="title"/>
          </p:nvPr>
        </p:nvSpPr>
        <p:spPr/>
        <p:txBody>
          <a:bodyPr>
            <a:normAutofit/>
          </a:bodyPr>
          <a:lstStyle/>
          <a:p>
            <a:r>
              <a:rPr lang="en-NZ" sz="5400" b="1" dirty="0"/>
              <a:t>Reflections from a HIP practice</a:t>
            </a:r>
            <a:endParaRPr lang="en-US" sz="5400" b="1" dirty="0"/>
          </a:p>
        </p:txBody>
      </p:sp>
      <p:sp>
        <p:nvSpPr>
          <p:cNvPr id="3" name="Content Placeholder 2">
            <a:extLst>
              <a:ext uri="{FF2B5EF4-FFF2-40B4-BE49-F238E27FC236}">
                <a16:creationId xmlns:a16="http://schemas.microsoft.com/office/drawing/2014/main" id="{FDB9A267-E2D5-4015-A93F-7BC2E040035F}"/>
              </a:ext>
            </a:extLst>
          </p:cNvPr>
          <p:cNvSpPr>
            <a:spLocks noGrp="1"/>
          </p:cNvSpPr>
          <p:nvPr>
            <p:ph idx="1"/>
          </p:nvPr>
        </p:nvSpPr>
        <p:spPr>
          <a:xfrm>
            <a:off x="725184" y="1382464"/>
            <a:ext cx="10515600" cy="4351338"/>
          </a:xfrm>
        </p:spPr>
        <p:txBody>
          <a:bodyPr>
            <a:normAutofit/>
          </a:bodyPr>
          <a:lstStyle/>
          <a:p>
            <a:pPr marL="0" indent="0">
              <a:buNone/>
            </a:pPr>
            <a:endParaRPr lang="en-NZ" dirty="0"/>
          </a:p>
          <a:p>
            <a:pPr lvl="1"/>
            <a:r>
              <a:rPr lang="en-NZ" sz="4000" dirty="0"/>
              <a:t>I started walking every day and have kept this up/I stopped going to the pool and haven’t started back again</a:t>
            </a:r>
          </a:p>
          <a:p>
            <a:pPr marL="457200" lvl="1" indent="0">
              <a:buNone/>
            </a:pPr>
            <a:endParaRPr lang="en-NZ" sz="4000" dirty="0"/>
          </a:p>
          <a:p>
            <a:pPr lvl="1"/>
            <a:r>
              <a:rPr lang="en-NZ" sz="4000" dirty="0"/>
              <a:t>We had meals together as a family but don’t do that anymore – we are too busy again</a:t>
            </a:r>
          </a:p>
          <a:p>
            <a:pPr lvl="1"/>
            <a:endParaRPr lang="en-NZ" sz="4000" dirty="0"/>
          </a:p>
        </p:txBody>
      </p:sp>
    </p:spTree>
    <p:extLst>
      <p:ext uri="{BB962C8B-B14F-4D97-AF65-F5344CB8AC3E}">
        <p14:creationId xmlns:p14="http://schemas.microsoft.com/office/powerpoint/2010/main" val="3047585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FD6C5-1FF9-4939-B68C-419074C64A9E}"/>
              </a:ext>
            </a:extLst>
          </p:cNvPr>
          <p:cNvSpPr>
            <a:spLocks noGrp="1"/>
          </p:cNvSpPr>
          <p:nvPr>
            <p:ph type="title"/>
          </p:nvPr>
        </p:nvSpPr>
        <p:spPr/>
        <p:txBody>
          <a:bodyPr>
            <a:normAutofit/>
          </a:bodyPr>
          <a:lstStyle/>
          <a:p>
            <a:r>
              <a:rPr lang="en-NZ" sz="5400" b="1" dirty="0"/>
              <a:t>Reflections from a HIP practice</a:t>
            </a:r>
            <a:endParaRPr lang="en-US" sz="5400" b="1" dirty="0"/>
          </a:p>
        </p:txBody>
      </p:sp>
      <p:sp>
        <p:nvSpPr>
          <p:cNvPr id="3" name="Content Placeholder 2">
            <a:extLst>
              <a:ext uri="{FF2B5EF4-FFF2-40B4-BE49-F238E27FC236}">
                <a16:creationId xmlns:a16="http://schemas.microsoft.com/office/drawing/2014/main" id="{FDB9A267-E2D5-4015-A93F-7BC2E040035F}"/>
              </a:ext>
            </a:extLst>
          </p:cNvPr>
          <p:cNvSpPr>
            <a:spLocks noGrp="1"/>
          </p:cNvSpPr>
          <p:nvPr>
            <p:ph idx="1"/>
          </p:nvPr>
        </p:nvSpPr>
        <p:spPr>
          <a:xfrm>
            <a:off x="632717" y="1690688"/>
            <a:ext cx="10515600" cy="4351338"/>
          </a:xfrm>
        </p:spPr>
        <p:txBody>
          <a:bodyPr>
            <a:normAutofit lnSpcReduction="10000"/>
          </a:bodyPr>
          <a:lstStyle/>
          <a:p>
            <a:pPr marL="0" indent="0">
              <a:buNone/>
            </a:pPr>
            <a:endParaRPr lang="en-NZ" dirty="0"/>
          </a:p>
          <a:p>
            <a:pPr lvl="1"/>
            <a:r>
              <a:rPr lang="en-NZ" sz="4000" dirty="0"/>
              <a:t>I need people around me / I prefer time on my own</a:t>
            </a:r>
          </a:p>
          <a:p>
            <a:pPr marL="457200" lvl="1" indent="0">
              <a:buNone/>
            </a:pPr>
            <a:endParaRPr lang="en-NZ" sz="4000" dirty="0"/>
          </a:p>
          <a:p>
            <a:pPr lvl="1"/>
            <a:r>
              <a:rPr lang="en-NZ" sz="4000" dirty="0"/>
              <a:t>I need routine / I thrive on change</a:t>
            </a:r>
          </a:p>
          <a:p>
            <a:pPr lvl="1"/>
            <a:endParaRPr lang="en-NZ" sz="4000" dirty="0"/>
          </a:p>
          <a:p>
            <a:pPr lvl="1"/>
            <a:r>
              <a:rPr lang="en-NZ" sz="4000" dirty="0"/>
              <a:t>Family is the most important thing in my life / work is the most important thing in my life</a:t>
            </a:r>
            <a:endParaRPr lang="en-US" sz="2800" dirty="0"/>
          </a:p>
        </p:txBody>
      </p:sp>
    </p:spTree>
    <p:extLst>
      <p:ext uri="{BB962C8B-B14F-4D97-AF65-F5344CB8AC3E}">
        <p14:creationId xmlns:p14="http://schemas.microsoft.com/office/powerpoint/2010/main" val="290255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8344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20C992-69DF-4B69-A422-F74FB4BBA837}"/>
              </a:ext>
            </a:extLst>
          </p:cNvPr>
          <p:cNvSpPr>
            <a:spLocks noGrp="1"/>
          </p:cNvSpPr>
          <p:nvPr>
            <p:ph type="title"/>
          </p:nvPr>
        </p:nvSpPr>
        <p:spPr>
          <a:xfrm>
            <a:off x="123290" y="4469259"/>
            <a:ext cx="5528653" cy="2004380"/>
          </a:xfrm>
        </p:spPr>
        <p:txBody>
          <a:bodyPr vert="horz" lIns="91440" tIns="45720" rIns="91440" bIns="45720" rtlCol="0" anchor="t">
            <a:normAutofit fontScale="90000"/>
          </a:bodyPr>
          <a:lstStyle/>
          <a:p>
            <a:r>
              <a:rPr lang="en-US" sz="5400" dirty="0">
                <a:solidFill>
                  <a:schemeClr val="bg1"/>
                </a:solidFill>
              </a:rPr>
              <a:t>“What we all deserve is a great Christmas”</a:t>
            </a:r>
          </a:p>
        </p:txBody>
      </p:sp>
      <p:sp>
        <p:nvSpPr>
          <p:cNvPr id="11" name="Rectangle 10">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Kiwi Christmas at the Beach – Growing Old Disgracefully">
            <a:extLst>
              <a:ext uri="{FF2B5EF4-FFF2-40B4-BE49-F238E27FC236}">
                <a16:creationId xmlns:a16="http://schemas.microsoft.com/office/drawing/2014/main" id="{EF37E580-9753-4BF0-993D-B54C7E2271FF}"/>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3048" r="2" b="2"/>
          <a:stretch/>
        </p:blipFill>
        <p:spPr bwMode="auto">
          <a:xfrm>
            <a:off x="1155556" y="637762"/>
            <a:ext cx="9889765" cy="3579308"/>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6832F003-FCA6-4CFB-A2EA-308F3AA25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420" y="454914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558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4" descr="The top 5 ways to avoid eating too much food - Good 2 Grand">
            <a:extLst>
              <a:ext uri="{FF2B5EF4-FFF2-40B4-BE49-F238E27FC236}">
                <a16:creationId xmlns:a16="http://schemas.microsoft.com/office/drawing/2014/main" id="{FC3B7440-4F8D-4117-87FF-4C874CFCDE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574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24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D2E59-6F75-4540-A93D-E3C661DCD565}"/>
              </a:ext>
            </a:extLst>
          </p:cNvPr>
          <p:cNvSpPr>
            <a:spLocks noGrp="1"/>
          </p:cNvSpPr>
          <p:nvPr>
            <p:ph type="title"/>
          </p:nvPr>
        </p:nvSpPr>
        <p:spPr/>
        <p:txBody>
          <a:bodyPr>
            <a:normAutofit/>
          </a:bodyPr>
          <a:lstStyle/>
          <a:p>
            <a:r>
              <a:rPr lang="en-NZ" sz="6000" b="1" dirty="0"/>
              <a:t>What nourishes you</a:t>
            </a:r>
            <a:endParaRPr lang="en-US" sz="6000" b="1" dirty="0"/>
          </a:p>
        </p:txBody>
      </p:sp>
      <p:sp>
        <p:nvSpPr>
          <p:cNvPr id="3" name="Content Placeholder 2">
            <a:extLst>
              <a:ext uri="{FF2B5EF4-FFF2-40B4-BE49-F238E27FC236}">
                <a16:creationId xmlns:a16="http://schemas.microsoft.com/office/drawing/2014/main" id="{F8B584F1-EA0B-4B64-8A1B-5185FFA24E12}"/>
              </a:ext>
            </a:extLst>
          </p:cNvPr>
          <p:cNvSpPr>
            <a:spLocks noGrp="1"/>
          </p:cNvSpPr>
          <p:nvPr>
            <p:ph idx="1"/>
          </p:nvPr>
        </p:nvSpPr>
        <p:spPr/>
        <p:txBody>
          <a:bodyPr/>
          <a:lstStyle/>
          <a:p>
            <a:r>
              <a:rPr lang="en-NZ" sz="4000" dirty="0"/>
              <a:t>What foods/drinks help your body work at its best? </a:t>
            </a:r>
          </a:p>
          <a:p>
            <a:r>
              <a:rPr lang="en-NZ" sz="4000" dirty="0"/>
              <a:t>Who of the people you spend time with brings out the best ‘you’</a:t>
            </a:r>
          </a:p>
          <a:p>
            <a:r>
              <a:rPr lang="en-NZ" sz="4000" dirty="0"/>
              <a:t>What movement does your body enjoy? </a:t>
            </a:r>
          </a:p>
          <a:p>
            <a:pPr marL="0" indent="0">
              <a:buNone/>
            </a:pPr>
            <a:endParaRPr lang="en-US" dirty="0"/>
          </a:p>
        </p:txBody>
      </p:sp>
    </p:spTree>
    <p:extLst>
      <p:ext uri="{BB962C8B-B14F-4D97-AF65-F5344CB8AC3E}">
        <p14:creationId xmlns:p14="http://schemas.microsoft.com/office/powerpoint/2010/main" val="177584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FDA5D-BDEE-4DE2-95EA-7019710931B1}"/>
              </a:ext>
            </a:extLst>
          </p:cNvPr>
          <p:cNvSpPr>
            <a:spLocks noGrp="1"/>
          </p:cNvSpPr>
          <p:nvPr>
            <p:ph type="title"/>
          </p:nvPr>
        </p:nvSpPr>
        <p:spPr/>
        <p:txBody>
          <a:bodyPr>
            <a:normAutofit/>
          </a:bodyPr>
          <a:lstStyle/>
          <a:p>
            <a:r>
              <a:rPr lang="en-NZ" sz="6600" b="1" dirty="0"/>
              <a:t>What is rest full for you?</a:t>
            </a:r>
            <a:endParaRPr lang="en-US" sz="6600" b="1" dirty="0"/>
          </a:p>
        </p:txBody>
      </p:sp>
      <p:sp>
        <p:nvSpPr>
          <p:cNvPr id="3" name="Content Placeholder 2">
            <a:extLst>
              <a:ext uri="{FF2B5EF4-FFF2-40B4-BE49-F238E27FC236}">
                <a16:creationId xmlns:a16="http://schemas.microsoft.com/office/drawing/2014/main" id="{E7A48564-FB9B-4C3E-9234-B5077D1F2092}"/>
              </a:ext>
            </a:extLst>
          </p:cNvPr>
          <p:cNvSpPr>
            <a:spLocks noGrp="1"/>
          </p:cNvSpPr>
          <p:nvPr>
            <p:ph idx="1"/>
          </p:nvPr>
        </p:nvSpPr>
        <p:spPr/>
        <p:txBody>
          <a:bodyPr/>
          <a:lstStyle/>
          <a:p>
            <a:endParaRPr lang="en-NZ" sz="4800" dirty="0"/>
          </a:p>
          <a:p>
            <a:r>
              <a:rPr lang="en-NZ" sz="4800" dirty="0"/>
              <a:t>What feels restful to your mind?</a:t>
            </a:r>
          </a:p>
          <a:p>
            <a:pPr marL="0" indent="0">
              <a:buNone/>
            </a:pPr>
            <a:r>
              <a:rPr lang="en-NZ" sz="4800" dirty="0"/>
              <a:t>	</a:t>
            </a:r>
          </a:p>
          <a:p>
            <a:r>
              <a:rPr lang="en-NZ" sz="4800" dirty="0"/>
              <a:t>What feels restful to your body? </a:t>
            </a:r>
          </a:p>
          <a:p>
            <a:endParaRPr lang="en-NZ" sz="4800" dirty="0"/>
          </a:p>
          <a:p>
            <a:pPr marL="0" indent="0">
              <a:buNone/>
            </a:pPr>
            <a:endParaRPr lang="en-US" dirty="0"/>
          </a:p>
        </p:txBody>
      </p:sp>
    </p:spTree>
    <p:extLst>
      <p:ext uri="{BB962C8B-B14F-4D97-AF65-F5344CB8AC3E}">
        <p14:creationId xmlns:p14="http://schemas.microsoft.com/office/powerpoint/2010/main" val="1818693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F4CE4520D6F3469B020C8501506770" ma:contentTypeVersion="14" ma:contentTypeDescription="Create a new document." ma:contentTypeScope="" ma:versionID="e10718081a6bee55ec794f318549e375">
  <xsd:schema xmlns:xsd="http://www.w3.org/2001/XMLSchema" xmlns:xs="http://www.w3.org/2001/XMLSchema" xmlns:p="http://schemas.microsoft.com/office/2006/metadata/properties" xmlns:ns1="http://schemas.microsoft.com/sharepoint/v3" xmlns:ns2="662774e8-ceb8-4889-889a-aa8b0aa1d1db" xmlns:ns3="9f0e7999-c8ed-4616-b0a4-fece3b66517b" targetNamespace="http://schemas.microsoft.com/office/2006/metadata/properties" ma:root="true" ma:fieldsID="8064651da9f971ba128248e9d2024f4e" ns1:_="" ns2:_="" ns3:_="">
    <xsd:import namespace="http://schemas.microsoft.com/sharepoint/v3"/>
    <xsd:import namespace="662774e8-ceb8-4889-889a-aa8b0aa1d1db"/>
    <xsd:import namespace="9f0e7999-c8ed-4616-b0a4-fece3b66517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2774e8-ceb8-4889-889a-aa8b0aa1d1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0e7999-c8ed-4616-b0a4-fece3b66517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D9466A3-DC14-425B-8B05-37AF1490751D}"/>
</file>

<file path=customXml/itemProps2.xml><?xml version="1.0" encoding="utf-8"?>
<ds:datastoreItem xmlns:ds="http://schemas.openxmlformats.org/officeDocument/2006/customXml" ds:itemID="{ECB6C784-87D4-47C4-8245-31259CE4D782}"/>
</file>

<file path=customXml/itemProps3.xml><?xml version="1.0" encoding="utf-8"?>
<ds:datastoreItem xmlns:ds="http://schemas.openxmlformats.org/officeDocument/2006/customXml" ds:itemID="{0EA661F0-7F01-44E4-A119-4AFFB13BE6EA}"/>
</file>

<file path=docProps/app.xml><?xml version="1.0" encoding="utf-8"?>
<Properties xmlns="http://schemas.openxmlformats.org/officeDocument/2006/extended-properties" xmlns:vt="http://schemas.openxmlformats.org/officeDocument/2006/docPropsVTypes">
  <TotalTime>741</TotalTime>
  <Words>447</Words>
  <Application>Microsoft Office PowerPoint</Application>
  <PresentationFormat>Widescreen</PresentationFormat>
  <Paragraphs>55</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 different kind of self care</vt:lpstr>
      <vt:lpstr>self care = whanau care = community care</vt:lpstr>
      <vt:lpstr>Reflecting on wellbeing</vt:lpstr>
      <vt:lpstr>Reflections from a HIP practice</vt:lpstr>
      <vt:lpstr>Reflections from a HIP practice</vt:lpstr>
      <vt:lpstr>“What we all deserve is a great Christmas”</vt:lpstr>
      <vt:lpstr>PowerPoint Presentation</vt:lpstr>
      <vt:lpstr>What nourishes you</vt:lpstr>
      <vt:lpstr>What is rest full for you?</vt:lpstr>
      <vt:lpstr>Aroha mai, aroha atu</vt:lpstr>
      <vt:lpstr>Wellbeing gift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different kind of self care</dc:title>
  <dc:creator>Emma Fromings</dc:creator>
  <cp:lastModifiedBy>Emma Fromings</cp:lastModifiedBy>
  <cp:revision>1</cp:revision>
  <dcterms:created xsi:type="dcterms:W3CDTF">2020-11-23T20:15:50Z</dcterms:created>
  <dcterms:modified xsi:type="dcterms:W3CDTF">2020-11-25T04:08:16Z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0x01010067F4CE4520D6F3469B020C8501506770</vt:lpwstr>
  </property>
</Properties>
</file>