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7"/>
  </p:notesMasterIdLst>
  <p:handoutMasterIdLst>
    <p:handoutMasterId r:id="rId28"/>
  </p:handoutMasterIdLst>
  <p:sldIdLst>
    <p:sldId id="632" r:id="rId5"/>
    <p:sldId id="649" r:id="rId6"/>
    <p:sldId id="646" r:id="rId7"/>
    <p:sldId id="634" r:id="rId8"/>
    <p:sldId id="636" r:id="rId9"/>
    <p:sldId id="642" r:id="rId10"/>
    <p:sldId id="366" r:id="rId11"/>
    <p:sldId id="690" r:id="rId12"/>
    <p:sldId id="639" r:id="rId13"/>
    <p:sldId id="727" r:id="rId14"/>
    <p:sldId id="725" r:id="rId15"/>
    <p:sldId id="729" r:id="rId16"/>
    <p:sldId id="265" r:id="rId17"/>
    <p:sldId id="644" r:id="rId18"/>
    <p:sldId id="730" r:id="rId19"/>
    <p:sldId id="645" r:id="rId20"/>
    <p:sldId id="647" r:id="rId21"/>
    <p:sldId id="714" r:id="rId22"/>
    <p:sldId id="314" r:id="rId23"/>
    <p:sldId id="405" r:id="rId24"/>
    <p:sldId id="613" r:id="rId25"/>
    <p:sldId id="633"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maima Reihana" initials="HR" lastIdx="1" clrIdx="0">
    <p:extLst>
      <p:ext uri="{19B8F6BF-5375-455C-9EA6-DF929625EA0E}">
        <p15:presenceInfo xmlns:p15="http://schemas.microsoft.com/office/powerpoint/2012/main" userId="S-1-5-21-3837083729-2850026403-60534069-1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588F3B"/>
    <a:srgbClr val="6600CC"/>
    <a:srgbClr val="333399"/>
    <a:srgbClr val="339933"/>
    <a:srgbClr val="660033"/>
    <a:srgbClr val="3366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A56FA-6BCB-4568-957D-30837BA40C3D}" v="61" dt="2021-11-04T06:13:23.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62212" autoAdjust="0"/>
  </p:normalViewPr>
  <p:slideViewPr>
    <p:cSldViewPr>
      <p:cViewPr varScale="1">
        <p:scale>
          <a:sx n="71" d="100"/>
          <a:sy n="71" d="100"/>
        </p:scale>
        <p:origin x="2352" y="60"/>
      </p:cViewPr>
      <p:guideLst>
        <p:guide orient="horz" pos="2160"/>
        <p:guide pos="2880"/>
      </p:guideLst>
    </p:cSldViewPr>
  </p:slideViewPr>
  <p:outlineViewPr>
    <p:cViewPr>
      <p:scale>
        <a:sx n="33" d="100"/>
        <a:sy n="33" d="100"/>
      </p:scale>
      <p:origin x="0" y="-34920"/>
    </p:cViewPr>
  </p:outlineViewPr>
  <p:notesTextViewPr>
    <p:cViewPr>
      <p:scale>
        <a:sx n="3" d="2"/>
        <a:sy n="3" d="2"/>
      </p:scale>
      <p:origin x="0" y="0"/>
    </p:cViewPr>
  </p:notesTextViewPr>
  <p:sorterViewPr>
    <p:cViewPr>
      <p:scale>
        <a:sx n="87" d="100"/>
        <a:sy n="87" d="100"/>
      </p:scale>
      <p:origin x="0" y="0"/>
    </p:cViewPr>
  </p:sorterViewPr>
  <p:notesViewPr>
    <p:cSldViewPr>
      <p:cViewPr varScale="1">
        <p:scale>
          <a:sx n="79" d="100"/>
          <a:sy n="79" d="100"/>
        </p:scale>
        <p:origin x="331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maima Reihana" userId="fe1523da-b09a-4973-a078-db631d356a5e" providerId="ADAL" clId="{70FA56FA-6BCB-4568-957D-30837BA40C3D}"/>
    <pc:docChg chg="undo custSel addSld delSld modSld sldOrd">
      <pc:chgData name="Hemaima Reihana" userId="fe1523da-b09a-4973-a078-db631d356a5e" providerId="ADAL" clId="{70FA56FA-6BCB-4568-957D-30837BA40C3D}" dt="2021-11-04T06:18:05.379" v="8817" actId="2696"/>
      <pc:docMkLst>
        <pc:docMk/>
      </pc:docMkLst>
      <pc:sldChg chg="delSp add del mod">
        <pc:chgData name="Hemaima Reihana" userId="fe1523da-b09a-4973-a078-db631d356a5e" providerId="ADAL" clId="{70FA56FA-6BCB-4568-957D-30837BA40C3D}" dt="2021-11-03T16:43:45.073" v="7483" actId="47"/>
        <pc:sldMkLst>
          <pc:docMk/>
          <pc:sldMk cId="0" sldId="256"/>
        </pc:sldMkLst>
        <pc:picChg chg="del">
          <ac:chgData name="Hemaima Reihana" userId="fe1523da-b09a-4973-a078-db631d356a5e" providerId="ADAL" clId="{70FA56FA-6BCB-4568-957D-30837BA40C3D}" dt="2021-11-03T16:42:35.366" v="7474" actId="21"/>
          <ac:picMkLst>
            <pc:docMk/>
            <pc:sldMk cId="0" sldId="256"/>
            <ac:picMk id="2" creationId="{00000000-0000-0000-0000-000000000000}"/>
          </ac:picMkLst>
        </pc:picChg>
      </pc:sldChg>
      <pc:sldChg chg="addSp delSp modSp add mod">
        <pc:chgData name="Hemaima Reihana" userId="fe1523da-b09a-4973-a078-db631d356a5e" providerId="ADAL" clId="{70FA56FA-6BCB-4568-957D-30837BA40C3D}" dt="2021-11-04T06:11:36.593" v="8767" actId="478"/>
        <pc:sldMkLst>
          <pc:docMk/>
          <pc:sldMk cId="16705160" sldId="265"/>
        </pc:sldMkLst>
        <pc:picChg chg="add del mod">
          <ac:chgData name="Hemaima Reihana" userId="fe1523da-b09a-4973-a078-db631d356a5e" providerId="ADAL" clId="{70FA56FA-6BCB-4568-957D-30837BA40C3D}" dt="2021-11-04T06:11:35.918" v="8766" actId="478"/>
          <ac:picMkLst>
            <pc:docMk/>
            <pc:sldMk cId="16705160" sldId="265"/>
            <ac:picMk id="3" creationId="{3615F767-07B3-46B5-ACAA-6C361769579C}"/>
          </ac:picMkLst>
        </pc:picChg>
        <pc:picChg chg="add mod">
          <ac:chgData name="Hemaima Reihana" userId="fe1523da-b09a-4973-a078-db631d356a5e" providerId="ADAL" clId="{70FA56FA-6BCB-4568-957D-30837BA40C3D}" dt="2021-11-03T16:52:23.225" v="7663"/>
          <ac:picMkLst>
            <pc:docMk/>
            <pc:sldMk cId="16705160" sldId="265"/>
            <ac:picMk id="6" creationId="{9F67DDC2-C5FF-4CB6-832A-8A9A504D0CB1}"/>
          </ac:picMkLst>
        </pc:picChg>
        <pc:picChg chg="add del mod">
          <ac:chgData name="Hemaima Reihana" userId="fe1523da-b09a-4973-a078-db631d356a5e" providerId="ADAL" clId="{70FA56FA-6BCB-4568-957D-30837BA40C3D}" dt="2021-11-04T06:11:36.593" v="8767" actId="478"/>
          <ac:picMkLst>
            <pc:docMk/>
            <pc:sldMk cId="16705160" sldId="265"/>
            <ac:picMk id="9" creationId="{EB5390AD-D52E-4A3F-961B-7463E04A6213}"/>
          </ac:picMkLst>
        </pc:picChg>
        <pc:picChg chg="add del mod">
          <ac:chgData name="Hemaima Reihana" userId="fe1523da-b09a-4973-a078-db631d356a5e" providerId="ADAL" clId="{70FA56FA-6BCB-4568-957D-30837BA40C3D}" dt="2021-11-04T06:11:35.275" v="8764" actId="478"/>
          <ac:picMkLst>
            <pc:docMk/>
            <pc:sldMk cId="16705160" sldId="265"/>
            <ac:picMk id="11" creationId="{ADA8C967-EBDF-4CF4-8E7A-92179C9322D6}"/>
          </ac:picMkLst>
        </pc:picChg>
        <pc:picChg chg="add del mod">
          <ac:chgData name="Hemaima Reihana" userId="fe1523da-b09a-4973-a078-db631d356a5e" providerId="ADAL" clId="{70FA56FA-6BCB-4568-957D-30837BA40C3D}" dt="2021-11-04T06:11:34.205" v="8763" actId="478"/>
          <ac:picMkLst>
            <pc:docMk/>
            <pc:sldMk cId="16705160" sldId="265"/>
            <ac:picMk id="13" creationId="{40B3A682-934E-4C67-AA7A-7C711E108AD8}"/>
          </ac:picMkLst>
        </pc:picChg>
      </pc:sldChg>
      <pc:sldChg chg="del">
        <pc:chgData name="Hemaima Reihana" userId="fe1523da-b09a-4973-a078-db631d356a5e" providerId="ADAL" clId="{70FA56FA-6BCB-4568-957D-30837BA40C3D}" dt="2021-11-03T10:38:34.208" v="7" actId="47"/>
        <pc:sldMkLst>
          <pc:docMk/>
          <pc:sldMk cId="3069819781" sldId="313"/>
        </pc:sldMkLst>
      </pc:sldChg>
      <pc:sldChg chg="modSp add mod ord">
        <pc:chgData name="Hemaima Reihana" userId="fe1523da-b09a-4973-a078-db631d356a5e" providerId="ADAL" clId="{70FA56FA-6BCB-4568-957D-30837BA40C3D}" dt="2021-11-03T16:46:11.256" v="7501"/>
        <pc:sldMkLst>
          <pc:docMk/>
          <pc:sldMk cId="4166340552" sldId="314"/>
        </pc:sldMkLst>
        <pc:spChg chg="mod">
          <ac:chgData name="Hemaima Reihana" userId="fe1523da-b09a-4973-a078-db631d356a5e" providerId="ADAL" clId="{70FA56FA-6BCB-4568-957D-30837BA40C3D}" dt="2021-11-03T16:13:56.151" v="5732" actId="27636"/>
          <ac:spMkLst>
            <pc:docMk/>
            <pc:sldMk cId="4166340552" sldId="314"/>
            <ac:spMk id="21507" creationId="{68212708-F4FC-4C04-AE4A-DECE80AB2D88}"/>
          </ac:spMkLst>
        </pc:spChg>
      </pc:sldChg>
      <pc:sldChg chg="del">
        <pc:chgData name="Hemaima Reihana" userId="fe1523da-b09a-4973-a078-db631d356a5e" providerId="ADAL" clId="{70FA56FA-6BCB-4568-957D-30837BA40C3D}" dt="2021-11-03T10:36:45.743" v="4" actId="47"/>
        <pc:sldMkLst>
          <pc:docMk/>
          <pc:sldMk cId="4181622200" sldId="351"/>
        </pc:sldMkLst>
      </pc:sldChg>
      <pc:sldChg chg="addSp modSp add mod ord modNotesTx">
        <pc:chgData name="Hemaima Reihana" userId="fe1523da-b09a-4973-a078-db631d356a5e" providerId="ADAL" clId="{70FA56FA-6BCB-4568-957D-30837BA40C3D}" dt="2021-11-04T06:13:51.326" v="8768" actId="6549"/>
        <pc:sldMkLst>
          <pc:docMk/>
          <pc:sldMk cId="1766827381" sldId="366"/>
        </pc:sldMkLst>
        <pc:spChg chg="mod">
          <ac:chgData name="Hemaima Reihana" userId="fe1523da-b09a-4973-a078-db631d356a5e" providerId="ADAL" clId="{70FA56FA-6BCB-4568-957D-30837BA40C3D}" dt="2021-11-04T04:26:24.217" v="8101" actId="207"/>
          <ac:spMkLst>
            <pc:docMk/>
            <pc:sldMk cId="1766827381" sldId="366"/>
            <ac:spMk id="24578" creationId="{38F3C015-E3CE-4543-971C-BE2DABFA40E5}"/>
          </ac:spMkLst>
        </pc:spChg>
        <pc:spChg chg="mod">
          <ac:chgData name="Hemaima Reihana" userId="fe1523da-b09a-4973-a078-db631d356a5e" providerId="ADAL" clId="{70FA56FA-6BCB-4568-957D-30837BA40C3D}" dt="2021-11-03T22:17:43.810" v="8024" actId="20577"/>
          <ac:spMkLst>
            <pc:docMk/>
            <pc:sldMk cId="1766827381" sldId="366"/>
            <ac:spMk id="93187" creationId="{9E7F5129-4E98-402C-A8ED-F649323E1B30}"/>
          </ac:spMkLst>
        </pc:spChg>
        <pc:picChg chg="add mod">
          <ac:chgData name="Hemaima Reihana" userId="fe1523da-b09a-4973-a078-db631d356a5e" providerId="ADAL" clId="{70FA56FA-6BCB-4568-957D-30837BA40C3D}" dt="2021-11-03T16:50:49.151" v="7649" actId="1076"/>
          <ac:picMkLst>
            <pc:docMk/>
            <pc:sldMk cId="1766827381" sldId="366"/>
            <ac:picMk id="3" creationId="{0730E51F-47AF-4BA2-B348-73028FBBA000}"/>
          </ac:picMkLst>
        </pc:picChg>
      </pc:sldChg>
      <pc:sldChg chg="add del">
        <pc:chgData name="Hemaima Reihana" userId="fe1523da-b09a-4973-a078-db631d356a5e" providerId="ADAL" clId="{70FA56FA-6BCB-4568-957D-30837BA40C3D}" dt="2021-11-03T16:44:33.378" v="7487" actId="47"/>
        <pc:sldMkLst>
          <pc:docMk/>
          <pc:sldMk cId="2597427608" sldId="404"/>
        </pc:sldMkLst>
      </pc:sldChg>
      <pc:sldChg chg="add del ord modNotesTx">
        <pc:chgData name="Hemaima Reihana" userId="fe1523da-b09a-4973-a078-db631d356a5e" providerId="ADAL" clId="{70FA56FA-6BCB-4568-957D-30837BA40C3D}" dt="2021-11-03T16:17:38.720" v="5869" actId="2696"/>
        <pc:sldMkLst>
          <pc:docMk/>
          <pc:sldMk cId="3814418084" sldId="404"/>
        </pc:sldMkLst>
      </pc:sldChg>
      <pc:sldChg chg="add ord">
        <pc:chgData name="Hemaima Reihana" userId="fe1523da-b09a-4973-a078-db631d356a5e" providerId="ADAL" clId="{70FA56FA-6BCB-4568-957D-30837BA40C3D}" dt="2021-11-03T16:16:40.064" v="5866"/>
        <pc:sldMkLst>
          <pc:docMk/>
          <pc:sldMk cId="18444502" sldId="405"/>
        </pc:sldMkLst>
      </pc:sldChg>
      <pc:sldChg chg="del">
        <pc:chgData name="Hemaima Reihana" userId="fe1523da-b09a-4973-a078-db631d356a5e" providerId="ADAL" clId="{70FA56FA-6BCB-4568-957D-30837BA40C3D}" dt="2021-11-03T16:45:48.453" v="7496" actId="47"/>
        <pc:sldMkLst>
          <pc:docMk/>
          <pc:sldMk cId="0" sldId="406"/>
        </pc:sldMkLst>
      </pc:sldChg>
      <pc:sldChg chg="del">
        <pc:chgData name="Hemaima Reihana" userId="fe1523da-b09a-4973-a078-db631d356a5e" providerId="ADAL" clId="{70FA56FA-6BCB-4568-957D-30837BA40C3D}" dt="2021-11-03T10:36:46.529" v="5" actId="47"/>
        <pc:sldMkLst>
          <pc:docMk/>
          <pc:sldMk cId="2219088529" sldId="423"/>
        </pc:sldMkLst>
      </pc:sldChg>
      <pc:sldChg chg="addSp delSp modSp add del mod ord">
        <pc:chgData name="Hemaima Reihana" userId="fe1523da-b09a-4973-a078-db631d356a5e" providerId="ADAL" clId="{70FA56FA-6BCB-4568-957D-30837BA40C3D}" dt="2021-11-03T16:08:54.676" v="5685" actId="47"/>
        <pc:sldMkLst>
          <pc:docMk/>
          <pc:sldMk cId="1460106603" sldId="431"/>
        </pc:sldMkLst>
        <pc:spChg chg="add mod">
          <ac:chgData name="Hemaima Reihana" userId="fe1523da-b09a-4973-a078-db631d356a5e" providerId="ADAL" clId="{70FA56FA-6BCB-4568-957D-30837BA40C3D}" dt="2021-11-03T16:07:23.835" v="5681" actId="26606"/>
          <ac:spMkLst>
            <pc:docMk/>
            <pc:sldMk cId="1460106603" sldId="431"/>
            <ac:spMk id="4" creationId="{E4AB1429-CB9C-4402-A28C-4B146B29ACCB}"/>
          </ac:spMkLst>
        </pc:spChg>
        <pc:spChg chg="del topLvl">
          <ac:chgData name="Hemaima Reihana" userId="fe1523da-b09a-4973-a078-db631d356a5e" providerId="ADAL" clId="{70FA56FA-6BCB-4568-957D-30837BA40C3D}" dt="2021-11-03T16:07:35.386" v="5684" actId="478"/>
          <ac:spMkLst>
            <pc:docMk/>
            <pc:sldMk cId="1460106603" sldId="431"/>
            <ac:spMk id="8" creationId="{ECF2369C-9F39-4EE8-85FA-095118DBFA6C}"/>
          </ac:spMkLst>
        </pc:spChg>
        <pc:spChg chg="del mod topLvl">
          <ac:chgData name="Hemaima Reihana" userId="fe1523da-b09a-4973-a078-db631d356a5e" providerId="ADAL" clId="{70FA56FA-6BCB-4568-957D-30837BA40C3D}" dt="2021-11-03T16:07:32.347" v="5683" actId="478"/>
          <ac:spMkLst>
            <pc:docMk/>
            <pc:sldMk cId="1460106603" sldId="431"/>
            <ac:spMk id="9" creationId="{907ACF0C-2341-4966-B606-E886C31FE4F7}"/>
          </ac:spMkLst>
        </pc:spChg>
        <pc:spChg chg="del">
          <ac:chgData name="Hemaima Reihana" userId="fe1523da-b09a-4973-a078-db631d356a5e" providerId="ADAL" clId="{70FA56FA-6BCB-4568-957D-30837BA40C3D}" dt="2021-11-03T16:07:23.835" v="5681" actId="26606"/>
          <ac:spMkLst>
            <pc:docMk/>
            <pc:sldMk cId="1460106603" sldId="431"/>
            <ac:spMk id="82" creationId="{00000000-0000-0000-0000-000000000000}"/>
          </ac:spMkLst>
        </pc:spChg>
        <pc:grpChg chg="del">
          <ac:chgData name="Hemaima Reihana" userId="fe1523da-b09a-4973-a078-db631d356a5e" providerId="ADAL" clId="{70FA56FA-6BCB-4568-957D-30837BA40C3D}" dt="2021-11-03T16:07:32.347" v="5683" actId="478"/>
          <ac:grpSpMkLst>
            <pc:docMk/>
            <pc:sldMk cId="1460106603" sldId="431"/>
            <ac:grpSpMk id="7" creationId="{2800A381-98E1-475F-858F-4DF0EF336544}"/>
          </ac:grpSpMkLst>
        </pc:grpChg>
        <pc:graphicFrameChg chg="add">
          <ac:chgData name="Hemaima Reihana" userId="fe1523da-b09a-4973-a078-db631d356a5e" providerId="ADAL" clId="{70FA56FA-6BCB-4568-957D-30837BA40C3D}" dt="2021-11-03T16:07:23.835" v="5681" actId="26606"/>
          <ac:graphicFrameMkLst>
            <pc:docMk/>
            <pc:sldMk cId="1460106603" sldId="431"/>
            <ac:graphicFrameMk id="85" creationId="{A1776A4C-F6D2-4A65-BB6E-D075C4871CDE}"/>
          </ac:graphicFrameMkLst>
        </pc:graphicFrameChg>
      </pc:sldChg>
      <pc:sldChg chg="del">
        <pc:chgData name="Hemaima Reihana" userId="fe1523da-b09a-4973-a078-db631d356a5e" providerId="ADAL" clId="{70FA56FA-6BCB-4568-957D-30837BA40C3D}" dt="2021-11-03T10:38:40.284" v="8" actId="47"/>
        <pc:sldMkLst>
          <pc:docMk/>
          <pc:sldMk cId="2270895960" sldId="493"/>
        </pc:sldMkLst>
      </pc:sldChg>
      <pc:sldChg chg="add del">
        <pc:chgData name="Hemaima Reihana" userId="fe1523da-b09a-4973-a078-db631d356a5e" providerId="ADAL" clId="{70FA56FA-6BCB-4568-957D-30837BA40C3D}" dt="2021-11-03T16:43:54.432" v="7484" actId="47"/>
        <pc:sldMkLst>
          <pc:docMk/>
          <pc:sldMk cId="779209027" sldId="588"/>
        </pc:sldMkLst>
      </pc:sldChg>
      <pc:sldChg chg="add del ord">
        <pc:chgData name="Hemaima Reihana" userId="fe1523da-b09a-4973-a078-db631d356a5e" providerId="ADAL" clId="{70FA56FA-6BCB-4568-957D-30837BA40C3D}" dt="2021-11-03T16:18:39.210" v="5876" actId="2696"/>
        <pc:sldMkLst>
          <pc:docMk/>
          <pc:sldMk cId="2630823834" sldId="588"/>
        </pc:sldMkLst>
      </pc:sldChg>
      <pc:sldChg chg="del">
        <pc:chgData name="Hemaima Reihana" userId="fe1523da-b09a-4973-a078-db631d356a5e" providerId="ADAL" clId="{70FA56FA-6BCB-4568-957D-30837BA40C3D}" dt="2021-11-03T10:36:42.708" v="2" actId="47"/>
        <pc:sldMkLst>
          <pc:docMk/>
          <pc:sldMk cId="828642161" sldId="595"/>
        </pc:sldMkLst>
      </pc:sldChg>
      <pc:sldChg chg="del ord">
        <pc:chgData name="Hemaima Reihana" userId="fe1523da-b09a-4973-a078-db631d356a5e" providerId="ADAL" clId="{70FA56FA-6BCB-4568-957D-30837BA40C3D}" dt="2021-11-03T16:43:58.429" v="7485" actId="47"/>
        <pc:sldMkLst>
          <pc:docMk/>
          <pc:sldMk cId="934393404" sldId="601"/>
        </pc:sldMkLst>
      </pc:sldChg>
      <pc:sldChg chg="del">
        <pc:chgData name="Hemaima Reihana" userId="fe1523da-b09a-4973-a078-db631d356a5e" providerId="ADAL" clId="{70FA56FA-6BCB-4568-957D-30837BA40C3D}" dt="2021-11-03T10:38:42.527" v="9" actId="47"/>
        <pc:sldMkLst>
          <pc:docMk/>
          <pc:sldMk cId="3436946370" sldId="605"/>
        </pc:sldMkLst>
      </pc:sldChg>
      <pc:sldChg chg="del">
        <pc:chgData name="Hemaima Reihana" userId="fe1523da-b09a-4973-a078-db631d356a5e" providerId="ADAL" clId="{70FA56FA-6BCB-4568-957D-30837BA40C3D}" dt="2021-11-03T10:36:38.198" v="0" actId="47"/>
        <pc:sldMkLst>
          <pc:docMk/>
          <pc:sldMk cId="3682802317" sldId="628"/>
        </pc:sldMkLst>
      </pc:sldChg>
      <pc:sldChg chg="del">
        <pc:chgData name="Hemaima Reihana" userId="fe1523da-b09a-4973-a078-db631d356a5e" providerId="ADAL" clId="{70FA56FA-6BCB-4568-957D-30837BA40C3D}" dt="2021-11-03T10:36:39.300" v="1" actId="47"/>
        <pc:sldMkLst>
          <pc:docMk/>
          <pc:sldMk cId="373118539" sldId="631"/>
        </pc:sldMkLst>
      </pc:sldChg>
      <pc:sldChg chg="addSp modSp mod">
        <pc:chgData name="Hemaima Reihana" userId="fe1523da-b09a-4973-a078-db631d356a5e" providerId="ADAL" clId="{70FA56FA-6BCB-4568-957D-30837BA40C3D}" dt="2021-11-03T17:03:20.694" v="7959" actId="255"/>
        <pc:sldMkLst>
          <pc:docMk/>
          <pc:sldMk cId="2026661656" sldId="632"/>
        </pc:sldMkLst>
        <pc:spChg chg="add mod">
          <ac:chgData name="Hemaima Reihana" userId="fe1523da-b09a-4973-a078-db631d356a5e" providerId="ADAL" clId="{70FA56FA-6BCB-4568-957D-30837BA40C3D}" dt="2021-11-03T17:03:20.694" v="7959" actId="255"/>
          <ac:spMkLst>
            <pc:docMk/>
            <pc:sldMk cId="2026661656" sldId="632"/>
            <ac:spMk id="3" creationId="{5289F6A9-814C-4B2C-A881-C9802D40E046}"/>
          </ac:spMkLst>
        </pc:spChg>
      </pc:sldChg>
      <pc:sldChg chg="addSp delSp modSp mod setClrOvrMap modNotesTx">
        <pc:chgData name="Hemaima Reihana" userId="fe1523da-b09a-4973-a078-db631d356a5e" providerId="ADAL" clId="{70FA56FA-6BCB-4568-957D-30837BA40C3D}" dt="2021-11-03T22:13:28.601" v="7988" actId="20577"/>
        <pc:sldMkLst>
          <pc:docMk/>
          <pc:sldMk cId="1940977920" sldId="634"/>
        </pc:sldMkLst>
        <pc:spChg chg="mod">
          <ac:chgData name="Hemaima Reihana" userId="fe1523da-b09a-4973-a078-db631d356a5e" providerId="ADAL" clId="{70FA56FA-6BCB-4568-957D-30837BA40C3D}" dt="2021-11-03T22:12:26.202" v="7971" actId="26606"/>
          <ac:spMkLst>
            <pc:docMk/>
            <pc:sldMk cId="1940977920" sldId="634"/>
            <ac:spMk id="2" creationId="{79109F4F-8C29-4773-BCEE-0267567AF384}"/>
          </ac:spMkLst>
        </pc:spChg>
        <pc:spChg chg="mod">
          <ac:chgData name="Hemaima Reihana" userId="fe1523da-b09a-4973-a078-db631d356a5e" providerId="ADAL" clId="{70FA56FA-6BCB-4568-957D-30837BA40C3D}" dt="2021-11-03T22:12:42.969" v="7976" actId="27636"/>
          <ac:spMkLst>
            <pc:docMk/>
            <pc:sldMk cId="1940977920" sldId="634"/>
            <ac:spMk id="3" creationId="{4CB5167E-DCD9-42AC-89DA-621D5293BB77}"/>
          </ac:spMkLst>
        </pc:spChg>
        <pc:spChg chg="del">
          <ac:chgData name="Hemaima Reihana" userId="fe1523da-b09a-4973-a078-db631d356a5e" providerId="ADAL" clId="{70FA56FA-6BCB-4568-957D-30837BA40C3D}" dt="2021-11-03T22:12:08.449" v="7970" actId="478"/>
          <ac:spMkLst>
            <pc:docMk/>
            <pc:sldMk cId="1940977920" sldId="634"/>
            <ac:spMk id="4" creationId="{A0C86766-8C1C-4087-B7F3-E011449F3BE2}"/>
          </ac:spMkLst>
        </pc:spChg>
        <pc:spChg chg="add">
          <ac:chgData name="Hemaima Reihana" userId="fe1523da-b09a-4973-a078-db631d356a5e" providerId="ADAL" clId="{70FA56FA-6BCB-4568-957D-30837BA40C3D}" dt="2021-11-03T22:12:26.202" v="7971" actId="26606"/>
          <ac:spMkLst>
            <pc:docMk/>
            <pc:sldMk cId="1940977920" sldId="634"/>
            <ac:spMk id="12" creationId="{7D2BFFD5-490F-4B45-91F2-6B826FBAD4E3}"/>
          </ac:spMkLst>
        </pc:spChg>
        <pc:graphicFrameChg chg="add del mod">
          <ac:chgData name="Hemaima Reihana" userId="fe1523da-b09a-4973-a078-db631d356a5e" providerId="ADAL" clId="{70FA56FA-6BCB-4568-957D-30837BA40C3D}" dt="2021-11-03T16:49:16.542" v="7619" actId="21"/>
          <ac:graphicFrameMkLst>
            <pc:docMk/>
            <pc:sldMk cId="1940977920" sldId="634"/>
            <ac:graphicFrameMk id="6" creationId="{39533071-9752-43F1-A98B-4397DF04E802}"/>
          </ac:graphicFrameMkLst>
        </pc:graphicFrameChg>
        <pc:graphicFrameChg chg="add mod modGraphic">
          <ac:chgData name="Hemaima Reihana" userId="fe1523da-b09a-4973-a078-db631d356a5e" providerId="ADAL" clId="{70FA56FA-6BCB-4568-957D-30837BA40C3D}" dt="2021-11-03T22:13:09.205" v="7986" actId="20577"/>
          <ac:graphicFrameMkLst>
            <pc:docMk/>
            <pc:sldMk cId="1940977920" sldId="634"/>
            <ac:graphicFrameMk id="7" creationId="{7FE98978-523A-46FB-BC4A-4F1EF9FDD642}"/>
          </ac:graphicFrameMkLst>
        </pc:graphicFrameChg>
        <pc:picChg chg="del">
          <ac:chgData name="Hemaima Reihana" userId="fe1523da-b09a-4973-a078-db631d356a5e" providerId="ADAL" clId="{70FA56FA-6BCB-4568-957D-30837BA40C3D}" dt="2021-11-03T22:11:40.472" v="7965" actId="478"/>
          <ac:picMkLst>
            <pc:docMk/>
            <pc:sldMk cId="1940977920" sldId="634"/>
            <ac:picMk id="5" creationId="{BA9C7F1F-457A-46B9-B52C-BFBAE28744E2}"/>
          </ac:picMkLst>
        </pc:picChg>
        <pc:picChg chg="add del mod">
          <ac:chgData name="Hemaima Reihana" userId="fe1523da-b09a-4973-a078-db631d356a5e" providerId="ADAL" clId="{70FA56FA-6BCB-4568-957D-30837BA40C3D}" dt="2021-11-03T22:11:08.170" v="7961" actId="478"/>
          <ac:picMkLst>
            <pc:docMk/>
            <pc:sldMk cId="1940977920" sldId="634"/>
            <ac:picMk id="8" creationId="{A5C52BFB-0733-4FBD-8543-04537F74D6B3}"/>
          </ac:picMkLst>
        </pc:picChg>
      </pc:sldChg>
      <pc:sldChg chg="del">
        <pc:chgData name="Hemaima Reihana" userId="fe1523da-b09a-4973-a078-db631d356a5e" providerId="ADAL" clId="{70FA56FA-6BCB-4568-957D-30837BA40C3D}" dt="2021-11-03T10:36:43.599" v="3" actId="47"/>
        <pc:sldMkLst>
          <pc:docMk/>
          <pc:sldMk cId="3395928365" sldId="635"/>
        </pc:sldMkLst>
      </pc:sldChg>
      <pc:sldChg chg="addSp modSp mod modNotesTx">
        <pc:chgData name="Hemaima Reihana" userId="fe1523da-b09a-4973-a078-db631d356a5e" providerId="ADAL" clId="{70FA56FA-6BCB-4568-957D-30837BA40C3D}" dt="2021-11-04T06:16:05.388" v="8816" actId="20577"/>
        <pc:sldMkLst>
          <pc:docMk/>
          <pc:sldMk cId="86125216" sldId="636"/>
        </pc:sldMkLst>
        <pc:picChg chg="add mod">
          <ac:chgData name="Hemaima Reihana" userId="fe1523da-b09a-4973-a078-db631d356a5e" providerId="ADAL" clId="{70FA56FA-6BCB-4568-957D-30837BA40C3D}" dt="2021-11-03T16:50:58.269" v="7651" actId="1076"/>
          <ac:picMkLst>
            <pc:docMk/>
            <pc:sldMk cId="86125216" sldId="636"/>
            <ac:picMk id="4" creationId="{3C80C662-F593-48A9-A551-4607381A6755}"/>
          </ac:picMkLst>
        </pc:picChg>
      </pc:sldChg>
      <pc:sldChg chg="del">
        <pc:chgData name="Hemaima Reihana" userId="fe1523da-b09a-4973-a078-db631d356a5e" providerId="ADAL" clId="{70FA56FA-6BCB-4568-957D-30837BA40C3D}" dt="2021-11-03T16:45:57.266" v="7497" actId="47"/>
        <pc:sldMkLst>
          <pc:docMk/>
          <pc:sldMk cId="3518364590" sldId="637"/>
        </pc:sldMkLst>
      </pc:sldChg>
      <pc:sldChg chg="del">
        <pc:chgData name="Hemaima Reihana" userId="fe1523da-b09a-4973-a078-db631d356a5e" providerId="ADAL" clId="{70FA56FA-6BCB-4568-957D-30837BA40C3D}" dt="2021-11-03T16:44:57.975" v="7488" actId="47"/>
        <pc:sldMkLst>
          <pc:docMk/>
          <pc:sldMk cId="4240981242" sldId="638"/>
        </pc:sldMkLst>
      </pc:sldChg>
      <pc:sldChg chg="modSp mod ord modNotesTx">
        <pc:chgData name="Hemaima Reihana" userId="fe1523da-b09a-4973-a078-db631d356a5e" providerId="ADAL" clId="{70FA56FA-6BCB-4568-957D-30837BA40C3D}" dt="2021-11-04T06:14:14.136" v="8804" actId="20577"/>
        <pc:sldMkLst>
          <pc:docMk/>
          <pc:sldMk cId="2968640214" sldId="639"/>
        </pc:sldMkLst>
        <pc:spChg chg="mod">
          <ac:chgData name="Hemaima Reihana" userId="fe1523da-b09a-4973-a078-db631d356a5e" providerId="ADAL" clId="{70FA56FA-6BCB-4568-957D-30837BA40C3D}" dt="2021-11-03T15:58:50.470" v="5054" actId="122"/>
          <ac:spMkLst>
            <pc:docMk/>
            <pc:sldMk cId="2968640214" sldId="639"/>
            <ac:spMk id="2" creationId="{26AC9671-BB28-40FB-988A-905B9CDA586A}"/>
          </ac:spMkLst>
        </pc:spChg>
      </pc:sldChg>
      <pc:sldChg chg="del">
        <pc:chgData name="Hemaima Reihana" userId="fe1523da-b09a-4973-a078-db631d356a5e" providerId="ADAL" clId="{70FA56FA-6BCB-4568-957D-30837BA40C3D}" dt="2021-11-03T16:45:02.735" v="7489" actId="47"/>
        <pc:sldMkLst>
          <pc:docMk/>
          <pc:sldMk cId="2041979029" sldId="640"/>
        </pc:sldMkLst>
      </pc:sldChg>
      <pc:sldChg chg="del">
        <pc:chgData name="Hemaima Reihana" userId="fe1523da-b09a-4973-a078-db631d356a5e" providerId="ADAL" clId="{70FA56FA-6BCB-4568-957D-30837BA40C3D}" dt="2021-11-03T16:45:07.993" v="7490" actId="47"/>
        <pc:sldMkLst>
          <pc:docMk/>
          <pc:sldMk cId="1183729515" sldId="641"/>
        </pc:sldMkLst>
      </pc:sldChg>
      <pc:sldChg chg="addSp delSp modSp mod ord modNotesTx">
        <pc:chgData name="Hemaima Reihana" userId="fe1523da-b09a-4973-a078-db631d356a5e" providerId="ADAL" clId="{70FA56FA-6BCB-4568-957D-30837BA40C3D}" dt="2021-11-04T04:24:48.165" v="8096" actId="20577"/>
        <pc:sldMkLst>
          <pc:docMk/>
          <pc:sldMk cId="1973817737" sldId="642"/>
        </pc:sldMkLst>
        <pc:spChg chg="mod">
          <ac:chgData name="Hemaima Reihana" userId="fe1523da-b09a-4973-a078-db631d356a5e" providerId="ADAL" clId="{70FA56FA-6BCB-4568-957D-30837BA40C3D}" dt="2021-11-03T15:00:23.102" v="1913" actId="255"/>
          <ac:spMkLst>
            <pc:docMk/>
            <pc:sldMk cId="1973817737" sldId="642"/>
            <ac:spMk id="2" creationId="{6C95F99D-BFB2-4BE5-BF26-A8D2D9463C89}"/>
          </ac:spMkLst>
        </pc:spChg>
        <pc:spChg chg="mod">
          <ac:chgData name="Hemaima Reihana" userId="fe1523da-b09a-4973-a078-db631d356a5e" providerId="ADAL" clId="{70FA56FA-6BCB-4568-957D-30837BA40C3D}" dt="2021-11-03T15:06:38.191" v="2004" actId="27636"/>
          <ac:spMkLst>
            <pc:docMk/>
            <pc:sldMk cId="1973817737" sldId="642"/>
            <ac:spMk id="6" creationId="{D13B49FD-9EA5-4ACB-95AF-6B9576548B92}"/>
          </ac:spMkLst>
        </pc:spChg>
        <pc:spChg chg="add del mod">
          <ac:chgData name="Hemaima Reihana" userId="fe1523da-b09a-4973-a078-db631d356a5e" providerId="ADAL" clId="{70FA56FA-6BCB-4568-957D-30837BA40C3D}" dt="2021-11-03T15:07:04.837" v="2005" actId="478"/>
          <ac:spMkLst>
            <pc:docMk/>
            <pc:sldMk cId="1973817737" sldId="642"/>
            <ac:spMk id="7" creationId="{D49935D9-C8BD-437A-8611-AA141BEA80A6}"/>
          </ac:spMkLst>
        </pc:spChg>
        <pc:picChg chg="mod">
          <ac:chgData name="Hemaima Reihana" userId="fe1523da-b09a-4973-a078-db631d356a5e" providerId="ADAL" clId="{70FA56FA-6BCB-4568-957D-30837BA40C3D}" dt="2021-11-03T15:07:14.350" v="2007" actId="1076"/>
          <ac:picMkLst>
            <pc:docMk/>
            <pc:sldMk cId="1973817737" sldId="642"/>
            <ac:picMk id="9" creationId="{4F469805-2556-457A-B5A1-9AD168B13208}"/>
          </ac:picMkLst>
        </pc:picChg>
      </pc:sldChg>
      <pc:sldChg chg="del">
        <pc:chgData name="Hemaima Reihana" userId="fe1523da-b09a-4973-a078-db631d356a5e" providerId="ADAL" clId="{70FA56FA-6BCB-4568-957D-30837BA40C3D}" dt="2021-11-03T16:45:16.285" v="7491" actId="47"/>
        <pc:sldMkLst>
          <pc:docMk/>
          <pc:sldMk cId="1478555075" sldId="643"/>
        </pc:sldMkLst>
      </pc:sldChg>
      <pc:sldChg chg="addSp delSp modSp mod ord">
        <pc:chgData name="Hemaima Reihana" userId="fe1523da-b09a-4973-a078-db631d356a5e" providerId="ADAL" clId="{70FA56FA-6BCB-4568-957D-30837BA40C3D}" dt="2021-11-04T06:08:06.166" v="8740" actId="21"/>
        <pc:sldMkLst>
          <pc:docMk/>
          <pc:sldMk cId="806319549" sldId="644"/>
        </pc:sldMkLst>
        <pc:spChg chg="mod">
          <ac:chgData name="Hemaima Reihana" userId="fe1523da-b09a-4973-a078-db631d356a5e" providerId="ADAL" clId="{70FA56FA-6BCB-4568-957D-30837BA40C3D}" dt="2021-11-03T22:15:18.162" v="7995" actId="21"/>
          <ac:spMkLst>
            <pc:docMk/>
            <pc:sldMk cId="806319549" sldId="644"/>
            <ac:spMk id="2" creationId="{498FDAE4-EE1A-4580-BF1B-2B1EAA1FC46A}"/>
          </ac:spMkLst>
        </pc:spChg>
        <pc:spChg chg="add mod">
          <ac:chgData name="Hemaima Reihana" userId="fe1523da-b09a-4973-a078-db631d356a5e" providerId="ADAL" clId="{70FA56FA-6BCB-4568-957D-30837BA40C3D}" dt="2021-11-03T22:15:43.038" v="8000" actId="1076"/>
          <ac:spMkLst>
            <pc:docMk/>
            <pc:sldMk cId="806319549" sldId="644"/>
            <ac:spMk id="3" creationId="{C4D86F89-244D-4F84-A822-D2074141FA95}"/>
          </ac:spMkLst>
        </pc:spChg>
        <pc:spChg chg="mod">
          <ac:chgData name="Hemaima Reihana" userId="fe1523da-b09a-4973-a078-db631d356a5e" providerId="ADAL" clId="{70FA56FA-6BCB-4568-957D-30837BA40C3D}" dt="2021-11-03T22:14:26.042" v="7991" actId="115"/>
          <ac:spMkLst>
            <pc:docMk/>
            <pc:sldMk cId="806319549" sldId="644"/>
            <ac:spMk id="7" creationId="{BB04826F-1F03-4046-8FBA-3473F91597D6}"/>
          </ac:spMkLst>
        </pc:spChg>
        <pc:picChg chg="add del">
          <ac:chgData name="Hemaima Reihana" userId="fe1523da-b09a-4973-a078-db631d356a5e" providerId="ADAL" clId="{70FA56FA-6BCB-4568-957D-30837BA40C3D}" dt="2021-11-04T06:08:06.166" v="8740" actId="21"/>
          <ac:picMkLst>
            <pc:docMk/>
            <pc:sldMk cId="806319549" sldId="644"/>
            <ac:picMk id="5" creationId="{BBECD048-9E5B-469F-9588-A65A49950F4E}"/>
          </ac:picMkLst>
        </pc:picChg>
      </pc:sldChg>
      <pc:sldChg chg="addSp modSp ord">
        <pc:chgData name="Hemaima Reihana" userId="fe1523da-b09a-4973-a078-db631d356a5e" providerId="ADAL" clId="{70FA56FA-6BCB-4568-957D-30837BA40C3D}" dt="2021-11-03T17:03:38.672" v="7960"/>
        <pc:sldMkLst>
          <pc:docMk/>
          <pc:sldMk cId="1187111119" sldId="645"/>
        </pc:sldMkLst>
        <pc:spChg chg="add mod">
          <ac:chgData name="Hemaima Reihana" userId="fe1523da-b09a-4973-a078-db631d356a5e" providerId="ADAL" clId="{70FA56FA-6BCB-4568-957D-30837BA40C3D}" dt="2021-11-03T17:03:38.672" v="7960"/>
          <ac:spMkLst>
            <pc:docMk/>
            <pc:sldMk cId="1187111119" sldId="645"/>
            <ac:spMk id="7" creationId="{9D57CEDD-2FCD-4CDC-A3BE-F4727A7DD3E1}"/>
          </ac:spMkLst>
        </pc:spChg>
      </pc:sldChg>
      <pc:sldChg chg="modNotesTx">
        <pc:chgData name="Hemaima Reihana" userId="fe1523da-b09a-4973-a078-db631d356a5e" providerId="ADAL" clId="{70FA56FA-6BCB-4568-957D-30837BA40C3D}" dt="2021-11-03T15:10:24.447" v="2015" actId="20577"/>
        <pc:sldMkLst>
          <pc:docMk/>
          <pc:sldMk cId="656514837" sldId="646"/>
        </pc:sldMkLst>
      </pc:sldChg>
      <pc:sldChg chg="addSp modSp ord">
        <pc:chgData name="Hemaima Reihana" userId="fe1523da-b09a-4973-a078-db631d356a5e" providerId="ADAL" clId="{70FA56FA-6BCB-4568-957D-30837BA40C3D}" dt="2021-11-03T16:55:47.990" v="7703"/>
        <pc:sldMkLst>
          <pc:docMk/>
          <pc:sldMk cId="781711461" sldId="647"/>
        </pc:sldMkLst>
        <pc:picChg chg="add mod">
          <ac:chgData name="Hemaima Reihana" userId="fe1523da-b09a-4973-a078-db631d356a5e" providerId="ADAL" clId="{70FA56FA-6BCB-4568-957D-30837BA40C3D}" dt="2021-11-03T16:53:07.067" v="7666"/>
          <ac:picMkLst>
            <pc:docMk/>
            <pc:sldMk cId="781711461" sldId="647"/>
            <ac:picMk id="6" creationId="{1FD30E57-EBAC-403E-97F3-FAE632E3A151}"/>
          </ac:picMkLst>
        </pc:picChg>
      </pc:sldChg>
      <pc:sldChg chg="addSp delSp modSp del mod modNotesTx">
        <pc:chgData name="Hemaima Reihana" userId="fe1523da-b09a-4973-a078-db631d356a5e" providerId="ADAL" clId="{70FA56FA-6BCB-4568-957D-30837BA40C3D}" dt="2021-11-03T16:44:18.605" v="7486" actId="47"/>
        <pc:sldMkLst>
          <pc:docMk/>
          <pc:sldMk cId="173643412" sldId="648"/>
        </pc:sldMkLst>
        <pc:spChg chg="mod">
          <ac:chgData name="Hemaima Reihana" userId="fe1523da-b09a-4973-a078-db631d356a5e" providerId="ADAL" clId="{70FA56FA-6BCB-4568-957D-30837BA40C3D}" dt="2021-11-03T10:40:28.012" v="67" actId="255"/>
          <ac:spMkLst>
            <pc:docMk/>
            <pc:sldMk cId="173643412" sldId="648"/>
            <ac:spMk id="2" creationId="{72D685E1-842E-4071-AA32-2ED6B3C1897F}"/>
          </ac:spMkLst>
        </pc:spChg>
        <pc:spChg chg="del mod">
          <ac:chgData name="Hemaima Reihana" userId="fe1523da-b09a-4973-a078-db631d356a5e" providerId="ADAL" clId="{70FA56FA-6BCB-4568-957D-30837BA40C3D}" dt="2021-11-03T10:40:16.140" v="66" actId="26606"/>
          <ac:spMkLst>
            <pc:docMk/>
            <pc:sldMk cId="173643412" sldId="648"/>
            <ac:spMk id="3" creationId="{2F383D70-6145-435C-87B6-61D8EB2661A4}"/>
          </ac:spMkLst>
        </pc:spChg>
        <pc:spChg chg="del">
          <ac:chgData name="Hemaima Reihana" userId="fe1523da-b09a-4973-a078-db631d356a5e" providerId="ADAL" clId="{70FA56FA-6BCB-4568-957D-30837BA40C3D}" dt="2021-11-03T10:40:16.140" v="66" actId="26606"/>
          <ac:spMkLst>
            <pc:docMk/>
            <pc:sldMk cId="173643412" sldId="648"/>
            <ac:spMk id="8" creationId="{AD6F6937-3B5A-4391-9F37-58A571B362A9}"/>
          </ac:spMkLst>
        </pc:spChg>
        <pc:graphicFrameChg chg="add">
          <ac:chgData name="Hemaima Reihana" userId="fe1523da-b09a-4973-a078-db631d356a5e" providerId="ADAL" clId="{70FA56FA-6BCB-4568-957D-30837BA40C3D}" dt="2021-11-03T10:40:16.140" v="66" actId="26606"/>
          <ac:graphicFrameMkLst>
            <pc:docMk/>
            <pc:sldMk cId="173643412" sldId="648"/>
            <ac:graphicFrameMk id="10" creationId="{39110AA2-3BF4-4E2B-89D2-75A18A3776A3}"/>
          </ac:graphicFrameMkLst>
        </pc:graphicFrameChg>
      </pc:sldChg>
      <pc:sldChg chg="addSp delSp modSp new mod setBg modNotesTx">
        <pc:chgData name="Hemaima Reihana" userId="fe1523da-b09a-4973-a078-db631d356a5e" providerId="ADAL" clId="{70FA56FA-6BCB-4568-957D-30837BA40C3D}" dt="2021-11-03T15:08:50.779" v="2008" actId="20577"/>
        <pc:sldMkLst>
          <pc:docMk/>
          <pc:sldMk cId="330507667" sldId="649"/>
        </pc:sldMkLst>
        <pc:spChg chg="mod">
          <ac:chgData name="Hemaima Reihana" userId="fe1523da-b09a-4973-a078-db631d356a5e" providerId="ADAL" clId="{70FA56FA-6BCB-4568-957D-30837BA40C3D}" dt="2021-11-03T14:34:14.208" v="216" actId="1076"/>
          <ac:spMkLst>
            <pc:docMk/>
            <pc:sldMk cId="330507667" sldId="649"/>
            <ac:spMk id="2" creationId="{91929A97-8E76-45E2-B6DD-024501DE26FA}"/>
          </ac:spMkLst>
        </pc:spChg>
        <pc:spChg chg="mod ord">
          <ac:chgData name="Hemaima Reihana" userId="fe1523da-b09a-4973-a078-db631d356a5e" providerId="ADAL" clId="{70FA56FA-6BCB-4568-957D-30837BA40C3D}" dt="2021-11-03T14:34:03.717" v="215" actId="1076"/>
          <ac:spMkLst>
            <pc:docMk/>
            <pc:sldMk cId="330507667" sldId="649"/>
            <ac:spMk id="3" creationId="{72E2317C-27D8-4AD9-A861-83B007EBA726}"/>
          </ac:spMkLst>
        </pc:spChg>
        <pc:spChg chg="add">
          <ac:chgData name="Hemaima Reihana" userId="fe1523da-b09a-4973-a078-db631d356a5e" providerId="ADAL" clId="{70FA56FA-6BCB-4568-957D-30837BA40C3D}" dt="2021-11-03T14:34:47.147" v="217" actId="11529"/>
          <ac:spMkLst>
            <pc:docMk/>
            <pc:sldMk cId="330507667" sldId="649"/>
            <ac:spMk id="6" creationId="{485D1416-F946-4C75-B500-D075D1BE345B}"/>
          </ac:spMkLst>
        </pc:spChg>
        <pc:spChg chg="add del mod">
          <ac:chgData name="Hemaima Reihana" userId="fe1523da-b09a-4973-a078-db631d356a5e" providerId="ADAL" clId="{70FA56FA-6BCB-4568-957D-30837BA40C3D}" dt="2021-11-03T14:35:05.662" v="223" actId="478"/>
          <ac:spMkLst>
            <pc:docMk/>
            <pc:sldMk cId="330507667" sldId="649"/>
            <ac:spMk id="7" creationId="{D77CB52E-16D9-486B-8041-E766A1B5BDCD}"/>
          </ac:spMkLst>
        </pc:spChg>
        <pc:spChg chg="add mod">
          <ac:chgData name="Hemaima Reihana" userId="fe1523da-b09a-4973-a078-db631d356a5e" providerId="ADAL" clId="{70FA56FA-6BCB-4568-957D-30837BA40C3D}" dt="2021-11-03T14:35:02.840" v="222" actId="1076"/>
          <ac:spMkLst>
            <pc:docMk/>
            <pc:sldMk cId="330507667" sldId="649"/>
            <ac:spMk id="8" creationId="{9A3402E8-C560-499F-9E98-1E1532D3EA16}"/>
          </ac:spMkLst>
        </pc:spChg>
        <pc:spChg chg="add mod">
          <ac:chgData name="Hemaima Reihana" userId="fe1523da-b09a-4973-a078-db631d356a5e" providerId="ADAL" clId="{70FA56FA-6BCB-4568-957D-30837BA40C3D}" dt="2021-11-03T14:34:56.570" v="221" actId="1076"/>
          <ac:spMkLst>
            <pc:docMk/>
            <pc:sldMk cId="330507667" sldId="649"/>
            <ac:spMk id="9" creationId="{2AFA9620-F5C9-4461-B38C-E2EA0B25B1EB}"/>
          </ac:spMkLst>
        </pc:spChg>
        <pc:picChg chg="add mod">
          <ac:chgData name="Hemaima Reihana" userId="fe1523da-b09a-4973-a078-db631d356a5e" providerId="ADAL" clId="{70FA56FA-6BCB-4568-957D-30837BA40C3D}" dt="2021-11-03T14:29:08.582" v="69" actId="26606"/>
          <ac:picMkLst>
            <pc:docMk/>
            <pc:sldMk cId="330507667" sldId="649"/>
            <ac:picMk id="5" creationId="{76134384-93EA-43CC-B4CC-B507D94F727A}"/>
          </ac:picMkLst>
        </pc:picChg>
      </pc:sldChg>
      <pc:sldChg chg="new del">
        <pc:chgData name="Hemaima Reihana" userId="fe1523da-b09a-4973-a078-db631d356a5e" providerId="ADAL" clId="{70FA56FA-6BCB-4568-957D-30837BA40C3D}" dt="2021-11-03T16:06:26.991" v="5663" actId="47"/>
        <pc:sldMkLst>
          <pc:docMk/>
          <pc:sldMk cId="698311706" sldId="650"/>
        </pc:sldMkLst>
      </pc:sldChg>
      <pc:sldChg chg="add del">
        <pc:chgData name="Hemaima Reihana" userId="fe1523da-b09a-4973-a078-db631d356a5e" providerId="ADAL" clId="{70FA56FA-6BCB-4568-957D-30837BA40C3D}" dt="2021-11-03T15:39:05.881" v="3310" actId="47"/>
        <pc:sldMkLst>
          <pc:docMk/>
          <pc:sldMk cId="51592073" sldId="651"/>
        </pc:sldMkLst>
      </pc:sldChg>
      <pc:sldChg chg="addSp modSp add mod ord modNotesTx">
        <pc:chgData name="Hemaima Reihana" userId="fe1523da-b09a-4973-a078-db631d356a5e" providerId="ADAL" clId="{70FA56FA-6BCB-4568-957D-30837BA40C3D}" dt="2021-11-04T04:36:30.424" v="8667" actId="6549"/>
        <pc:sldMkLst>
          <pc:docMk/>
          <pc:sldMk cId="3787314155" sldId="690"/>
        </pc:sldMkLst>
        <pc:spChg chg="mod">
          <ac:chgData name="Hemaima Reihana" userId="fe1523da-b09a-4973-a078-db631d356a5e" providerId="ADAL" clId="{70FA56FA-6BCB-4568-957D-30837BA40C3D}" dt="2021-11-03T22:16:29.579" v="8001" actId="207"/>
          <ac:spMkLst>
            <pc:docMk/>
            <pc:sldMk cId="3787314155" sldId="690"/>
            <ac:spMk id="4" creationId="{6E98EEF6-2AD4-4CE0-AA79-C2A484A29684}"/>
          </ac:spMkLst>
        </pc:spChg>
        <pc:spChg chg="mod">
          <ac:chgData name="Hemaima Reihana" userId="fe1523da-b09a-4973-a078-db631d356a5e" providerId="ADAL" clId="{70FA56FA-6BCB-4568-957D-30837BA40C3D}" dt="2021-11-04T04:33:54.673" v="8487" actId="1076"/>
          <ac:spMkLst>
            <pc:docMk/>
            <pc:sldMk cId="3787314155" sldId="690"/>
            <ac:spMk id="6" creationId="{F47CE1C9-7E87-48B8-9D4E-3328C84829D9}"/>
          </ac:spMkLst>
        </pc:spChg>
        <pc:picChg chg="add mod">
          <ac:chgData name="Hemaima Reihana" userId="fe1523da-b09a-4973-a078-db631d356a5e" providerId="ADAL" clId="{70FA56FA-6BCB-4568-957D-30837BA40C3D}" dt="2021-11-03T16:51:45.484" v="7657" actId="1076"/>
          <ac:picMkLst>
            <pc:docMk/>
            <pc:sldMk cId="3787314155" sldId="690"/>
            <ac:picMk id="5" creationId="{3601AE49-99E9-49BC-8271-5BBB274B4082}"/>
          </ac:picMkLst>
        </pc:picChg>
        <pc:picChg chg="mod">
          <ac:chgData name="Hemaima Reihana" userId="fe1523da-b09a-4973-a078-db631d356a5e" providerId="ADAL" clId="{70FA56FA-6BCB-4568-957D-30837BA40C3D}" dt="2021-11-03T16:25:53.469" v="6433" actId="14100"/>
          <ac:picMkLst>
            <pc:docMk/>
            <pc:sldMk cId="3787314155" sldId="690"/>
            <ac:picMk id="4098" creationId="{FDEF0DB3-B9CA-4CF2-8ED7-CDE78EA9B104}"/>
          </ac:picMkLst>
        </pc:picChg>
        <pc:picChg chg="mod">
          <ac:chgData name="Hemaima Reihana" userId="fe1523da-b09a-4973-a078-db631d356a5e" providerId="ADAL" clId="{70FA56FA-6BCB-4568-957D-30837BA40C3D}" dt="2021-11-04T04:33:51.570" v="8486" actId="14100"/>
          <ac:picMkLst>
            <pc:docMk/>
            <pc:sldMk cId="3787314155" sldId="690"/>
            <ac:picMk id="4100" creationId="{D7BBE54F-23AE-4FF7-A523-BBA632245173}"/>
          </ac:picMkLst>
        </pc:picChg>
      </pc:sldChg>
      <pc:sldChg chg="add ord">
        <pc:chgData name="Hemaima Reihana" userId="fe1523da-b09a-4973-a078-db631d356a5e" providerId="ADAL" clId="{70FA56FA-6BCB-4568-957D-30837BA40C3D}" dt="2021-11-03T16:46:13.610" v="7503"/>
        <pc:sldMkLst>
          <pc:docMk/>
          <pc:sldMk cId="3194521636" sldId="714"/>
        </pc:sldMkLst>
      </pc:sldChg>
      <pc:sldChg chg="addSp modSp add del mod ord modNotesTx">
        <pc:chgData name="Hemaima Reihana" userId="fe1523da-b09a-4973-a078-db631d356a5e" providerId="ADAL" clId="{70FA56FA-6BCB-4568-957D-30837BA40C3D}" dt="2021-11-04T04:36:35.674" v="8668" actId="47"/>
        <pc:sldMkLst>
          <pc:docMk/>
          <pc:sldMk cId="3546144059" sldId="724"/>
        </pc:sldMkLst>
        <pc:picChg chg="add mod">
          <ac:chgData name="Hemaima Reihana" userId="fe1523da-b09a-4973-a078-db631d356a5e" providerId="ADAL" clId="{70FA56FA-6BCB-4568-957D-30837BA40C3D}" dt="2021-11-03T16:51:56.109" v="7659" actId="1076"/>
          <ac:picMkLst>
            <pc:docMk/>
            <pc:sldMk cId="3546144059" sldId="724"/>
            <ac:picMk id="6" creationId="{B6CB1B2E-0C0A-4230-B07C-6591485162EC}"/>
          </ac:picMkLst>
        </pc:picChg>
      </pc:sldChg>
      <pc:sldChg chg="addSp delSp modSp new mod setBg modNotesTx">
        <pc:chgData name="Hemaima Reihana" userId="fe1523da-b09a-4973-a078-db631d356a5e" providerId="ADAL" clId="{70FA56FA-6BCB-4568-957D-30837BA40C3D}" dt="2021-11-04T06:14:54.364" v="8806" actId="20577"/>
        <pc:sldMkLst>
          <pc:docMk/>
          <pc:sldMk cId="1805598721" sldId="725"/>
        </pc:sldMkLst>
        <pc:spChg chg="del mod">
          <ac:chgData name="Hemaima Reihana" userId="fe1523da-b09a-4973-a078-db631d356a5e" providerId="ADAL" clId="{70FA56FA-6BCB-4568-957D-30837BA40C3D}" dt="2021-11-03T16:42:50.588" v="7476" actId="478"/>
          <ac:spMkLst>
            <pc:docMk/>
            <pc:sldMk cId="1805598721" sldId="725"/>
            <ac:spMk id="2" creationId="{A77A98B5-1E71-453A-B3F1-0369E7CCBA71}"/>
          </ac:spMkLst>
        </pc:spChg>
        <pc:spChg chg="del">
          <ac:chgData name="Hemaima Reihana" userId="fe1523da-b09a-4973-a078-db631d356a5e" providerId="ADAL" clId="{70FA56FA-6BCB-4568-957D-30837BA40C3D}" dt="2021-11-03T16:42:38.977" v="7475"/>
          <ac:spMkLst>
            <pc:docMk/>
            <pc:sldMk cId="1805598721" sldId="725"/>
            <ac:spMk id="3" creationId="{FAAE96F5-AD4B-4E40-8AA1-F63CCB8529C0}"/>
          </ac:spMkLst>
        </pc:spChg>
        <pc:spChg chg="add del mod">
          <ac:chgData name="Hemaima Reihana" userId="fe1523da-b09a-4973-a078-db631d356a5e" providerId="ADAL" clId="{70FA56FA-6BCB-4568-957D-30837BA40C3D}" dt="2021-11-03T16:42:56.106" v="7477" actId="26606"/>
          <ac:spMkLst>
            <pc:docMk/>
            <pc:sldMk cId="1805598721" sldId="725"/>
            <ac:spMk id="6" creationId="{3460DEE1-441F-43F3-AE59-BC7CF76941FE}"/>
          </ac:spMkLst>
        </pc:spChg>
        <pc:spChg chg="add">
          <ac:chgData name="Hemaima Reihana" userId="fe1523da-b09a-4973-a078-db631d356a5e" providerId="ADAL" clId="{70FA56FA-6BCB-4568-957D-30837BA40C3D}" dt="2021-11-03T16:42:56.106" v="7477" actId="26606"/>
          <ac:spMkLst>
            <pc:docMk/>
            <pc:sldMk cId="1805598721" sldId="725"/>
            <ac:spMk id="11" creationId="{F43EFC75-D61F-4CEA-9817-11CC86030557}"/>
          </ac:spMkLst>
        </pc:spChg>
        <pc:spChg chg="add">
          <ac:chgData name="Hemaima Reihana" userId="fe1523da-b09a-4973-a078-db631d356a5e" providerId="ADAL" clId="{70FA56FA-6BCB-4568-957D-30837BA40C3D}" dt="2021-11-03T16:42:56.106" v="7477" actId="26606"/>
          <ac:spMkLst>
            <pc:docMk/>
            <pc:sldMk cId="1805598721" sldId="725"/>
            <ac:spMk id="13" creationId="{3C02F3DD-3E32-4AF8-BFA1-D131A6B4B72D}"/>
          </ac:spMkLst>
        </pc:spChg>
        <pc:picChg chg="add mod">
          <ac:chgData name="Hemaima Reihana" userId="fe1523da-b09a-4973-a078-db631d356a5e" providerId="ADAL" clId="{70FA56FA-6BCB-4568-957D-30837BA40C3D}" dt="2021-11-03T16:42:56.106" v="7477" actId="26606"/>
          <ac:picMkLst>
            <pc:docMk/>
            <pc:sldMk cId="1805598721" sldId="725"/>
            <ac:picMk id="4" creationId="{8D72748E-F514-4C00-8418-E7C95B01ADE4}"/>
          </ac:picMkLst>
        </pc:picChg>
        <pc:picChg chg="add mod">
          <ac:chgData name="Hemaima Reihana" userId="fe1523da-b09a-4973-a078-db631d356a5e" providerId="ADAL" clId="{70FA56FA-6BCB-4568-957D-30837BA40C3D}" dt="2021-11-03T16:43:37.121" v="7482" actId="1076"/>
          <ac:picMkLst>
            <pc:docMk/>
            <pc:sldMk cId="1805598721" sldId="725"/>
            <ac:picMk id="9" creationId="{E5E9D67F-CB16-4576-B6A0-13E5D982F599}"/>
          </ac:picMkLst>
        </pc:picChg>
      </pc:sldChg>
      <pc:sldChg chg="new del">
        <pc:chgData name="Hemaima Reihana" userId="fe1523da-b09a-4973-a078-db631d356a5e" providerId="ADAL" clId="{70FA56FA-6BCB-4568-957D-30837BA40C3D}" dt="2021-11-03T16:09:09.974" v="5688" actId="47"/>
        <pc:sldMkLst>
          <pc:docMk/>
          <pc:sldMk cId="56463418" sldId="726"/>
        </pc:sldMkLst>
      </pc:sldChg>
      <pc:sldChg chg="add del ord">
        <pc:chgData name="Hemaima Reihana" userId="fe1523da-b09a-4973-a078-db631d356a5e" providerId="ADAL" clId="{70FA56FA-6BCB-4568-957D-30837BA40C3D}" dt="2021-11-03T16:17:38.720" v="5869" actId="2696"/>
        <pc:sldMkLst>
          <pc:docMk/>
          <pc:sldMk cId="1927592203" sldId="726"/>
        </pc:sldMkLst>
      </pc:sldChg>
      <pc:sldChg chg="add del">
        <pc:chgData name="Hemaima Reihana" userId="fe1523da-b09a-4973-a078-db631d356a5e" providerId="ADAL" clId="{70FA56FA-6BCB-4568-957D-30837BA40C3D}" dt="2021-11-03T16:17:49.794" v="5871" actId="47"/>
        <pc:sldMkLst>
          <pc:docMk/>
          <pc:sldMk cId="2412944499" sldId="726"/>
        </pc:sldMkLst>
      </pc:sldChg>
      <pc:sldChg chg="modSp add del ord modNotesTx">
        <pc:chgData name="Hemaima Reihana" userId="fe1523da-b09a-4973-a078-db631d356a5e" providerId="ADAL" clId="{70FA56FA-6BCB-4568-957D-30837BA40C3D}" dt="2021-11-04T04:39:12.148" v="8719" actId="6549"/>
        <pc:sldMkLst>
          <pc:docMk/>
          <pc:sldMk cId="1819084718" sldId="727"/>
        </pc:sldMkLst>
        <pc:spChg chg="mod">
          <ac:chgData name="Hemaima Reihana" userId="fe1523da-b09a-4973-a078-db631d356a5e" providerId="ADAL" clId="{70FA56FA-6BCB-4568-957D-30837BA40C3D}" dt="2021-11-03T16:32:35.636" v="6661" actId="207"/>
          <ac:spMkLst>
            <pc:docMk/>
            <pc:sldMk cId="1819084718" sldId="727"/>
            <ac:spMk id="6" creationId="{00000000-0000-0000-0000-000000000000}"/>
          </ac:spMkLst>
        </pc:spChg>
        <pc:spChg chg="mod">
          <ac:chgData name="Hemaima Reihana" userId="fe1523da-b09a-4973-a078-db631d356a5e" providerId="ADAL" clId="{70FA56FA-6BCB-4568-957D-30837BA40C3D}" dt="2021-11-03T22:13:46.919" v="7989" actId="1076"/>
          <ac:spMkLst>
            <pc:docMk/>
            <pc:sldMk cId="1819084718" sldId="727"/>
            <ac:spMk id="9" creationId="{9743C9AF-C4CA-43FC-8D78-5B173F2C115E}"/>
          </ac:spMkLst>
        </pc:spChg>
        <pc:picChg chg="mod">
          <ac:chgData name="Hemaima Reihana" userId="fe1523da-b09a-4973-a078-db631d356a5e" providerId="ADAL" clId="{70FA56FA-6BCB-4568-957D-30837BA40C3D}" dt="2021-11-03T16:32:25.139" v="6659" actId="1076"/>
          <ac:picMkLst>
            <pc:docMk/>
            <pc:sldMk cId="1819084718" sldId="727"/>
            <ac:picMk id="2" creationId="{54CD86AC-1C09-4CDB-8413-147E2FFCC7F4}"/>
          </ac:picMkLst>
        </pc:picChg>
        <pc:picChg chg="add mod">
          <ac:chgData name="Hemaima Reihana" userId="fe1523da-b09a-4973-a078-db631d356a5e" providerId="ADAL" clId="{70FA56FA-6BCB-4568-957D-30837BA40C3D}" dt="2021-11-03T16:52:11.173" v="7662" actId="1076"/>
          <ac:picMkLst>
            <pc:docMk/>
            <pc:sldMk cId="1819084718" sldId="727"/>
            <ac:picMk id="4" creationId="{823DDA14-D545-4BA7-9D93-D7202255F4C4}"/>
          </ac:picMkLst>
        </pc:picChg>
        <pc:picChg chg="mod">
          <ac:chgData name="Hemaima Reihana" userId="fe1523da-b09a-4973-a078-db631d356a5e" providerId="ADAL" clId="{70FA56FA-6BCB-4568-957D-30837BA40C3D}" dt="2021-11-03T16:32:19.658" v="6658" actId="1076"/>
          <ac:picMkLst>
            <pc:docMk/>
            <pc:sldMk cId="1819084718" sldId="727"/>
            <ac:picMk id="10" creationId="{81E914AD-D05B-4B92-A51C-13B3C62B420C}"/>
          </ac:picMkLst>
        </pc:picChg>
      </pc:sldChg>
      <pc:sldChg chg="addSp delSp modSp new del mod ord">
        <pc:chgData name="Hemaima Reihana" userId="fe1523da-b09a-4973-a078-db631d356a5e" providerId="ADAL" clId="{70FA56FA-6BCB-4568-957D-30837BA40C3D}" dt="2021-11-03T22:13:21.255" v="7987" actId="47"/>
        <pc:sldMkLst>
          <pc:docMk/>
          <pc:sldMk cId="2601239832" sldId="728"/>
        </pc:sldMkLst>
        <pc:spChg chg="mod">
          <ac:chgData name="Hemaima Reihana" userId="fe1523da-b09a-4973-a078-db631d356a5e" providerId="ADAL" clId="{70FA56FA-6BCB-4568-957D-30837BA40C3D}" dt="2021-11-03T16:49:41.056" v="7645" actId="20577"/>
          <ac:spMkLst>
            <pc:docMk/>
            <pc:sldMk cId="2601239832" sldId="728"/>
            <ac:spMk id="2" creationId="{E4D8BC6C-DA0B-4E01-A4EB-F38845DA2750}"/>
          </ac:spMkLst>
        </pc:spChg>
        <pc:spChg chg="del">
          <ac:chgData name="Hemaima Reihana" userId="fe1523da-b09a-4973-a078-db631d356a5e" providerId="ADAL" clId="{70FA56FA-6BCB-4568-957D-30837BA40C3D}" dt="2021-11-03T16:49:27.533" v="7621"/>
          <ac:spMkLst>
            <pc:docMk/>
            <pc:sldMk cId="2601239832" sldId="728"/>
            <ac:spMk id="3" creationId="{CB72CE87-3930-4A97-B17C-5F0131AE64A9}"/>
          </ac:spMkLst>
        </pc:spChg>
        <pc:graphicFrameChg chg="add mod">
          <ac:chgData name="Hemaima Reihana" userId="fe1523da-b09a-4973-a078-db631d356a5e" providerId="ADAL" clId="{70FA56FA-6BCB-4568-957D-30837BA40C3D}" dt="2021-11-03T22:11:26.262" v="7964" actId="14100"/>
          <ac:graphicFrameMkLst>
            <pc:docMk/>
            <pc:sldMk cId="2601239832" sldId="728"/>
            <ac:graphicFrameMk id="4" creationId="{7A59AB0E-8D50-4955-A292-2B4BDBBD13E4}"/>
          </ac:graphicFrameMkLst>
        </pc:graphicFrameChg>
      </pc:sldChg>
      <pc:sldChg chg="add del">
        <pc:chgData name="Hemaima Reihana" userId="fe1523da-b09a-4973-a078-db631d356a5e" providerId="ADAL" clId="{70FA56FA-6BCB-4568-957D-30837BA40C3D}" dt="2021-11-03T16:52:57.474" v="7665"/>
        <pc:sldMkLst>
          <pc:docMk/>
          <pc:sldMk cId="2731464594" sldId="729"/>
        </pc:sldMkLst>
      </pc:sldChg>
      <pc:sldChg chg="modSp new mod">
        <pc:chgData name="Hemaima Reihana" userId="fe1523da-b09a-4973-a078-db631d356a5e" providerId="ADAL" clId="{70FA56FA-6BCB-4568-957D-30837BA40C3D}" dt="2021-11-03T16:54:29.219" v="7678" actId="20577"/>
        <pc:sldMkLst>
          <pc:docMk/>
          <pc:sldMk cId="3015631182" sldId="729"/>
        </pc:sldMkLst>
        <pc:spChg chg="mod">
          <ac:chgData name="Hemaima Reihana" userId="fe1523da-b09a-4973-a078-db631d356a5e" providerId="ADAL" clId="{70FA56FA-6BCB-4568-957D-30837BA40C3D}" dt="2021-11-03T16:54:29.219" v="7678" actId="20577"/>
          <ac:spMkLst>
            <pc:docMk/>
            <pc:sldMk cId="3015631182" sldId="729"/>
            <ac:spMk id="2" creationId="{24C931D0-8B3D-4A9E-A033-64204CA410F5}"/>
          </ac:spMkLst>
        </pc:spChg>
      </pc:sldChg>
      <pc:sldChg chg="addSp delSp modSp new mod setBg setClrOvrMap">
        <pc:chgData name="Hemaima Reihana" userId="fe1523da-b09a-4973-a078-db631d356a5e" providerId="ADAL" clId="{70FA56FA-6BCB-4568-957D-30837BA40C3D}" dt="2021-11-04T06:10:01.758" v="8762" actId="478"/>
        <pc:sldMkLst>
          <pc:docMk/>
          <pc:sldMk cId="4135870209" sldId="730"/>
        </pc:sldMkLst>
        <pc:spChg chg="mod">
          <ac:chgData name="Hemaima Reihana" userId="fe1523da-b09a-4973-a078-db631d356a5e" providerId="ADAL" clId="{70FA56FA-6BCB-4568-957D-30837BA40C3D}" dt="2021-11-03T16:59:11.962" v="7749" actId="26606"/>
          <ac:spMkLst>
            <pc:docMk/>
            <pc:sldMk cId="4135870209" sldId="730"/>
            <ac:spMk id="2" creationId="{E67006BB-7102-463E-AE6E-1CAD0F11CB47}"/>
          </ac:spMkLst>
        </pc:spChg>
        <pc:spChg chg="del">
          <ac:chgData name="Hemaima Reihana" userId="fe1523da-b09a-4973-a078-db631d356a5e" providerId="ADAL" clId="{70FA56FA-6BCB-4568-957D-30837BA40C3D}" dt="2021-11-03T16:56:44.299" v="7706" actId="22"/>
          <ac:spMkLst>
            <pc:docMk/>
            <pc:sldMk cId="4135870209" sldId="730"/>
            <ac:spMk id="3" creationId="{9F672F63-3A07-41F5-AA2C-62BCC07CA333}"/>
          </ac:spMkLst>
        </pc:spChg>
        <pc:spChg chg="add del mod">
          <ac:chgData name="Hemaima Reihana" userId="fe1523da-b09a-4973-a078-db631d356a5e" providerId="ADAL" clId="{70FA56FA-6BCB-4568-957D-30837BA40C3D}" dt="2021-11-03T17:00:09.200" v="7750" actId="22"/>
          <ac:spMkLst>
            <pc:docMk/>
            <pc:sldMk cId="4135870209" sldId="730"/>
            <ac:spMk id="10" creationId="{3C4F7B6A-A8B9-4022-A5E0-34A3D64C3F53}"/>
          </ac:spMkLst>
        </pc:spChg>
        <pc:spChg chg="add del">
          <ac:chgData name="Hemaima Reihana" userId="fe1523da-b09a-4973-a078-db631d356a5e" providerId="ADAL" clId="{70FA56FA-6BCB-4568-957D-30837BA40C3D}" dt="2021-11-03T16:59:11.962" v="7749" actId="26606"/>
          <ac:spMkLst>
            <pc:docMk/>
            <pc:sldMk cId="4135870209" sldId="730"/>
            <ac:spMk id="12" creationId="{61B2A784-4501-42A8-86DF-DB27DE395089}"/>
          </ac:spMkLst>
        </pc:spChg>
        <pc:spChg chg="add del">
          <ac:chgData name="Hemaima Reihana" userId="fe1523da-b09a-4973-a078-db631d356a5e" providerId="ADAL" clId="{70FA56FA-6BCB-4568-957D-30837BA40C3D}" dt="2021-11-03T16:58:17.344" v="7747" actId="26606"/>
          <ac:spMkLst>
            <pc:docMk/>
            <pc:sldMk cId="4135870209" sldId="730"/>
            <ac:spMk id="13" creationId="{61B2A784-4501-42A8-86DF-DB27DE395089}"/>
          </ac:spMkLst>
        </pc:spChg>
        <pc:spChg chg="add del">
          <ac:chgData name="Hemaima Reihana" userId="fe1523da-b09a-4973-a078-db631d356a5e" providerId="ADAL" clId="{70FA56FA-6BCB-4568-957D-30837BA40C3D}" dt="2021-11-03T16:59:11.962" v="7749" actId="26606"/>
          <ac:spMkLst>
            <pc:docMk/>
            <pc:sldMk cId="4135870209" sldId="730"/>
            <ac:spMk id="14" creationId="{88E62604-C40E-4D56-9D66-FD94B0CA40CB}"/>
          </ac:spMkLst>
        </pc:spChg>
        <pc:spChg chg="add del">
          <ac:chgData name="Hemaima Reihana" userId="fe1523da-b09a-4973-a078-db631d356a5e" providerId="ADAL" clId="{70FA56FA-6BCB-4568-957D-30837BA40C3D}" dt="2021-11-03T16:58:17.344" v="7747" actId="26606"/>
          <ac:spMkLst>
            <pc:docMk/>
            <pc:sldMk cId="4135870209" sldId="730"/>
            <ac:spMk id="15" creationId="{8A330AB8-A767-46C8-ABEF-2477854EF61D}"/>
          </ac:spMkLst>
        </pc:spChg>
        <pc:spChg chg="add del">
          <ac:chgData name="Hemaima Reihana" userId="fe1523da-b09a-4973-a078-db631d356a5e" providerId="ADAL" clId="{70FA56FA-6BCB-4568-957D-30837BA40C3D}" dt="2021-11-03T16:59:11.962" v="7749" actId="26606"/>
          <ac:spMkLst>
            <pc:docMk/>
            <pc:sldMk cId="4135870209" sldId="730"/>
            <ac:spMk id="16" creationId="{8A330AB8-A767-46C8-ABEF-2477854EF61D}"/>
          </ac:spMkLst>
        </pc:spChg>
        <pc:spChg chg="add del">
          <ac:chgData name="Hemaima Reihana" userId="fe1523da-b09a-4973-a078-db631d356a5e" providerId="ADAL" clId="{70FA56FA-6BCB-4568-957D-30837BA40C3D}" dt="2021-11-03T16:58:17.344" v="7747" actId="26606"/>
          <ac:spMkLst>
            <pc:docMk/>
            <pc:sldMk cId="4135870209" sldId="730"/>
            <ac:spMk id="17" creationId="{DAC0A98A-E260-4FF9-8124-02E1C2093129}"/>
          </ac:spMkLst>
        </pc:spChg>
        <pc:spChg chg="add del">
          <ac:chgData name="Hemaima Reihana" userId="fe1523da-b09a-4973-a078-db631d356a5e" providerId="ADAL" clId="{70FA56FA-6BCB-4568-957D-30837BA40C3D}" dt="2021-11-03T16:58:17.344" v="7747" actId="26606"/>
          <ac:spMkLst>
            <pc:docMk/>
            <pc:sldMk cId="4135870209" sldId="730"/>
            <ac:spMk id="19" creationId="{88E62604-C40E-4D56-9D66-FD94B0CA40CB}"/>
          </ac:spMkLst>
        </pc:spChg>
        <pc:spChg chg="add del">
          <ac:chgData name="Hemaima Reihana" userId="fe1523da-b09a-4973-a078-db631d356a5e" providerId="ADAL" clId="{70FA56FA-6BCB-4568-957D-30837BA40C3D}" dt="2021-11-03T16:58:17.344" v="7747" actId="26606"/>
          <ac:spMkLst>
            <pc:docMk/>
            <pc:sldMk cId="4135870209" sldId="730"/>
            <ac:spMk id="21" creationId="{35501681-6450-4364-B43C-3273BB9981A9}"/>
          </ac:spMkLst>
        </pc:spChg>
        <pc:picChg chg="add mod ord">
          <ac:chgData name="Hemaima Reihana" userId="fe1523da-b09a-4973-a078-db631d356a5e" providerId="ADAL" clId="{70FA56FA-6BCB-4568-957D-30837BA40C3D}" dt="2021-11-03T16:59:11.962" v="7749" actId="26606"/>
          <ac:picMkLst>
            <pc:docMk/>
            <pc:sldMk cId="4135870209" sldId="730"/>
            <ac:picMk id="4" creationId="{40448591-D87A-4CA5-A411-8BF5C9EE51C3}"/>
          </ac:picMkLst>
        </pc:picChg>
        <pc:picChg chg="add del">
          <ac:chgData name="Hemaima Reihana" userId="fe1523da-b09a-4973-a078-db631d356a5e" providerId="ADAL" clId="{70FA56FA-6BCB-4568-957D-30837BA40C3D}" dt="2021-11-04T06:09:59.667" v="8759" actId="478"/>
          <ac:picMkLst>
            <pc:docMk/>
            <pc:sldMk cId="4135870209" sldId="730"/>
            <ac:picMk id="5" creationId="{360CEF55-12DC-4E97-A060-AEEBF8A4BA64}"/>
          </ac:picMkLst>
        </pc:picChg>
        <pc:picChg chg="add mod ord">
          <ac:chgData name="Hemaima Reihana" userId="fe1523da-b09a-4973-a078-db631d356a5e" providerId="ADAL" clId="{70FA56FA-6BCB-4568-957D-30837BA40C3D}" dt="2021-11-03T16:59:11.962" v="7749" actId="26606"/>
          <ac:picMkLst>
            <pc:docMk/>
            <pc:sldMk cId="4135870209" sldId="730"/>
            <ac:picMk id="6" creationId="{3CFB4556-500D-427D-99F3-ED2D592A1AEC}"/>
          </ac:picMkLst>
        </pc:picChg>
        <pc:picChg chg="add mod ord">
          <ac:chgData name="Hemaima Reihana" userId="fe1523da-b09a-4973-a078-db631d356a5e" providerId="ADAL" clId="{70FA56FA-6BCB-4568-957D-30837BA40C3D}" dt="2021-11-03T17:00:18.265" v="7752" actId="1076"/>
          <ac:picMkLst>
            <pc:docMk/>
            <pc:sldMk cId="4135870209" sldId="730"/>
            <ac:picMk id="8" creationId="{6FD65EFD-DB58-483D-91A0-D65D273588F6}"/>
          </ac:picMkLst>
        </pc:picChg>
        <pc:picChg chg="add del mod">
          <ac:chgData name="Hemaima Reihana" userId="fe1523da-b09a-4973-a078-db631d356a5e" providerId="ADAL" clId="{70FA56FA-6BCB-4568-957D-30837BA40C3D}" dt="2021-11-04T06:09:58.581" v="8758" actId="478"/>
          <ac:picMkLst>
            <pc:docMk/>
            <pc:sldMk cId="4135870209" sldId="730"/>
            <ac:picMk id="9" creationId="{344384F3-DB1A-4CF3-800C-B12D25C695EE}"/>
          </ac:picMkLst>
        </pc:picChg>
        <pc:picChg chg="add del mod">
          <ac:chgData name="Hemaima Reihana" userId="fe1523da-b09a-4973-a078-db631d356a5e" providerId="ADAL" clId="{70FA56FA-6BCB-4568-957D-30837BA40C3D}" dt="2021-11-04T06:10:01.758" v="8762" actId="478"/>
          <ac:picMkLst>
            <pc:docMk/>
            <pc:sldMk cId="4135870209" sldId="730"/>
            <ac:picMk id="11" creationId="{45270974-F329-4C93-8239-940B2FC2534F}"/>
          </ac:picMkLst>
        </pc:picChg>
        <pc:picChg chg="add del mod">
          <ac:chgData name="Hemaima Reihana" userId="fe1523da-b09a-4973-a078-db631d356a5e" providerId="ADAL" clId="{70FA56FA-6BCB-4568-957D-30837BA40C3D}" dt="2021-11-04T06:10:00.484" v="8760" actId="478"/>
          <ac:picMkLst>
            <pc:docMk/>
            <pc:sldMk cId="4135870209" sldId="730"/>
            <ac:picMk id="13" creationId="{1ED7607C-45F3-4380-85D4-5E8210CEC4A4}"/>
          </ac:picMkLst>
        </pc:picChg>
        <pc:picChg chg="add del mod">
          <ac:chgData name="Hemaima Reihana" userId="fe1523da-b09a-4973-a078-db631d356a5e" providerId="ADAL" clId="{70FA56FA-6BCB-4568-957D-30837BA40C3D}" dt="2021-11-04T06:09:57.377" v="8756" actId="478"/>
          <ac:picMkLst>
            <pc:docMk/>
            <pc:sldMk cId="4135870209" sldId="730"/>
            <ac:picMk id="15" creationId="{3D0E9C41-7F9A-4B4A-A0FA-B58A589CD543}"/>
          </ac:picMkLst>
        </pc:picChg>
        <pc:picChg chg="add del mod">
          <ac:chgData name="Hemaima Reihana" userId="fe1523da-b09a-4973-a078-db631d356a5e" providerId="ADAL" clId="{70FA56FA-6BCB-4568-957D-30837BA40C3D}" dt="2021-11-04T06:10:01.186" v="8761" actId="478"/>
          <ac:picMkLst>
            <pc:docMk/>
            <pc:sldMk cId="4135870209" sldId="730"/>
            <ac:picMk id="17" creationId="{9D2E61CF-49A8-4988-AA0A-A367CB986A56}"/>
          </ac:picMkLst>
        </pc:picChg>
      </pc:sldChg>
      <pc:sldChg chg="addSp modSp new del">
        <pc:chgData name="Hemaima Reihana" userId="fe1523da-b09a-4973-a078-db631d356a5e" providerId="ADAL" clId="{70FA56FA-6BCB-4568-957D-30837BA40C3D}" dt="2021-11-04T06:18:05.379" v="8817" actId="2696"/>
        <pc:sldMkLst>
          <pc:docMk/>
          <pc:sldMk cId="3224032454" sldId="731"/>
        </pc:sldMkLst>
        <pc:picChg chg="add mod">
          <ac:chgData name="Hemaima Reihana" userId="fe1523da-b09a-4973-a078-db631d356a5e" providerId="ADAL" clId="{70FA56FA-6BCB-4568-957D-30837BA40C3D}" dt="2021-11-04T06:08:21.335" v="8742"/>
          <ac:picMkLst>
            <pc:docMk/>
            <pc:sldMk cId="3224032454" sldId="731"/>
            <ac:picMk id="4" creationId="{01407FF4-4C1B-45E3-92E7-0EFF0244F5B9}"/>
          </ac:picMkLst>
        </pc:picChg>
      </pc:sldChg>
      <pc:sldChg chg="delSp modSp add del mod ord">
        <pc:chgData name="Hemaima Reihana" userId="fe1523da-b09a-4973-a078-db631d356a5e" providerId="ADAL" clId="{70FA56FA-6BCB-4568-957D-30837BA40C3D}" dt="2021-11-04T06:18:05.379" v="8817" actId="2696"/>
        <pc:sldMkLst>
          <pc:docMk/>
          <pc:sldMk cId="1163467321" sldId="732"/>
        </pc:sldMkLst>
        <pc:picChg chg="del">
          <ac:chgData name="Hemaima Reihana" userId="fe1523da-b09a-4973-a078-db631d356a5e" providerId="ADAL" clId="{70FA56FA-6BCB-4568-957D-30837BA40C3D}" dt="2021-11-04T06:08:52.047" v="8750" actId="478"/>
          <ac:picMkLst>
            <pc:docMk/>
            <pc:sldMk cId="1163467321" sldId="732"/>
            <ac:picMk id="5" creationId="{360CEF55-12DC-4E97-A060-AEEBF8A4BA64}"/>
          </ac:picMkLst>
        </pc:picChg>
        <pc:picChg chg="del">
          <ac:chgData name="Hemaima Reihana" userId="fe1523da-b09a-4973-a078-db631d356a5e" providerId="ADAL" clId="{70FA56FA-6BCB-4568-957D-30837BA40C3D}" dt="2021-11-04T06:08:50.814" v="8747" actId="478"/>
          <ac:picMkLst>
            <pc:docMk/>
            <pc:sldMk cId="1163467321" sldId="732"/>
            <ac:picMk id="9" creationId="{344384F3-DB1A-4CF3-800C-B12D25C695EE}"/>
          </ac:picMkLst>
        </pc:picChg>
        <pc:picChg chg="del">
          <ac:chgData name="Hemaima Reihana" userId="fe1523da-b09a-4973-a078-db631d356a5e" providerId="ADAL" clId="{70FA56FA-6BCB-4568-957D-30837BA40C3D}" dt="2021-11-04T06:08:53.904" v="8753" actId="478"/>
          <ac:picMkLst>
            <pc:docMk/>
            <pc:sldMk cId="1163467321" sldId="732"/>
            <ac:picMk id="11" creationId="{45270974-F329-4C93-8239-940B2FC2534F}"/>
          </ac:picMkLst>
        </pc:picChg>
        <pc:picChg chg="del mod">
          <ac:chgData name="Hemaima Reihana" userId="fe1523da-b09a-4973-a078-db631d356a5e" providerId="ADAL" clId="{70FA56FA-6BCB-4568-957D-30837BA40C3D}" dt="2021-11-04T06:08:51.478" v="8749" actId="478"/>
          <ac:picMkLst>
            <pc:docMk/>
            <pc:sldMk cId="1163467321" sldId="732"/>
            <ac:picMk id="13" creationId="{1ED7607C-45F3-4380-85D4-5E8210CEC4A4}"/>
          </ac:picMkLst>
        </pc:picChg>
        <pc:picChg chg="del">
          <ac:chgData name="Hemaima Reihana" userId="fe1523da-b09a-4973-a078-db631d356a5e" providerId="ADAL" clId="{70FA56FA-6BCB-4568-957D-30837BA40C3D}" dt="2021-11-04T06:08:50.045" v="8746" actId="478"/>
          <ac:picMkLst>
            <pc:docMk/>
            <pc:sldMk cId="1163467321" sldId="732"/>
            <ac:picMk id="15" creationId="{3D0E9C41-7F9A-4B4A-A0FA-B58A589CD543}"/>
          </ac:picMkLst>
        </pc:picChg>
        <pc:picChg chg="del mod">
          <ac:chgData name="Hemaima Reihana" userId="fe1523da-b09a-4973-a078-db631d356a5e" providerId="ADAL" clId="{70FA56FA-6BCB-4568-957D-30837BA40C3D}" dt="2021-11-04T06:08:53.234" v="8752" actId="478"/>
          <ac:picMkLst>
            <pc:docMk/>
            <pc:sldMk cId="1163467321" sldId="732"/>
            <ac:picMk id="17" creationId="{9D2E61CF-49A8-4988-AA0A-A367CB986A56}"/>
          </ac:picMkLst>
        </pc:picChg>
      </pc:sldChg>
      <pc:sldChg chg="add del">
        <pc:chgData name="Hemaima Reihana" userId="fe1523da-b09a-4973-a078-db631d356a5e" providerId="ADAL" clId="{70FA56FA-6BCB-4568-957D-30837BA40C3D}" dt="2021-11-04T06:18:05.379" v="8817" actId="2696"/>
        <pc:sldMkLst>
          <pc:docMk/>
          <pc:sldMk cId="2681396299" sldId="733"/>
        </pc:sldMkLst>
      </pc:sldChg>
      <pc:sldChg chg="add del setBg">
        <pc:chgData name="Hemaima Reihana" userId="fe1523da-b09a-4973-a078-db631d356a5e" providerId="ADAL" clId="{70FA56FA-6BCB-4568-957D-30837BA40C3D}" dt="2021-11-04T06:18:05.379" v="8817" actId="2696"/>
        <pc:sldMkLst>
          <pc:docMk/>
          <pc:sldMk cId="70110203" sldId="734"/>
        </pc:sldMkLst>
      </pc:sldChg>
      <pc:sldMasterChg chg="delSldLayout">
        <pc:chgData name="Hemaima Reihana" userId="fe1523da-b09a-4973-a078-db631d356a5e" providerId="ADAL" clId="{70FA56FA-6BCB-4568-957D-30837BA40C3D}" dt="2021-11-03T16:43:45.073" v="7483" actId="47"/>
        <pc:sldMasterMkLst>
          <pc:docMk/>
          <pc:sldMasterMk cId="1802413701" sldId="2147483696"/>
        </pc:sldMasterMkLst>
        <pc:sldLayoutChg chg="del">
          <pc:chgData name="Hemaima Reihana" userId="fe1523da-b09a-4973-a078-db631d356a5e" providerId="ADAL" clId="{70FA56FA-6BCB-4568-957D-30837BA40C3D}" dt="2021-11-03T16:43:45.073" v="7483" actId="47"/>
          <pc:sldLayoutMkLst>
            <pc:docMk/>
            <pc:sldMasterMk cId="1802413701" sldId="2147483696"/>
            <pc:sldLayoutMk cId="2742983513" sldId="2147483708"/>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FCD3A-9136-7F40-BEFC-C7B598FE8BF9}" type="doc">
      <dgm:prSet loTypeId="urn:microsoft.com/office/officeart/2005/8/layout/radial4" loCatId="" qsTypeId="urn:microsoft.com/office/officeart/2005/8/quickstyle/simple1" qsCatId="simple" csTypeId="urn:microsoft.com/office/officeart/2005/8/colors/colorful2" csCatId="colorful" phldr="1"/>
      <dgm:spPr/>
      <dgm:t>
        <a:bodyPr/>
        <a:lstStyle/>
        <a:p>
          <a:endParaRPr lang="en-US"/>
        </a:p>
      </dgm:t>
    </dgm:pt>
    <dgm:pt modelId="{9C196046-BFCC-5647-9C29-0347C83FD871}">
      <dgm:prSet phldrT="[Text]"/>
      <dgm:spPr/>
      <dgm:t>
        <a:bodyPr/>
        <a:lstStyle/>
        <a:p>
          <a:r>
            <a:rPr lang="en-US" dirty="0"/>
            <a:t>Health equity</a:t>
          </a:r>
        </a:p>
      </dgm:t>
    </dgm:pt>
    <dgm:pt modelId="{B92631D7-E6D7-314B-A955-F9943811832E}" type="parTrans" cxnId="{01D25E42-4C84-CF4F-9992-1075A4AB05BC}">
      <dgm:prSet/>
      <dgm:spPr/>
      <dgm:t>
        <a:bodyPr/>
        <a:lstStyle/>
        <a:p>
          <a:endParaRPr lang="en-US"/>
        </a:p>
      </dgm:t>
    </dgm:pt>
    <dgm:pt modelId="{54D9A99F-5B57-9D4A-B9CE-18CA244F3AE5}" type="sibTrans" cxnId="{01D25E42-4C84-CF4F-9992-1075A4AB05BC}">
      <dgm:prSet/>
      <dgm:spPr/>
      <dgm:t>
        <a:bodyPr/>
        <a:lstStyle/>
        <a:p>
          <a:endParaRPr lang="en-US"/>
        </a:p>
      </dgm:t>
    </dgm:pt>
    <dgm:pt modelId="{17671C71-FDE0-3540-8912-D351FF687F95}">
      <dgm:prSet phldrT="[Text]"/>
      <dgm:spPr/>
      <dgm:t>
        <a:bodyPr/>
        <a:lstStyle/>
        <a:p>
          <a:r>
            <a:rPr lang="en-AU" dirty="0"/>
            <a:t>2. Individual, whanau or population</a:t>
          </a:r>
          <a:endParaRPr lang="en-US" dirty="0"/>
        </a:p>
      </dgm:t>
    </dgm:pt>
    <dgm:pt modelId="{481CBC73-F9E0-6442-A318-A5CD4EE7BEE3}" type="parTrans" cxnId="{A1738A5F-2548-2E44-AC22-0C1A0B601F91}">
      <dgm:prSet/>
      <dgm:spPr/>
      <dgm:t>
        <a:bodyPr/>
        <a:lstStyle/>
        <a:p>
          <a:endParaRPr lang="en-US"/>
        </a:p>
      </dgm:t>
    </dgm:pt>
    <dgm:pt modelId="{F92AE747-4F78-1C4C-9233-D02B2D0B1C07}" type="sibTrans" cxnId="{A1738A5F-2548-2E44-AC22-0C1A0B601F91}">
      <dgm:prSet/>
      <dgm:spPr/>
      <dgm:t>
        <a:bodyPr/>
        <a:lstStyle/>
        <a:p>
          <a:endParaRPr lang="en-US"/>
        </a:p>
      </dgm:t>
    </dgm:pt>
    <dgm:pt modelId="{52F5979A-8B39-1E4D-80C8-7E66D08ECF4A}">
      <dgm:prSet phldrT="[Text]"/>
      <dgm:spPr/>
      <dgm:t>
        <a:bodyPr/>
        <a:lstStyle/>
        <a:p>
          <a:r>
            <a:rPr lang="en-US" dirty="0"/>
            <a:t>3. Health workforce</a:t>
          </a:r>
        </a:p>
      </dgm:t>
    </dgm:pt>
    <dgm:pt modelId="{FB9B9073-7479-7142-873E-A4E20788D573}" type="parTrans" cxnId="{D8480EB6-7CDE-004E-AF48-22D6A1B38939}">
      <dgm:prSet/>
      <dgm:spPr/>
      <dgm:t>
        <a:bodyPr/>
        <a:lstStyle/>
        <a:p>
          <a:endParaRPr lang="en-US"/>
        </a:p>
      </dgm:t>
    </dgm:pt>
    <dgm:pt modelId="{D6378F42-9E59-AA4F-8CD6-0A35FBDEBE2E}" type="sibTrans" cxnId="{D8480EB6-7CDE-004E-AF48-22D6A1B38939}">
      <dgm:prSet/>
      <dgm:spPr/>
      <dgm:t>
        <a:bodyPr/>
        <a:lstStyle/>
        <a:p>
          <a:endParaRPr lang="en-US"/>
        </a:p>
      </dgm:t>
    </dgm:pt>
    <dgm:pt modelId="{4FE629DC-B0CB-45C7-97D7-B67D64B03B0B}">
      <dgm:prSet/>
      <dgm:spPr/>
      <dgm:t>
        <a:bodyPr/>
        <a:lstStyle/>
        <a:p>
          <a:r>
            <a:rPr lang="en-US" dirty="0"/>
            <a:t>1. Health system &amp; services </a:t>
          </a:r>
          <a:endParaRPr lang="en-AU" dirty="0"/>
        </a:p>
      </dgm:t>
    </dgm:pt>
    <dgm:pt modelId="{BC7881C1-D0E5-4147-BE6E-9CF11CC7467E}" type="parTrans" cxnId="{6E7C464B-FEC9-4349-B9A8-24A05FCE3184}">
      <dgm:prSet/>
      <dgm:spPr/>
      <dgm:t>
        <a:bodyPr/>
        <a:lstStyle/>
        <a:p>
          <a:endParaRPr lang="en-AU"/>
        </a:p>
      </dgm:t>
    </dgm:pt>
    <dgm:pt modelId="{E029FE56-027D-4219-ACC8-CA05ABEF865A}" type="sibTrans" cxnId="{6E7C464B-FEC9-4349-B9A8-24A05FCE3184}">
      <dgm:prSet/>
      <dgm:spPr/>
      <dgm:t>
        <a:bodyPr/>
        <a:lstStyle/>
        <a:p>
          <a:endParaRPr lang="en-AU"/>
        </a:p>
      </dgm:t>
    </dgm:pt>
    <dgm:pt modelId="{CA8EC647-AE51-4EE4-8D80-9B529EEC78E3}" type="pres">
      <dgm:prSet presAssocID="{75BFCD3A-9136-7F40-BEFC-C7B598FE8BF9}" presName="cycle" presStyleCnt="0">
        <dgm:presLayoutVars>
          <dgm:chMax val="1"/>
          <dgm:dir/>
          <dgm:animLvl val="ctr"/>
          <dgm:resizeHandles val="exact"/>
        </dgm:presLayoutVars>
      </dgm:prSet>
      <dgm:spPr/>
    </dgm:pt>
    <dgm:pt modelId="{D278E6FC-DAFC-442D-8551-FCE2A5229CCF}" type="pres">
      <dgm:prSet presAssocID="{9C196046-BFCC-5647-9C29-0347C83FD871}" presName="centerShape" presStyleLbl="node0" presStyleIdx="0" presStyleCnt="1"/>
      <dgm:spPr/>
    </dgm:pt>
    <dgm:pt modelId="{3B61002D-D6E3-4684-BED0-C31EE003EA1E}" type="pres">
      <dgm:prSet presAssocID="{481CBC73-F9E0-6442-A318-A5CD4EE7BEE3}" presName="parTrans" presStyleLbl="bgSibTrans2D1" presStyleIdx="0" presStyleCnt="3"/>
      <dgm:spPr/>
    </dgm:pt>
    <dgm:pt modelId="{D42C853F-0FAD-4F2D-A656-CC2C5E9D938D}" type="pres">
      <dgm:prSet presAssocID="{17671C71-FDE0-3540-8912-D351FF687F95}" presName="node" presStyleLbl="node1" presStyleIdx="0" presStyleCnt="3">
        <dgm:presLayoutVars>
          <dgm:bulletEnabled val="1"/>
        </dgm:presLayoutVars>
      </dgm:prSet>
      <dgm:spPr/>
    </dgm:pt>
    <dgm:pt modelId="{F1A99CC2-38E5-4920-8764-13258BCE5802}" type="pres">
      <dgm:prSet presAssocID="{BC7881C1-D0E5-4147-BE6E-9CF11CC7467E}" presName="parTrans" presStyleLbl="bgSibTrans2D1" presStyleIdx="1" presStyleCnt="3"/>
      <dgm:spPr/>
    </dgm:pt>
    <dgm:pt modelId="{8FC8B573-2D0F-450F-8E76-3AA6C506B44B}" type="pres">
      <dgm:prSet presAssocID="{4FE629DC-B0CB-45C7-97D7-B67D64B03B0B}" presName="node" presStyleLbl="node1" presStyleIdx="1" presStyleCnt="3">
        <dgm:presLayoutVars>
          <dgm:bulletEnabled val="1"/>
        </dgm:presLayoutVars>
      </dgm:prSet>
      <dgm:spPr/>
    </dgm:pt>
    <dgm:pt modelId="{7CF69FAB-BBD6-4C9C-B01A-72801E2E3304}" type="pres">
      <dgm:prSet presAssocID="{FB9B9073-7479-7142-873E-A4E20788D573}" presName="parTrans" presStyleLbl="bgSibTrans2D1" presStyleIdx="2" presStyleCnt="3"/>
      <dgm:spPr/>
    </dgm:pt>
    <dgm:pt modelId="{C17C8C4A-F8AE-477B-A7F6-6558C21D4867}" type="pres">
      <dgm:prSet presAssocID="{52F5979A-8B39-1E4D-80C8-7E66D08ECF4A}" presName="node" presStyleLbl="node1" presStyleIdx="2" presStyleCnt="3">
        <dgm:presLayoutVars>
          <dgm:bulletEnabled val="1"/>
        </dgm:presLayoutVars>
      </dgm:prSet>
      <dgm:spPr/>
    </dgm:pt>
  </dgm:ptLst>
  <dgm:cxnLst>
    <dgm:cxn modelId="{F15E2737-05B8-4A5D-BF4B-F692DF80867C}" type="presOf" srcId="{4FE629DC-B0CB-45C7-97D7-B67D64B03B0B}" destId="{8FC8B573-2D0F-450F-8E76-3AA6C506B44B}" srcOrd="0" destOrd="0" presId="urn:microsoft.com/office/officeart/2005/8/layout/radial4"/>
    <dgm:cxn modelId="{6C77AE38-CB96-4A99-87CD-BF368E606C63}" type="presOf" srcId="{9C196046-BFCC-5647-9C29-0347C83FD871}" destId="{D278E6FC-DAFC-442D-8551-FCE2A5229CCF}" srcOrd="0" destOrd="0" presId="urn:microsoft.com/office/officeart/2005/8/layout/radial4"/>
    <dgm:cxn modelId="{A1738A5F-2548-2E44-AC22-0C1A0B601F91}" srcId="{9C196046-BFCC-5647-9C29-0347C83FD871}" destId="{17671C71-FDE0-3540-8912-D351FF687F95}" srcOrd="0" destOrd="0" parTransId="{481CBC73-F9E0-6442-A318-A5CD4EE7BEE3}" sibTransId="{F92AE747-4F78-1C4C-9233-D02B2D0B1C07}"/>
    <dgm:cxn modelId="{01D25E42-4C84-CF4F-9992-1075A4AB05BC}" srcId="{75BFCD3A-9136-7F40-BEFC-C7B598FE8BF9}" destId="{9C196046-BFCC-5647-9C29-0347C83FD871}" srcOrd="0" destOrd="0" parTransId="{B92631D7-E6D7-314B-A955-F9943811832E}" sibTransId="{54D9A99F-5B57-9D4A-B9CE-18CA244F3AE5}"/>
    <dgm:cxn modelId="{CA7AC563-335C-47D1-877B-CDE9E77103A3}" type="presOf" srcId="{75BFCD3A-9136-7F40-BEFC-C7B598FE8BF9}" destId="{CA8EC647-AE51-4EE4-8D80-9B529EEC78E3}" srcOrd="0" destOrd="0" presId="urn:microsoft.com/office/officeart/2005/8/layout/radial4"/>
    <dgm:cxn modelId="{25B9A54A-3D07-4648-83BE-0FBCA80D2C9D}" type="presOf" srcId="{BC7881C1-D0E5-4147-BE6E-9CF11CC7467E}" destId="{F1A99CC2-38E5-4920-8764-13258BCE5802}" srcOrd="0" destOrd="0" presId="urn:microsoft.com/office/officeart/2005/8/layout/radial4"/>
    <dgm:cxn modelId="{6E7C464B-FEC9-4349-B9A8-24A05FCE3184}" srcId="{9C196046-BFCC-5647-9C29-0347C83FD871}" destId="{4FE629DC-B0CB-45C7-97D7-B67D64B03B0B}" srcOrd="1" destOrd="0" parTransId="{BC7881C1-D0E5-4147-BE6E-9CF11CC7467E}" sibTransId="{E029FE56-027D-4219-ACC8-CA05ABEF865A}"/>
    <dgm:cxn modelId="{ACCD045A-D475-44B7-9C0B-4BDAE879F1A9}" type="presOf" srcId="{481CBC73-F9E0-6442-A318-A5CD4EE7BEE3}" destId="{3B61002D-D6E3-4684-BED0-C31EE003EA1E}" srcOrd="0" destOrd="0" presId="urn:microsoft.com/office/officeart/2005/8/layout/radial4"/>
    <dgm:cxn modelId="{E3E84A5A-28B9-4A2C-9ED4-E99CE3D95BE5}" type="presOf" srcId="{FB9B9073-7479-7142-873E-A4E20788D573}" destId="{7CF69FAB-BBD6-4C9C-B01A-72801E2E3304}" srcOrd="0" destOrd="0" presId="urn:microsoft.com/office/officeart/2005/8/layout/radial4"/>
    <dgm:cxn modelId="{76FD3E8C-5909-4175-AB90-5274C3D03231}" type="presOf" srcId="{17671C71-FDE0-3540-8912-D351FF687F95}" destId="{D42C853F-0FAD-4F2D-A656-CC2C5E9D938D}" srcOrd="0" destOrd="0" presId="urn:microsoft.com/office/officeart/2005/8/layout/radial4"/>
    <dgm:cxn modelId="{D8480EB6-7CDE-004E-AF48-22D6A1B38939}" srcId="{9C196046-BFCC-5647-9C29-0347C83FD871}" destId="{52F5979A-8B39-1E4D-80C8-7E66D08ECF4A}" srcOrd="2" destOrd="0" parTransId="{FB9B9073-7479-7142-873E-A4E20788D573}" sibTransId="{D6378F42-9E59-AA4F-8CD6-0A35FBDEBE2E}"/>
    <dgm:cxn modelId="{7B4A20F0-7F1D-4000-A5A5-B5E7A959DEDE}" type="presOf" srcId="{52F5979A-8B39-1E4D-80C8-7E66D08ECF4A}" destId="{C17C8C4A-F8AE-477B-A7F6-6558C21D4867}" srcOrd="0" destOrd="0" presId="urn:microsoft.com/office/officeart/2005/8/layout/radial4"/>
    <dgm:cxn modelId="{B48FF688-2208-4E98-B6B5-E38A224DFCFD}" type="presParOf" srcId="{CA8EC647-AE51-4EE4-8D80-9B529EEC78E3}" destId="{D278E6FC-DAFC-442D-8551-FCE2A5229CCF}" srcOrd="0" destOrd="0" presId="urn:microsoft.com/office/officeart/2005/8/layout/radial4"/>
    <dgm:cxn modelId="{B0318DA0-4C6B-4CC8-AC65-143B59E8AF6F}" type="presParOf" srcId="{CA8EC647-AE51-4EE4-8D80-9B529EEC78E3}" destId="{3B61002D-D6E3-4684-BED0-C31EE003EA1E}" srcOrd="1" destOrd="0" presId="urn:microsoft.com/office/officeart/2005/8/layout/radial4"/>
    <dgm:cxn modelId="{5DF4F834-CFB2-499A-9351-6079FBAB2537}" type="presParOf" srcId="{CA8EC647-AE51-4EE4-8D80-9B529EEC78E3}" destId="{D42C853F-0FAD-4F2D-A656-CC2C5E9D938D}" srcOrd="2" destOrd="0" presId="urn:microsoft.com/office/officeart/2005/8/layout/radial4"/>
    <dgm:cxn modelId="{80CED91A-A234-4342-A14F-D7F7A959891E}" type="presParOf" srcId="{CA8EC647-AE51-4EE4-8D80-9B529EEC78E3}" destId="{F1A99CC2-38E5-4920-8764-13258BCE5802}" srcOrd="3" destOrd="0" presId="urn:microsoft.com/office/officeart/2005/8/layout/radial4"/>
    <dgm:cxn modelId="{205B5EC8-C6D3-4183-A6B8-32D683A8A122}" type="presParOf" srcId="{CA8EC647-AE51-4EE4-8D80-9B529EEC78E3}" destId="{8FC8B573-2D0F-450F-8E76-3AA6C506B44B}" srcOrd="4" destOrd="0" presId="urn:microsoft.com/office/officeart/2005/8/layout/radial4"/>
    <dgm:cxn modelId="{9360F256-CB6D-4759-896C-8ED18F297E63}" type="presParOf" srcId="{CA8EC647-AE51-4EE4-8D80-9B529EEC78E3}" destId="{7CF69FAB-BBD6-4C9C-B01A-72801E2E3304}" srcOrd="5" destOrd="0" presId="urn:microsoft.com/office/officeart/2005/8/layout/radial4"/>
    <dgm:cxn modelId="{CA25C976-D856-428B-9B6D-B8F3F4E67283}" type="presParOf" srcId="{CA8EC647-AE51-4EE4-8D80-9B529EEC78E3}" destId="{C17C8C4A-F8AE-477B-A7F6-6558C21D4867}" srcOrd="6" destOrd="0" presId="urn:microsoft.com/office/officeart/2005/8/layout/radial4"/>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8E6FC-DAFC-442D-8551-FCE2A5229CCF}">
      <dsp:nvSpPr>
        <dsp:cNvPr id="0" name=""/>
        <dsp:cNvSpPr/>
      </dsp:nvSpPr>
      <dsp:spPr>
        <a:xfrm>
          <a:off x="1703720" y="2043159"/>
          <a:ext cx="1571467" cy="157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Health equity</a:t>
          </a:r>
        </a:p>
      </dsp:txBody>
      <dsp:txXfrm>
        <a:off x="1933856" y="2273295"/>
        <a:ext cx="1111195" cy="1111195"/>
      </dsp:txXfrm>
    </dsp:sp>
    <dsp:sp modelId="{3B61002D-D6E3-4684-BED0-C31EE003EA1E}">
      <dsp:nvSpPr>
        <dsp:cNvPr id="0" name=""/>
        <dsp:cNvSpPr/>
      </dsp:nvSpPr>
      <dsp:spPr>
        <a:xfrm rot="12900000">
          <a:off x="631888" y="1748258"/>
          <a:ext cx="1268140" cy="44786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2C853F-0FAD-4F2D-A656-CC2C5E9D938D}">
      <dsp:nvSpPr>
        <dsp:cNvPr id="0" name=""/>
        <dsp:cNvSpPr/>
      </dsp:nvSpPr>
      <dsp:spPr>
        <a:xfrm>
          <a:off x="111" y="1011347"/>
          <a:ext cx="1492894" cy="11943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2. Individual, whanau or population</a:t>
          </a:r>
          <a:endParaRPr lang="en-US" sz="2000" kern="1200" dirty="0"/>
        </a:p>
      </dsp:txBody>
      <dsp:txXfrm>
        <a:off x="35091" y="1046327"/>
        <a:ext cx="1422934" cy="1124355"/>
      </dsp:txXfrm>
    </dsp:sp>
    <dsp:sp modelId="{F1A99CC2-38E5-4920-8764-13258BCE5802}">
      <dsp:nvSpPr>
        <dsp:cNvPr id="0" name=""/>
        <dsp:cNvSpPr/>
      </dsp:nvSpPr>
      <dsp:spPr>
        <a:xfrm rot="16200000">
          <a:off x="1855383" y="1111347"/>
          <a:ext cx="1268140" cy="447868"/>
        </a:xfrm>
        <a:prstGeom prst="leftArrow">
          <a:avLst>
            <a:gd name="adj1" fmla="val 60000"/>
            <a:gd name="adj2" fmla="val 50000"/>
          </a:avLst>
        </a:prstGeom>
        <a:solidFill>
          <a:schemeClr val="accent2">
            <a:hueOff val="-762398"/>
            <a:satOff val="-331"/>
            <a:lumOff val="-6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8B573-2D0F-450F-8E76-3AA6C506B44B}">
      <dsp:nvSpPr>
        <dsp:cNvPr id="0" name=""/>
        <dsp:cNvSpPr/>
      </dsp:nvSpPr>
      <dsp:spPr>
        <a:xfrm>
          <a:off x="1743006" y="104053"/>
          <a:ext cx="1492894" cy="1194315"/>
        </a:xfrm>
        <a:prstGeom prst="roundRect">
          <a:avLst>
            <a:gd name="adj" fmla="val 10000"/>
          </a:avLst>
        </a:prstGeom>
        <a:solidFill>
          <a:schemeClr val="accent2">
            <a:hueOff val="-762398"/>
            <a:satOff val="-331"/>
            <a:lumOff val="-6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1. Health system &amp; services </a:t>
          </a:r>
          <a:endParaRPr lang="en-AU" sz="2000" kern="1200" dirty="0"/>
        </a:p>
      </dsp:txBody>
      <dsp:txXfrm>
        <a:off x="1777986" y="139033"/>
        <a:ext cx="1422934" cy="1124355"/>
      </dsp:txXfrm>
    </dsp:sp>
    <dsp:sp modelId="{7CF69FAB-BBD6-4C9C-B01A-72801E2E3304}">
      <dsp:nvSpPr>
        <dsp:cNvPr id="0" name=""/>
        <dsp:cNvSpPr/>
      </dsp:nvSpPr>
      <dsp:spPr>
        <a:xfrm rot="19500000">
          <a:off x="3078878" y="1748258"/>
          <a:ext cx="1268140" cy="447868"/>
        </a:xfrm>
        <a:prstGeom prst="leftArrow">
          <a:avLst>
            <a:gd name="adj1" fmla="val 60000"/>
            <a:gd name="adj2" fmla="val 50000"/>
          </a:avLst>
        </a:prstGeom>
        <a:solidFill>
          <a:schemeClr val="accent2">
            <a:hueOff val="-1524796"/>
            <a:satOff val="-662"/>
            <a:lumOff val="-139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7C8C4A-F8AE-477B-A7F6-6558C21D4867}">
      <dsp:nvSpPr>
        <dsp:cNvPr id="0" name=""/>
        <dsp:cNvSpPr/>
      </dsp:nvSpPr>
      <dsp:spPr>
        <a:xfrm>
          <a:off x="3485901" y="1011347"/>
          <a:ext cx="1492894" cy="1194315"/>
        </a:xfrm>
        <a:prstGeom prst="roundRect">
          <a:avLst>
            <a:gd name="adj" fmla="val 10000"/>
          </a:avLst>
        </a:prstGeom>
        <a:solidFill>
          <a:schemeClr val="accent2">
            <a:hueOff val="-1524796"/>
            <a:satOff val="-662"/>
            <a:lumOff val="-1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3. Health workforce</a:t>
          </a:r>
        </a:p>
      </dsp:txBody>
      <dsp:txXfrm>
        <a:off x="3520881" y="1046327"/>
        <a:ext cx="1422934" cy="112435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1312" tIns="45656" rIns="91312" bIns="45656" rtlCol="0"/>
          <a:lstStyle>
            <a:lvl1pPr algn="l">
              <a:defRPr sz="1200"/>
            </a:lvl1pPr>
          </a:lstStyle>
          <a:p>
            <a:endParaRPr lang="en-NZ"/>
          </a:p>
        </p:txBody>
      </p:sp>
      <p:sp>
        <p:nvSpPr>
          <p:cNvPr id="3" name="Date Placeholder 2"/>
          <p:cNvSpPr>
            <a:spLocks noGrp="1"/>
          </p:cNvSpPr>
          <p:nvPr>
            <p:ph type="dt" sz="quarter" idx="1"/>
          </p:nvPr>
        </p:nvSpPr>
        <p:spPr>
          <a:xfrm>
            <a:off x="3850444" y="0"/>
            <a:ext cx="2945660" cy="496332"/>
          </a:xfrm>
          <a:prstGeom prst="rect">
            <a:avLst/>
          </a:prstGeom>
        </p:spPr>
        <p:txBody>
          <a:bodyPr vert="horz" lIns="91312" tIns="45656" rIns="91312" bIns="45656" rtlCol="0"/>
          <a:lstStyle>
            <a:lvl1pPr algn="r">
              <a:defRPr sz="1200"/>
            </a:lvl1pPr>
          </a:lstStyle>
          <a:p>
            <a:fld id="{C63C65BD-2259-4B6D-A0A8-3DAA6CC95A21}" type="datetimeFigureOut">
              <a:rPr lang="en-NZ" smtClean="0"/>
              <a:pPr/>
              <a:t>4/11/2021</a:t>
            </a:fld>
            <a:endParaRPr lang="en-NZ"/>
          </a:p>
        </p:txBody>
      </p:sp>
      <p:sp>
        <p:nvSpPr>
          <p:cNvPr id="4" name="Footer Placeholder 3"/>
          <p:cNvSpPr>
            <a:spLocks noGrp="1"/>
          </p:cNvSpPr>
          <p:nvPr>
            <p:ph type="ftr" sz="quarter" idx="2"/>
          </p:nvPr>
        </p:nvSpPr>
        <p:spPr>
          <a:xfrm>
            <a:off x="0" y="9428584"/>
            <a:ext cx="2945660" cy="496332"/>
          </a:xfrm>
          <a:prstGeom prst="rect">
            <a:avLst/>
          </a:prstGeom>
        </p:spPr>
        <p:txBody>
          <a:bodyPr vert="horz" lIns="91312" tIns="45656" rIns="91312" bIns="45656" rtlCol="0" anchor="b"/>
          <a:lstStyle>
            <a:lvl1pPr algn="l">
              <a:defRPr sz="1200"/>
            </a:lvl1pPr>
          </a:lstStyle>
          <a:p>
            <a:endParaRPr lang="en-NZ"/>
          </a:p>
        </p:txBody>
      </p:sp>
      <p:sp>
        <p:nvSpPr>
          <p:cNvPr id="5" name="Slide Number Placeholder 4"/>
          <p:cNvSpPr>
            <a:spLocks noGrp="1"/>
          </p:cNvSpPr>
          <p:nvPr>
            <p:ph type="sldNum" sz="quarter" idx="3"/>
          </p:nvPr>
        </p:nvSpPr>
        <p:spPr>
          <a:xfrm>
            <a:off x="3850444" y="9428584"/>
            <a:ext cx="2945660" cy="496332"/>
          </a:xfrm>
          <a:prstGeom prst="rect">
            <a:avLst/>
          </a:prstGeom>
        </p:spPr>
        <p:txBody>
          <a:bodyPr vert="horz" lIns="91312" tIns="45656" rIns="91312" bIns="45656" rtlCol="0" anchor="b"/>
          <a:lstStyle>
            <a:lvl1pPr algn="r">
              <a:defRPr sz="1200"/>
            </a:lvl1pPr>
          </a:lstStyle>
          <a:p>
            <a:fld id="{C6783A08-8D84-476A-901D-906DBDD0F17E}" type="slidenum">
              <a:rPr lang="en-NZ" smtClean="0"/>
              <a:pPr/>
              <a:t>‹#›</a:t>
            </a:fld>
            <a:endParaRPr lang="en-NZ"/>
          </a:p>
        </p:txBody>
      </p:sp>
    </p:spTree>
    <p:extLst>
      <p:ext uri="{BB962C8B-B14F-4D97-AF65-F5344CB8AC3E}">
        <p14:creationId xmlns:p14="http://schemas.microsoft.com/office/powerpoint/2010/main" val="248328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7679"/>
          </a:xfrm>
          <a:prstGeom prst="rect">
            <a:avLst/>
          </a:prstGeom>
        </p:spPr>
        <p:txBody>
          <a:bodyPr vert="horz" lIns="91275" tIns="45638" rIns="91275" bIns="45638" rtlCol="0"/>
          <a:lstStyle>
            <a:lvl1pPr algn="l">
              <a:defRPr sz="1200"/>
            </a:lvl1pPr>
          </a:lstStyle>
          <a:p>
            <a:endParaRPr lang="en-NZ"/>
          </a:p>
        </p:txBody>
      </p:sp>
      <p:sp>
        <p:nvSpPr>
          <p:cNvPr id="3" name="Date Placeholder 2"/>
          <p:cNvSpPr>
            <a:spLocks noGrp="1"/>
          </p:cNvSpPr>
          <p:nvPr>
            <p:ph type="dt" idx="1"/>
          </p:nvPr>
        </p:nvSpPr>
        <p:spPr>
          <a:xfrm>
            <a:off x="3850432" y="1"/>
            <a:ext cx="2945660" cy="497679"/>
          </a:xfrm>
          <a:prstGeom prst="rect">
            <a:avLst/>
          </a:prstGeom>
        </p:spPr>
        <p:txBody>
          <a:bodyPr vert="horz" lIns="91275" tIns="45638" rIns="91275" bIns="45638" rtlCol="0"/>
          <a:lstStyle>
            <a:lvl1pPr algn="r">
              <a:defRPr sz="1200"/>
            </a:lvl1pPr>
          </a:lstStyle>
          <a:p>
            <a:fld id="{D45338DC-B6ED-4D7A-A76D-9FF276419822}" type="datetimeFigureOut">
              <a:rPr lang="en-NZ" smtClean="0"/>
              <a:t>4/11/2021</a:t>
            </a:fld>
            <a:endParaRPr lang="en-NZ"/>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275" tIns="45638" rIns="91275" bIns="45638" rtlCol="0" anchor="ctr"/>
          <a:lstStyle/>
          <a:p>
            <a:endParaRPr lang="en-NZ"/>
          </a:p>
        </p:txBody>
      </p:sp>
      <p:sp>
        <p:nvSpPr>
          <p:cNvPr id="5" name="Notes Placeholder 4"/>
          <p:cNvSpPr>
            <a:spLocks noGrp="1"/>
          </p:cNvSpPr>
          <p:nvPr>
            <p:ph type="body" sz="quarter" idx="3"/>
          </p:nvPr>
        </p:nvSpPr>
        <p:spPr>
          <a:xfrm>
            <a:off x="679768" y="4777086"/>
            <a:ext cx="5438140" cy="3908524"/>
          </a:xfrm>
          <a:prstGeom prst="rect">
            <a:avLst/>
          </a:prstGeom>
        </p:spPr>
        <p:txBody>
          <a:bodyPr vert="horz" lIns="91275" tIns="45638" rIns="91275" bIns="456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959"/>
            <a:ext cx="2945660" cy="497679"/>
          </a:xfrm>
          <a:prstGeom prst="rect">
            <a:avLst/>
          </a:prstGeom>
        </p:spPr>
        <p:txBody>
          <a:bodyPr vert="horz" lIns="91275" tIns="45638" rIns="91275" bIns="45638" rtlCol="0" anchor="b"/>
          <a:lstStyle>
            <a:lvl1pPr algn="l">
              <a:defRPr sz="1200"/>
            </a:lvl1pPr>
          </a:lstStyle>
          <a:p>
            <a:endParaRPr lang="en-NZ"/>
          </a:p>
        </p:txBody>
      </p:sp>
      <p:sp>
        <p:nvSpPr>
          <p:cNvPr id="7" name="Slide Number Placeholder 6"/>
          <p:cNvSpPr>
            <a:spLocks noGrp="1"/>
          </p:cNvSpPr>
          <p:nvPr>
            <p:ph type="sldNum" sz="quarter" idx="5"/>
          </p:nvPr>
        </p:nvSpPr>
        <p:spPr>
          <a:xfrm>
            <a:off x="3850432" y="9428959"/>
            <a:ext cx="2945660" cy="497679"/>
          </a:xfrm>
          <a:prstGeom prst="rect">
            <a:avLst/>
          </a:prstGeom>
        </p:spPr>
        <p:txBody>
          <a:bodyPr vert="horz" lIns="91275" tIns="45638" rIns="91275" bIns="45638" rtlCol="0" anchor="b"/>
          <a:lstStyle>
            <a:lvl1pPr algn="r">
              <a:defRPr sz="1200"/>
            </a:lvl1pPr>
          </a:lstStyle>
          <a:p>
            <a:fld id="{CB3CD658-4512-44CA-B593-C81AC9B48A48}" type="slidenum">
              <a:rPr lang="en-NZ" smtClean="0"/>
              <a:t>‹#›</a:t>
            </a:fld>
            <a:endParaRPr lang="en-NZ"/>
          </a:p>
        </p:txBody>
      </p:sp>
    </p:spTree>
    <p:extLst>
      <p:ext uri="{BB962C8B-B14F-4D97-AF65-F5344CB8AC3E}">
        <p14:creationId xmlns:p14="http://schemas.microsoft.com/office/powerpoint/2010/main" val="258898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ancient ancestral story of mankind, passed on to me, tells of the creation of humans fashioned from the dust of the earth formed and shaped.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Then the creator breathed into the form of humans to which they  took in the breath of life, and sneezed …. Tiheiwa Mauri ora….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is the expression that came from my ancestors , marking the moment that breath came into humans and now from then till present day we greet each other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Mauri ora – life to you. </a:t>
            </a:r>
          </a:p>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1</a:t>
            </a:fld>
            <a:endParaRPr lang="en-NZ"/>
          </a:p>
        </p:txBody>
      </p:sp>
    </p:spTree>
    <p:extLst>
      <p:ext uri="{BB962C8B-B14F-4D97-AF65-F5344CB8AC3E}">
        <p14:creationId xmlns:p14="http://schemas.microsoft.com/office/powerpoint/2010/main" val="213870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dirty="0">
                <a:solidFill>
                  <a:schemeClr val="bg1">
                    <a:lumMod val="95000"/>
                  </a:schemeClr>
                </a:solidFill>
              </a:rPr>
              <a:t>Both Clinical Competency and Cultural competency is important in widening our awareness of the presence of implicit bias, stereotypes and judgements.</a:t>
            </a:r>
          </a:p>
          <a:p>
            <a:endParaRPr lang="en-NZ" dirty="0">
              <a:solidFill>
                <a:schemeClr val="bg1">
                  <a:lumMod val="95000"/>
                </a:schemeClr>
              </a:solidFill>
            </a:endParaRPr>
          </a:p>
          <a:p>
            <a:r>
              <a:rPr lang="en-NZ" dirty="0">
                <a:solidFill>
                  <a:schemeClr val="bg1">
                    <a:lumMod val="95000"/>
                  </a:schemeClr>
                </a:solidFill>
              </a:rPr>
              <a:t>Clinical competency is the science of our work- we learn processes and procedures and teach ourselves to recognise important signs and symptoms of disease. </a:t>
            </a:r>
          </a:p>
          <a:p>
            <a:endParaRPr lang="en-NZ" dirty="0">
              <a:solidFill>
                <a:schemeClr val="bg1">
                  <a:lumMod val="95000"/>
                </a:schemeClr>
              </a:solidFill>
            </a:endParaRPr>
          </a:p>
          <a:p>
            <a:r>
              <a:rPr lang="en-NZ" b="1" dirty="0">
                <a:solidFill>
                  <a:schemeClr val="bg1">
                    <a:lumMod val="95000"/>
                  </a:schemeClr>
                </a:solidFill>
              </a:rPr>
              <a:t>Detecting and responding to bias is both a practical clinical competency and needs the generous artful approach of cultural competency to respond with grace, dignity and compassion. Detecting and managing our biases is a technical skill that can be learned the same way we come to understand and to detect the presence of disease by the smell of a body odour perhaps breath, the discolouration of skin, the look of a posture, pace and gait of walking, sadness in eyes, the quiver of a voice, </a:t>
            </a:r>
          </a:p>
          <a:p>
            <a:endParaRPr lang="en-NZ" dirty="0"/>
          </a:p>
          <a:p>
            <a:r>
              <a:rPr lang="en-NZ" dirty="0"/>
              <a:t>The art of critical reflection should be called upon in every encounter as a clinicians best friend if Mauri Ora – breathing life into a patient provider interaction is to thrive and flourish. </a:t>
            </a:r>
          </a:p>
          <a:p>
            <a:endParaRPr lang="en-NZ" dirty="0"/>
          </a:p>
          <a:p>
            <a:endParaRPr lang="en-NZ" dirty="0"/>
          </a:p>
          <a:p>
            <a:r>
              <a:rPr lang="en-NZ" dirty="0"/>
              <a:t>Discuss – what is clinical competency ?- Examples </a:t>
            </a:r>
          </a:p>
          <a:p>
            <a:endParaRPr lang="en-NZ" dirty="0"/>
          </a:p>
          <a:p>
            <a:r>
              <a:rPr lang="en-NZ" dirty="0"/>
              <a:t>What do you do that is clinical?</a:t>
            </a:r>
          </a:p>
          <a:p>
            <a:r>
              <a:rPr lang="en-NZ" dirty="0"/>
              <a:t>Health promotion/ Education / Clinical intervention / Nutrition / Exercise / Activities / </a:t>
            </a:r>
            <a:r>
              <a:rPr lang="en-NZ" dirty="0" err="1"/>
              <a:t>Rongoa</a:t>
            </a:r>
            <a:r>
              <a:rPr lang="en-NZ" dirty="0"/>
              <a:t> </a:t>
            </a:r>
          </a:p>
          <a:p>
            <a:r>
              <a:rPr lang="en-NZ" dirty="0"/>
              <a:t> Kainga Pai / Kohanga / Nurse led outreach / After Hours / CVD/ PN/ Diabetes / </a:t>
            </a:r>
            <a:r>
              <a:rPr lang="en-NZ" dirty="0" err="1"/>
              <a:t>Cx</a:t>
            </a:r>
            <a:r>
              <a:rPr lang="en-NZ" dirty="0"/>
              <a:t> Smears / B4 Schools / immunisations / District nursing / Primary options / Smoking cessation / Chronic Care / FU Referrals / Home Visits </a:t>
            </a:r>
          </a:p>
          <a:p>
            <a:endParaRPr lang="en-NZ" dirty="0"/>
          </a:p>
          <a:p>
            <a:r>
              <a:rPr lang="en-NZ" dirty="0"/>
              <a:t>NHHT Other activities : Client history / Greetings / Clinical History / Best practice assessment / referrals /Treatment Linking / Explaining health results./ </a:t>
            </a:r>
            <a:r>
              <a:rPr lang="en-NZ" dirty="0" err="1"/>
              <a:t>Screeening</a:t>
            </a:r>
            <a:r>
              <a:rPr lang="en-NZ" dirty="0"/>
              <a:t> / blood tests / examinations / wound management / patience / listening / respect / empathy / history / family/ plain language / understanding / spirituality / engagement / surgical / consent / welcoming / appointments / </a:t>
            </a:r>
            <a:r>
              <a:rPr lang="en-NZ" dirty="0" err="1"/>
              <a:t>nonjudgemental</a:t>
            </a:r>
            <a:r>
              <a:rPr lang="en-NZ" dirty="0"/>
              <a:t> </a:t>
            </a:r>
          </a:p>
          <a:p>
            <a:endParaRPr lang="en-NZ" dirty="0"/>
          </a:p>
          <a:p>
            <a:r>
              <a:rPr lang="en-NZ" dirty="0"/>
              <a:t>What do you do that is cultural? How do you articulate this in practice ? </a:t>
            </a:r>
          </a:p>
          <a:p>
            <a:r>
              <a:rPr lang="en-NZ" dirty="0"/>
              <a:t>Culture is all about the art of your work , it is the style , the approach , the softness/ the consideration/ the level of respect / the tone of your visit with the patient/ your intention to be inclusive/ to assist the person to understand and to be understood / awareness / quiet mindfulness and your willingness to respond in a way that assists transformation.</a:t>
            </a:r>
          </a:p>
          <a:p>
            <a:endParaRPr lang="en-NZ" dirty="0"/>
          </a:p>
          <a:p>
            <a:r>
              <a:rPr lang="en-NZ" dirty="0"/>
              <a:t>NHHT Activities : knowing the community / Greetings intro / informed consent / Clear communication / Choices / Respect/ Privacy / Korero / </a:t>
            </a:r>
            <a:r>
              <a:rPr lang="en-NZ" dirty="0" err="1"/>
              <a:t>Whakawhanaunga</a:t>
            </a:r>
            <a:r>
              <a:rPr lang="en-NZ" dirty="0"/>
              <a:t>/ Whanau orientation / powhiri/ manaakitanga / whanaungatanga / </a:t>
            </a:r>
            <a:r>
              <a:rPr lang="en-NZ" dirty="0" err="1"/>
              <a:t>whakarongo</a:t>
            </a:r>
            <a:r>
              <a:rPr lang="en-NZ" dirty="0"/>
              <a:t> / respect / empathy / tika pono / aroha / whakapapa/ whanau / wairua / mate / tangi / kaumatua </a:t>
            </a:r>
          </a:p>
        </p:txBody>
      </p:sp>
      <p:sp>
        <p:nvSpPr>
          <p:cNvPr id="4" name="Slide Number Placeholder 3"/>
          <p:cNvSpPr>
            <a:spLocks noGrp="1"/>
          </p:cNvSpPr>
          <p:nvPr>
            <p:ph type="sldNum" sz="quarter" idx="5"/>
          </p:nvPr>
        </p:nvSpPr>
        <p:spPr/>
        <p:txBody>
          <a:bodyPr/>
          <a:lstStyle/>
          <a:p>
            <a:pPr>
              <a:defRPr/>
            </a:pPr>
            <a:fld id="{994B6A5B-8BAD-4751-9562-0B2F05119583}" type="slidenum">
              <a:rPr lang="en-NZ" smtClean="0"/>
              <a:pPr>
                <a:defRPr/>
              </a:pPr>
              <a:t>10</a:t>
            </a:fld>
            <a:endParaRPr lang="en-NZ"/>
          </a:p>
        </p:txBody>
      </p:sp>
    </p:spTree>
    <p:extLst>
      <p:ext uri="{BB962C8B-B14F-4D97-AF65-F5344CB8AC3E}">
        <p14:creationId xmlns:p14="http://schemas.microsoft.com/office/powerpoint/2010/main" val="308655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schemeClr val="bg1">
                    <a:lumMod val="95000"/>
                  </a:schemeClr>
                </a:solidFill>
              </a:rPr>
              <a:t>At this point I am excited to hand over to Kyle Eggleton, one of my </a:t>
            </a:r>
            <a:r>
              <a:rPr lang="en-NZ" dirty="0" err="1">
                <a:solidFill>
                  <a:schemeClr val="bg1">
                    <a:lumMod val="95000"/>
                  </a:schemeClr>
                </a:solidFill>
              </a:rPr>
              <a:t>favorite</a:t>
            </a:r>
            <a:r>
              <a:rPr lang="en-NZ" dirty="0">
                <a:solidFill>
                  <a:schemeClr val="bg1">
                    <a:lumMod val="95000"/>
                  </a:schemeClr>
                </a:solidFill>
              </a:rPr>
              <a:t> Northland GP’s </a:t>
            </a:r>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11</a:t>
            </a:fld>
            <a:endParaRPr lang="en-NZ"/>
          </a:p>
        </p:txBody>
      </p:sp>
    </p:spTree>
    <p:extLst>
      <p:ext uri="{BB962C8B-B14F-4D97-AF65-F5344CB8AC3E}">
        <p14:creationId xmlns:p14="http://schemas.microsoft.com/office/powerpoint/2010/main" val="192517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0391F2B-29BE-4D1F-83E2-324C0918D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BF65BBBA-156A-4E15-937F-8C0E84DF2F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856254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Just as patients often struggle to implement and sustain behavioural change related to their chronic illnesses, nurses and clinicians may also struggle to change their communication skills . </a:t>
            </a:r>
          </a:p>
          <a:p>
            <a:pPr marL="0" lvl="0" indent="0">
              <a:buFont typeface="Arial" panose="020B0604020202020204" pitchFamily="34" charset="0"/>
              <a:buNone/>
            </a:pPr>
            <a:endParaRPr lang="en-NZ" sz="1200" kern="1200" dirty="0">
              <a:solidFill>
                <a:schemeClr val="tx1"/>
              </a:solidFill>
              <a:effectLst/>
              <a:latin typeface="+mn-lt"/>
              <a:ea typeface="+mn-ea"/>
              <a:cs typeface="+mn-cs"/>
            </a:endParaRPr>
          </a:p>
          <a:p>
            <a:pPr marL="0" lvl="0" indent="0">
              <a:buFont typeface="Arial" panose="020B0604020202020204" pitchFamily="34" charset="0"/>
              <a:buNone/>
            </a:pPr>
            <a:r>
              <a:rPr lang="en-NZ" sz="1200" kern="1200" dirty="0">
                <a:solidFill>
                  <a:schemeClr val="tx1"/>
                </a:solidFill>
                <a:effectLst/>
                <a:latin typeface="+mn-lt"/>
                <a:ea typeface="+mn-ea"/>
                <a:cs typeface="+mn-cs"/>
              </a:rPr>
              <a:t>Also as cultural competence is the artful responsive way to work with a whanau, the determination of quality and accuracy in treatment and approach to care is then reliant on the perception and experience of the recipient of the services rather than the nurses as the deliverer. </a:t>
            </a:r>
          </a:p>
          <a:p>
            <a:pPr marL="0" lvl="0" indent="0">
              <a:buFont typeface="Arial" panose="020B0604020202020204" pitchFamily="34" charset="0"/>
              <a:buNone/>
            </a:pPr>
            <a:endParaRPr lang="en-NZ" sz="1200" kern="1200" dirty="0">
              <a:solidFill>
                <a:schemeClr val="tx1"/>
              </a:solidFill>
              <a:effectLst/>
              <a:latin typeface="+mn-lt"/>
              <a:ea typeface="+mn-ea"/>
              <a:cs typeface="+mn-cs"/>
            </a:endParaRPr>
          </a:p>
          <a:p>
            <a:pPr marL="0" lvl="0" indent="0">
              <a:buFont typeface="Arial" panose="020B0604020202020204" pitchFamily="34" charset="0"/>
              <a:buNone/>
            </a:pPr>
            <a:r>
              <a:rPr lang="en-NZ" sz="1200" kern="1200" dirty="0">
                <a:solidFill>
                  <a:schemeClr val="tx1"/>
                </a:solidFill>
                <a:effectLst/>
                <a:latin typeface="+mn-lt"/>
                <a:ea typeface="+mn-ea"/>
                <a:cs typeface="+mn-cs"/>
              </a:rPr>
              <a:t>This takes vulnerability and courage. </a:t>
            </a:r>
          </a:p>
          <a:p>
            <a:pPr marL="0" lvl="0" indent="0">
              <a:buFont typeface="Arial" panose="020B0604020202020204" pitchFamily="34" charset="0"/>
              <a:buNone/>
            </a:pP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Formally evaluating and reflecting on your encounter with the patient at the end of each visit will assist early adoption.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Duncan and Millers Outcomes Rating Scale provides a tool for reflecting on the patient- provider interaction. It is an easy and friendly tool that will assist you to adjust and refine your skills until they become a part of your natural skill set.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questions call for a rating on </a:t>
            </a: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the quality of the relationship established – you breathed life into the encounter making the relationship an additional tool for successful  address of health issues and making the consult easy to navigate/ cooperative etc. </a:t>
            </a: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Whether or not you work on or talk about the things that matter to them – the clinical test </a:t>
            </a: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That your methods and approaches were a good fit for them – culture test </a:t>
            </a: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Lastly – Check – was there anything missing </a:t>
            </a:r>
          </a:p>
          <a:p>
            <a:pPr marL="457200" lvl="1" indent="0">
              <a:buFont typeface="Arial" panose="020B0604020202020204" pitchFamily="34" charset="0"/>
              <a:buNone/>
            </a:pPr>
            <a:endParaRPr lang="en-NZ" sz="1200" kern="1200" dirty="0">
              <a:solidFill>
                <a:schemeClr val="tx1"/>
              </a:solidFill>
              <a:effectLst/>
              <a:latin typeface="+mn-lt"/>
              <a:ea typeface="+mn-ea"/>
              <a:cs typeface="+mn-cs"/>
            </a:endParaRPr>
          </a:p>
          <a:p>
            <a:pPr marL="457200" lvl="1" indent="0">
              <a:buFont typeface="Arial" panose="020B0604020202020204" pitchFamily="34" charset="0"/>
              <a:buNone/>
            </a:pPr>
            <a:r>
              <a:rPr lang="en-NZ" sz="1200" b="1" i="1" kern="1200" dirty="0">
                <a:solidFill>
                  <a:schemeClr val="tx1"/>
                </a:solidFill>
                <a:effectLst/>
                <a:latin typeface="+mn-lt"/>
                <a:ea typeface="+mn-ea"/>
                <a:cs typeface="+mn-cs"/>
              </a:rPr>
              <a:t>As we close the loop on our learning experience we lift our skills, sharpen and refine our cultural competency to see things in others and ourselves that we may not have recognised before and then take responsibility for improvement and change. </a:t>
            </a:r>
          </a:p>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14</a:t>
            </a:fld>
            <a:endParaRPr lang="en-NZ"/>
          </a:p>
        </p:txBody>
      </p:sp>
    </p:spTree>
    <p:extLst>
      <p:ext uri="{BB962C8B-B14F-4D97-AF65-F5344CB8AC3E}">
        <p14:creationId xmlns:p14="http://schemas.microsoft.com/office/powerpoint/2010/main" val="219423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15</a:t>
            </a:fld>
            <a:endParaRPr lang="en-NZ"/>
          </a:p>
        </p:txBody>
      </p:sp>
    </p:spTree>
    <p:extLst>
      <p:ext uri="{BB962C8B-B14F-4D97-AF65-F5344CB8AC3E}">
        <p14:creationId xmlns:p14="http://schemas.microsoft.com/office/powerpoint/2010/main" val="2149162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B3CD658-4512-44CA-B593-C81AC9B48A48}" type="slidenum">
              <a:rPr lang="en-NZ" smtClean="0"/>
              <a:t>16</a:t>
            </a:fld>
            <a:endParaRPr lang="en-NZ"/>
          </a:p>
        </p:txBody>
      </p:sp>
    </p:spTree>
    <p:extLst>
      <p:ext uri="{BB962C8B-B14F-4D97-AF65-F5344CB8AC3E}">
        <p14:creationId xmlns:p14="http://schemas.microsoft.com/office/powerpoint/2010/main" val="273677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kern="1200" dirty="0">
                <a:solidFill>
                  <a:schemeClr val="tx1"/>
                </a:solidFill>
                <a:effectLst/>
                <a:latin typeface="+mn-lt"/>
                <a:ea typeface="+mn-ea"/>
                <a:cs typeface="+mn-cs"/>
              </a:rPr>
              <a:t>This is a glimpse of the Mauri ora window ,which I am now going to break the components down by presenting them individually. </a:t>
            </a: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The points I make now may provide a checklist of competency touch points you may want to evaluate that comprise the skills for a successful Mauri ora encounter. </a:t>
            </a:r>
          </a:p>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17</a:t>
            </a:fld>
            <a:endParaRPr lang="en-NZ"/>
          </a:p>
        </p:txBody>
      </p:sp>
    </p:spTree>
    <p:extLst>
      <p:ext uri="{BB962C8B-B14F-4D97-AF65-F5344CB8AC3E}">
        <p14:creationId xmlns:p14="http://schemas.microsoft.com/office/powerpoint/2010/main" val="408809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52FBCAF-382F-4D43-A28D-76B81C1870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06D86A3B-6E8D-4AD4-B7E1-04A542FE90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897509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Where every you are in the world </a:t>
            </a:r>
          </a:p>
          <a:p>
            <a:r>
              <a:rPr lang="en-NZ" sz="1600" dirty="0"/>
              <a:t>May you feel of our spirit , may we be united as a human race through this trialling time.</a:t>
            </a:r>
          </a:p>
          <a:p>
            <a:r>
              <a:rPr lang="en-NZ" sz="1600" dirty="0"/>
              <a:t>May we be kind , safe and caring. </a:t>
            </a:r>
          </a:p>
          <a:p>
            <a:endParaRPr lang="en-NZ" sz="1600" dirty="0"/>
          </a:p>
          <a:p>
            <a:r>
              <a:rPr lang="en-NZ" sz="1600" dirty="0"/>
              <a:t>Tena Koutou Tena Koutou , Tena Koutou katoa </a:t>
            </a:r>
          </a:p>
        </p:txBody>
      </p:sp>
      <p:sp>
        <p:nvSpPr>
          <p:cNvPr id="4" name="Slide Number Placeholder 3"/>
          <p:cNvSpPr>
            <a:spLocks noGrp="1"/>
          </p:cNvSpPr>
          <p:nvPr>
            <p:ph type="sldNum" sz="quarter" idx="5"/>
          </p:nvPr>
        </p:nvSpPr>
        <p:spPr/>
        <p:txBody>
          <a:bodyPr/>
          <a:lstStyle/>
          <a:p>
            <a:fld id="{CB3CD658-4512-44CA-B593-C81AC9B48A48}" type="slidenum">
              <a:rPr lang="en-NZ" smtClean="0"/>
              <a:t>21</a:t>
            </a:fld>
            <a:endParaRPr lang="en-NZ"/>
          </a:p>
        </p:txBody>
      </p:sp>
    </p:spTree>
    <p:extLst>
      <p:ext uri="{BB962C8B-B14F-4D97-AF65-F5344CB8AC3E}">
        <p14:creationId xmlns:p14="http://schemas.microsoft.com/office/powerpoint/2010/main" val="364777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22</a:t>
            </a:fld>
            <a:endParaRPr lang="en-NZ"/>
          </a:p>
        </p:txBody>
      </p:sp>
    </p:spTree>
    <p:extLst>
      <p:ext uri="{BB962C8B-B14F-4D97-AF65-F5344CB8AC3E}">
        <p14:creationId xmlns:p14="http://schemas.microsoft.com/office/powerpoint/2010/main" val="26301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Pae Ora – Healthy Futures for Maori,  is presented to us by the Ministry to inspire us with direction and guide the pathway leading to healthy futures for Maori </a:t>
            </a:r>
          </a:p>
          <a:p>
            <a:r>
              <a:rPr lang="en-NZ" dirty="0"/>
              <a:t>By responding professionally / clinically/ humanly -with an awareness of our contributions to supporting </a:t>
            </a:r>
          </a:p>
          <a:p>
            <a:r>
              <a:rPr lang="en-NZ" dirty="0"/>
              <a:t>Mauri ora – Healthy individuals</a:t>
            </a:r>
          </a:p>
          <a:p>
            <a:r>
              <a:rPr lang="en-NZ" dirty="0"/>
              <a:t>Whanau ora – Health Families </a:t>
            </a:r>
          </a:p>
          <a:p>
            <a:r>
              <a:rPr lang="en-NZ" dirty="0"/>
              <a:t>Wai ora – Healthy environments </a:t>
            </a:r>
          </a:p>
        </p:txBody>
      </p:sp>
      <p:sp>
        <p:nvSpPr>
          <p:cNvPr id="4" name="Slide Number Placeholder 3"/>
          <p:cNvSpPr>
            <a:spLocks noGrp="1"/>
          </p:cNvSpPr>
          <p:nvPr>
            <p:ph type="sldNum" sz="quarter" idx="5"/>
          </p:nvPr>
        </p:nvSpPr>
        <p:spPr/>
        <p:txBody>
          <a:bodyPr/>
          <a:lstStyle/>
          <a:p>
            <a:fld id="{CB3CD658-4512-44CA-B593-C81AC9B48A48}" type="slidenum">
              <a:rPr lang="en-NZ" smtClean="0"/>
              <a:t>2</a:t>
            </a:fld>
            <a:endParaRPr lang="en-NZ"/>
          </a:p>
        </p:txBody>
      </p:sp>
    </p:spTree>
    <p:extLst>
      <p:ext uri="{BB962C8B-B14F-4D97-AF65-F5344CB8AC3E}">
        <p14:creationId xmlns:p14="http://schemas.microsoft.com/office/powerpoint/2010/main" val="28404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solidFill>
                  <a:schemeClr val="tx1"/>
                </a:solidFill>
                <a:latin typeface="Calibri" panose="020F0502020204030204" pitchFamily="34" charset="0"/>
                <a:cs typeface="Calibri" panose="020F0502020204030204" pitchFamily="34" charset="0"/>
              </a:rPr>
              <a:t>Tiheiwa Mauri ora – Atua breathed life into man – He sneezed , He became …..</a:t>
            </a:r>
          </a:p>
          <a:p>
            <a:pPr marL="0" indent="0">
              <a:buNone/>
            </a:pPr>
            <a:r>
              <a:rPr lang="en-US" i="1" dirty="0">
                <a:solidFill>
                  <a:schemeClr val="tx1"/>
                </a:solidFill>
                <a:latin typeface="Calibri" panose="020F0502020204030204" pitchFamily="34" charset="0"/>
                <a:cs typeface="Calibri" panose="020F0502020204030204" pitchFamily="34" charset="0"/>
              </a:rPr>
              <a:t>With breath came life – so we recall that and celebrate … Life to you.</a:t>
            </a:r>
          </a:p>
          <a:p>
            <a:pPr marL="0" indent="0">
              <a:buNone/>
            </a:pPr>
            <a:endParaRPr lang="en-US" i="1" dirty="0">
              <a:solidFill>
                <a:schemeClr val="tx1"/>
              </a:solidFill>
              <a:latin typeface="Calibri" panose="020F0502020204030204" pitchFamily="34" charset="0"/>
              <a:cs typeface="Calibri" panose="020F0502020204030204" pitchFamily="34" charset="0"/>
            </a:endParaRPr>
          </a:p>
          <a:p>
            <a:pPr marL="0" indent="0">
              <a:buNone/>
            </a:pPr>
            <a:r>
              <a:rPr lang="en-US" i="1" dirty="0">
                <a:solidFill>
                  <a:schemeClr val="tx1"/>
                </a:solidFill>
                <a:latin typeface="Calibri" panose="020F0502020204030204" pitchFamily="34" charset="0"/>
                <a:cs typeface="Calibri" panose="020F0502020204030204" pitchFamily="34" charset="0"/>
              </a:rPr>
              <a:t>Tamati Kreuger is a well respected Elder from </a:t>
            </a:r>
            <a:r>
              <a:rPr lang="en-US" i="1" dirty="0" err="1">
                <a:solidFill>
                  <a:schemeClr val="tx1"/>
                </a:solidFill>
                <a:latin typeface="Calibri" panose="020F0502020204030204" pitchFamily="34" charset="0"/>
                <a:cs typeface="Calibri" panose="020F0502020204030204" pitchFamily="34" charset="0"/>
              </a:rPr>
              <a:t>Tuhoe</a:t>
            </a:r>
            <a:r>
              <a:rPr lang="en-US" i="1" dirty="0">
                <a:solidFill>
                  <a:schemeClr val="tx1"/>
                </a:solidFill>
                <a:latin typeface="Calibri" panose="020F0502020204030204" pitchFamily="34" charset="0"/>
                <a:cs typeface="Calibri" panose="020F0502020204030204" pitchFamily="34" charset="0"/>
              </a:rPr>
              <a:t>-</a:t>
            </a:r>
            <a:endParaRPr lang="en-US" b="1" i="1" dirty="0">
              <a:solidFill>
                <a:schemeClr val="tx1"/>
              </a:solidFill>
              <a:latin typeface="Calibri" panose="020F0502020204030204" pitchFamily="34" charset="0"/>
              <a:cs typeface="Calibri" panose="020F0502020204030204" pitchFamily="34" charset="0"/>
            </a:endParaRPr>
          </a:p>
          <a:p>
            <a:pPr marL="0" indent="0">
              <a:buNone/>
            </a:pPr>
            <a:r>
              <a:rPr lang="en-US" b="1" i="1" dirty="0">
                <a:solidFill>
                  <a:schemeClr val="tx1"/>
                </a:solidFill>
                <a:latin typeface="Calibri" panose="020F0502020204030204" pitchFamily="34" charset="0"/>
                <a:cs typeface="Calibri" panose="020F0502020204030204" pitchFamily="34" charset="0"/>
              </a:rPr>
              <a:t>Mauri ora he says  is feeling the thrill of being alive.’</a:t>
            </a:r>
          </a:p>
          <a:p>
            <a:pPr marL="0" indent="0">
              <a:buNone/>
            </a:pPr>
            <a:endParaRPr lang="en-US" b="1" i="1" dirty="0">
              <a:solidFill>
                <a:schemeClr val="tx1"/>
              </a:solidFill>
              <a:latin typeface="Calibri" panose="020F0502020204030204" pitchFamily="34" charset="0"/>
              <a:cs typeface="Calibri" panose="020F0502020204030204" pitchFamily="34" charset="0"/>
            </a:endParaRPr>
          </a:p>
          <a:p>
            <a:pPr marL="0" indent="0">
              <a:buNone/>
            </a:pPr>
            <a:r>
              <a:rPr lang="en-US" i="1" dirty="0">
                <a:solidFill>
                  <a:schemeClr val="tx1"/>
                </a:solidFill>
                <a:latin typeface="Calibri" panose="020F0502020204030204" pitchFamily="34" charset="0"/>
                <a:cs typeface="Calibri" panose="020F0502020204030204" pitchFamily="34" charset="0"/>
              </a:rPr>
              <a:t>In this place where the rapture of life is full, mauri ora can be restored and sustained. This comes from unconditional acceptance of who they are , others understanding what is important to them and having self efficacy to determine life direction’ </a:t>
            </a:r>
          </a:p>
          <a:p>
            <a:endParaRPr lang="en-NZ" dirty="0"/>
          </a:p>
          <a:p>
            <a:r>
              <a:rPr lang="en-NZ" dirty="0"/>
              <a:t>Consider a time when you felt life breathed into you from :</a:t>
            </a:r>
          </a:p>
          <a:p>
            <a:endParaRPr lang="en-NZ" dirty="0"/>
          </a:p>
          <a:p>
            <a:r>
              <a:rPr lang="en-NZ" dirty="0"/>
              <a:t>Your family and friends – perhaps it was your birthday and you just knew that every effort was made to focus on you</a:t>
            </a:r>
          </a:p>
          <a:p>
            <a:endParaRPr lang="en-NZ" dirty="0"/>
          </a:p>
          <a:p>
            <a:r>
              <a:rPr lang="en-NZ" dirty="0"/>
              <a:t>Perhaps Your colleagues and employer, other nurses in your team, or services in your network celebrated a significant achievement </a:t>
            </a:r>
          </a:p>
          <a:p>
            <a:endParaRPr lang="en-NZ" dirty="0"/>
          </a:p>
          <a:p>
            <a:r>
              <a:rPr lang="en-NZ" dirty="0"/>
              <a:t>Do you recall the elation, the appreciation, perhaps the value of your contribution. Do recall the emotion, the high, the unconditional acceptance from them of who you are?</a:t>
            </a:r>
          </a:p>
          <a:p>
            <a:endParaRPr lang="en-NZ" dirty="0"/>
          </a:p>
          <a:p>
            <a:r>
              <a:rPr lang="en-NZ" b="1" dirty="0"/>
              <a:t>Did that celebration put wind in your sails, did it carry you a few days, did it make you feel hopeful, valued and more able. Did it empower you, strengthen you and give you permission to try again and expand yourself. </a:t>
            </a:r>
          </a:p>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3</a:t>
            </a:fld>
            <a:endParaRPr lang="en-NZ"/>
          </a:p>
        </p:txBody>
      </p:sp>
    </p:spTree>
    <p:extLst>
      <p:ext uri="{BB962C8B-B14F-4D97-AF65-F5344CB8AC3E}">
        <p14:creationId xmlns:p14="http://schemas.microsoft.com/office/powerpoint/2010/main" val="407726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NZ Epidemiologist  Dr Juliet Rumball Smith </a:t>
            </a:r>
          </a:p>
          <a:p>
            <a:r>
              <a:rPr lang="en-NZ" sz="1200" dirty="0"/>
              <a:t>Leads out with the instruction that services can approach inequitable health outcomes in three specific ways: </a:t>
            </a:r>
          </a:p>
          <a:p>
            <a:r>
              <a:rPr lang="en-NZ" sz="1200" dirty="0"/>
              <a:t>1. Through addressing systems </a:t>
            </a:r>
          </a:p>
          <a:p>
            <a:r>
              <a:rPr lang="en-NZ" sz="1200" dirty="0"/>
              <a:t>2. Recognise that the individual themselves can initiate their own development or change </a:t>
            </a:r>
          </a:p>
          <a:p>
            <a:r>
              <a:rPr lang="en-NZ" sz="1200" dirty="0"/>
              <a:t>3. </a:t>
            </a:r>
            <a:r>
              <a:rPr lang="en-NZ" sz="1200" b="1" dirty="0"/>
              <a:t>Services can focus</a:t>
            </a:r>
            <a:r>
              <a:rPr lang="en-NZ" sz="1200" b="1" dirty="0">
                <a:solidFill>
                  <a:schemeClr val="tx1"/>
                </a:solidFill>
              </a:rPr>
              <a:t> on the patient provider interaction </a:t>
            </a:r>
          </a:p>
          <a:p>
            <a:endParaRPr lang="en-NZ" sz="1200" b="1" dirty="0">
              <a:solidFill>
                <a:schemeClr val="tx1"/>
              </a:solidFill>
            </a:endParaRPr>
          </a:p>
          <a:p>
            <a:endParaRPr lang="en-NZ" sz="1200" b="1" dirty="0">
              <a:solidFill>
                <a:schemeClr val="tx1"/>
              </a:solidFill>
            </a:endParaRPr>
          </a:p>
          <a:p>
            <a:r>
              <a:rPr lang="en-NZ" sz="1200" b="0" dirty="0">
                <a:solidFill>
                  <a:schemeClr val="tx1"/>
                </a:solidFill>
              </a:rPr>
              <a:t>As a strategy to address inequitable health outcomes we have implemented programs and projects to manage our systems </a:t>
            </a:r>
          </a:p>
          <a:p>
            <a:r>
              <a:rPr lang="en-NZ" sz="1200" b="0" dirty="0">
                <a:solidFill>
                  <a:schemeClr val="tx1"/>
                </a:solidFill>
              </a:rPr>
              <a:t>A number of national strategies addressing these issues including intersectoral / issues and taking a multipronged approach has been in progress for some years </a:t>
            </a:r>
          </a:p>
          <a:p>
            <a:endParaRPr lang="en-NZ" sz="1200" b="0" dirty="0">
              <a:solidFill>
                <a:schemeClr val="tx1"/>
              </a:solidFill>
            </a:endParaRPr>
          </a:p>
          <a:p>
            <a:r>
              <a:rPr lang="en-NZ" sz="1200" b="0" dirty="0">
                <a:solidFill>
                  <a:schemeClr val="tx1"/>
                </a:solidFill>
              </a:rPr>
              <a:t>The patient has been on occasion blamed for their circumstance and efforts have been made to support ‘self management’ </a:t>
            </a:r>
          </a:p>
          <a:p>
            <a:endParaRPr lang="en-NZ" sz="1200" b="0" dirty="0">
              <a:solidFill>
                <a:schemeClr val="tx1"/>
              </a:solidFill>
            </a:endParaRPr>
          </a:p>
          <a:p>
            <a:r>
              <a:rPr lang="en-NZ" sz="1200" b="1" dirty="0">
                <a:solidFill>
                  <a:schemeClr val="tx1"/>
                </a:solidFill>
              </a:rPr>
              <a:t>Juliet Rumball Smith reminds us that the most significant point of influence for change is to manage our own approach to  the patient for there in lies significant power in the bond between you and the patient.</a:t>
            </a:r>
          </a:p>
          <a:p>
            <a:endParaRPr lang="en-NZ" sz="1200" b="1" dirty="0">
              <a:solidFill>
                <a:schemeClr val="tx1"/>
              </a:solidFill>
            </a:endParaRPr>
          </a:p>
          <a:p>
            <a:endParaRPr lang="en-NZ" sz="1200" b="1" dirty="0">
              <a:solidFill>
                <a:schemeClr val="tx1"/>
              </a:solidFill>
            </a:endParaRPr>
          </a:p>
          <a:p>
            <a:endParaRPr lang="en-NZ" sz="1200" b="1" dirty="0">
              <a:solidFill>
                <a:schemeClr val="tx1"/>
              </a:solidFill>
            </a:endParaRPr>
          </a:p>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4</a:t>
            </a:fld>
            <a:endParaRPr lang="en-NZ"/>
          </a:p>
        </p:txBody>
      </p:sp>
    </p:spTree>
    <p:extLst>
      <p:ext uri="{BB962C8B-B14F-4D97-AF65-F5344CB8AC3E}">
        <p14:creationId xmlns:p14="http://schemas.microsoft.com/office/powerpoint/2010/main" val="297357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Hidden in plan sight there is the opportunity to shape our engagement skills and to breathe life into the patient experience</a:t>
            </a:r>
          </a:p>
          <a:p>
            <a:endParaRPr lang="en-NZ" dirty="0"/>
          </a:p>
          <a:p>
            <a:r>
              <a:rPr lang="en-NZ" dirty="0"/>
              <a:t>We have learnt that for Maori there is a really obvious thing to do that we can do, but we don’t do it </a:t>
            </a:r>
          </a:p>
          <a:p>
            <a:endParaRPr lang="en-NZ" dirty="0"/>
          </a:p>
          <a:p>
            <a:r>
              <a:rPr lang="en-NZ" b="1" dirty="0"/>
              <a:t>This is to see every encounter as a Mauri Ora experience– an opportunity to breathe life into the patient- through encouragement and authentic engagement </a:t>
            </a:r>
            <a:r>
              <a:rPr lang="en-NZ" dirty="0"/>
              <a:t>……to bring into harmony a suite of skills  that comes into play when we realise the </a:t>
            </a:r>
            <a:r>
              <a:rPr lang="en-NZ" b="1" dirty="0"/>
              <a:t>mana</a:t>
            </a:r>
            <a:r>
              <a:rPr lang="en-NZ" dirty="0"/>
              <a:t> that exists in the power and influence of that relationship. When we tune ourselves into the experience of the person, realise the role we play in lifting and sustaining the patient to a position of power and self efficacy for their own personal leadership- </a:t>
            </a:r>
            <a:r>
              <a:rPr lang="en-NZ" b="1" dirty="0"/>
              <a:t>things can change</a:t>
            </a:r>
            <a:r>
              <a:rPr lang="en-NZ" dirty="0"/>
              <a:t>.</a:t>
            </a:r>
          </a:p>
          <a:p>
            <a:endParaRPr lang="en-NZ" dirty="0"/>
          </a:p>
          <a:p>
            <a:r>
              <a:rPr lang="en-NZ" dirty="0"/>
              <a:t>This kind of contribution will bring the patient back to you voluntarily. </a:t>
            </a:r>
          </a:p>
          <a:p>
            <a:r>
              <a:rPr lang="en-NZ" dirty="0"/>
              <a:t>They will negotiate with you their challenges and take a stronger lead in their journey. </a:t>
            </a:r>
          </a:p>
          <a:p>
            <a:r>
              <a:rPr lang="en-NZ" dirty="0"/>
              <a:t>With your trust and respect for their preferences and values you can make a difference and you may reduce time in other areas and matters of their care, </a:t>
            </a:r>
          </a:p>
          <a:p>
            <a:r>
              <a:rPr lang="en-NZ" dirty="0"/>
              <a:t>Where there are pressures and limited time,  in the rush of the moment you might forgo this valuable opportunity to enlist the patient as the driver to their own miracle of change, you may sacrifice the moment for richness in exchange for the satisfaction to move onto the next task. </a:t>
            </a:r>
          </a:p>
          <a:p>
            <a:endParaRPr lang="en-NZ" dirty="0"/>
          </a:p>
          <a:p>
            <a:pPr lvl="0"/>
            <a:r>
              <a:rPr lang="en-NZ" sz="1200" kern="1200" dirty="0">
                <a:solidFill>
                  <a:schemeClr val="tx1"/>
                </a:solidFill>
                <a:effectLst/>
                <a:latin typeface="+mn-lt"/>
                <a:ea typeface="+mn-ea"/>
                <a:cs typeface="+mn-cs"/>
              </a:rPr>
              <a:t>Consistent Feedback from clinicians/ nurses just like yourselves include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Having Limited time to address multiple complex issues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Feeling overwhelmed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And having limited capability to adapt to new information </a:t>
            </a:r>
          </a:p>
          <a:p>
            <a:pPr marL="0" indent="0">
              <a:buNone/>
            </a:pPr>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5</a:t>
            </a:fld>
            <a:endParaRPr lang="en-NZ"/>
          </a:p>
        </p:txBody>
      </p:sp>
    </p:spTree>
    <p:extLst>
      <p:ext uri="{BB962C8B-B14F-4D97-AF65-F5344CB8AC3E}">
        <p14:creationId xmlns:p14="http://schemas.microsoft.com/office/powerpoint/2010/main" val="242342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Hidden in plain sight is the opportunity to recognise that we are keepers of a vital ingredient which is to ‘unleash the untapped contributions of the patient themselves’ simply by connecting with them, with the expression of ‘how thrilled you are to see them.’</a:t>
            </a:r>
          </a:p>
          <a:p>
            <a:endParaRPr lang="en-NZ" dirty="0"/>
          </a:p>
          <a:p>
            <a:r>
              <a:rPr lang="en-NZ" dirty="0"/>
              <a:t>The expression of Mauri Ora- </a:t>
            </a:r>
            <a:r>
              <a:rPr lang="en-NZ" b="1" dirty="0"/>
              <a:t>is not a tool or gimmick to make people feel happy </a:t>
            </a:r>
          </a:p>
          <a:p>
            <a:r>
              <a:rPr lang="en-NZ" dirty="0"/>
              <a:t>But rather an opportunity to </a:t>
            </a:r>
            <a:r>
              <a:rPr lang="en-NZ" b="1" dirty="0"/>
              <a:t>express that you are ‘thrilled to see them’. It is to infuse every fibre of their being with your wish for ‘life to you’ – Mauri ora. </a:t>
            </a:r>
            <a:r>
              <a:rPr lang="en-NZ" dirty="0"/>
              <a:t>This subtle difference communicates a </a:t>
            </a:r>
            <a:r>
              <a:rPr lang="en-NZ" b="1" dirty="0"/>
              <a:t>deep sense of value.</a:t>
            </a:r>
          </a:p>
          <a:p>
            <a:endParaRPr lang="en-NZ" dirty="0"/>
          </a:p>
          <a:p>
            <a:r>
              <a:rPr lang="en-NZ" b="1" i="1" dirty="0"/>
              <a:t>People need to feel like they are going to have a positive, meaningful and relevant health experience with you.</a:t>
            </a:r>
          </a:p>
          <a:p>
            <a:endParaRPr lang="en-NZ" dirty="0"/>
          </a:p>
          <a:p>
            <a:r>
              <a:rPr lang="en-NZ" b="1" i="1" dirty="0"/>
              <a:t>The encounter with the patient is to not skip over the value of deepening connection, but to really listen , to really focus on them and to breathe life, hope and encouragement to lift patients so they are permitted and encouraged to make decisions that advance their progress to positive health benefit.</a:t>
            </a:r>
          </a:p>
          <a:p>
            <a:pPr marL="0" indent="0">
              <a:buNone/>
            </a:pPr>
            <a:endParaRPr lang="en-NZ" dirty="0">
              <a:solidFill>
                <a:schemeClr val="tx1"/>
              </a:solidFill>
            </a:endParaRPr>
          </a:p>
          <a:p>
            <a:pPr marL="0" indent="0">
              <a:buNone/>
            </a:pPr>
            <a:r>
              <a:rPr lang="en-NZ" dirty="0">
                <a:solidFill>
                  <a:schemeClr val="tx1"/>
                </a:solidFill>
              </a:rPr>
              <a:t>T</a:t>
            </a:r>
            <a:r>
              <a:rPr lang="en-NZ" sz="2400" kern="1200" dirty="0">
                <a:solidFill>
                  <a:schemeClr val="tx1"/>
                </a:solidFill>
                <a:effectLst/>
                <a:latin typeface="+mn-lt"/>
                <a:ea typeface="+mn-ea"/>
                <a:cs typeface="+mn-cs"/>
              </a:rPr>
              <a:t>ry again and again and again to stay in relationship </a:t>
            </a:r>
          </a:p>
          <a:p>
            <a:pPr marL="0" indent="0">
              <a:buNone/>
            </a:pPr>
            <a:r>
              <a:rPr lang="en-NZ" sz="2400" kern="1200" dirty="0">
                <a:solidFill>
                  <a:schemeClr val="tx1"/>
                </a:solidFill>
                <a:effectLst/>
                <a:latin typeface="+mn-lt"/>
                <a:ea typeface="+mn-ea"/>
                <a:cs typeface="+mn-cs"/>
              </a:rPr>
              <a:t>Critical reflection is key </a:t>
            </a:r>
          </a:p>
          <a:p>
            <a:pPr marL="0" lvl="2" indent="0">
              <a:buNone/>
            </a:pPr>
            <a:r>
              <a:rPr lang="en-NZ" kern="1200" dirty="0">
                <a:solidFill>
                  <a:schemeClr val="tx1"/>
                </a:solidFill>
                <a:effectLst/>
                <a:latin typeface="+mn-lt"/>
                <a:ea typeface="+mn-ea"/>
                <a:cs typeface="+mn-cs"/>
              </a:rPr>
              <a:t>Recognise when a problem arises </a:t>
            </a:r>
            <a:endParaRPr lang="en-NZ" dirty="0">
              <a:solidFill>
                <a:schemeClr val="tx1"/>
              </a:solidFill>
            </a:endParaRPr>
          </a:p>
          <a:p>
            <a:pPr marL="0" lvl="2" indent="0">
              <a:buNone/>
            </a:pPr>
            <a:r>
              <a:rPr lang="en-NZ" kern="1200" dirty="0">
                <a:solidFill>
                  <a:schemeClr val="tx1"/>
                </a:solidFill>
                <a:effectLst/>
                <a:latin typeface="+mn-lt"/>
                <a:ea typeface="+mn-ea"/>
                <a:cs typeface="+mn-cs"/>
              </a:rPr>
              <a:t>Accept your contribution to the change that can be made</a:t>
            </a:r>
          </a:p>
          <a:p>
            <a:pPr marL="0" lvl="2" indent="0">
              <a:buNone/>
            </a:pPr>
            <a:r>
              <a:rPr lang="en-NZ" b="1" dirty="0">
                <a:solidFill>
                  <a:schemeClr val="tx1"/>
                </a:solidFill>
              </a:rPr>
              <a:t>Consider your biases and how they play into your engagement so you can stay connected.</a:t>
            </a:r>
          </a:p>
          <a:p>
            <a:pPr marL="0" lvl="2" indent="0">
              <a:buNone/>
            </a:pPr>
            <a:endParaRPr lang="en-NZ" kern="1200" dirty="0">
              <a:solidFill>
                <a:schemeClr val="tx1"/>
              </a:solidFill>
              <a:effectLst/>
              <a:latin typeface="+mn-lt"/>
              <a:ea typeface="+mn-ea"/>
              <a:cs typeface="+mn-cs"/>
            </a:endParaRPr>
          </a:p>
          <a:p>
            <a:pPr marL="0" lvl="2" indent="0">
              <a:buNone/>
            </a:pPr>
            <a:r>
              <a:rPr lang="en-NZ" sz="2400" i="0" dirty="0">
                <a:solidFill>
                  <a:schemeClr val="tx1"/>
                </a:solidFill>
              </a:rPr>
              <a:t>The patient can be a great teacher in this moment</a:t>
            </a:r>
          </a:p>
          <a:p>
            <a:pPr marL="0" lvl="2" indent="0">
              <a:buNone/>
            </a:pPr>
            <a:r>
              <a:rPr lang="en-NZ" dirty="0">
                <a:solidFill>
                  <a:schemeClr val="tx1"/>
                </a:solidFill>
              </a:rPr>
              <a:t>What matters to them? </a:t>
            </a:r>
          </a:p>
          <a:p>
            <a:pPr marL="0" lvl="2" indent="0">
              <a:buNone/>
            </a:pPr>
            <a:r>
              <a:rPr lang="en-NZ" dirty="0">
                <a:solidFill>
                  <a:schemeClr val="tx1"/>
                </a:solidFill>
              </a:rPr>
              <a:t>What can you learn?</a:t>
            </a:r>
          </a:p>
          <a:p>
            <a:pPr marL="0" lvl="2" indent="0">
              <a:buNone/>
            </a:pPr>
            <a:r>
              <a:rPr lang="en-NZ" kern="1200" dirty="0">
                <a:solidFill>
                  <a:schemeClr val="tx1"/>
                </a:solidFill>
                <a:effectLst/>
                <a:latin typeface="+mn-lt"/>
                <a:ea typeface="+mn-ea"/>
                <a:cs typeface="+mn-cs"/>
              </a:rPr>
              <a:t>How can you work together? </a:t>
            </a:r>
          </a:p>
          <a:p>
            <a:pPr marL="0" lvl="2" indent="0">
              <a:buNone/>
            </a:pPr>
            <a:endParaRPr lang="en-NZ"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Shift the starting point of the service… this is not just shifting the locality of services but this distance can also represent heart space. </a:t>
            </a:r>
          </a:p>
          <a:p>
            <a:pPr lvl="0"/>
            <a:r>
              <a:rPr lang="en-NZ" sz="1200" kern="1200" dirty="0">
                <a:solidFill>
                  <a:schemeClr val="tx1"/>
                </a:solidFill>
                <a:effectLst/>
                <a:latin typeface="+mn-lt"/>
                <a:ea typeface="+mn-ea"/>
                <a:cs typeface="+mn-cs"/>
              </a:rPr>
              <a:t>Once in the same heart space consider how can you bring information and intervention to the patients level.</a:t>
            </a:r>
          </a:p>
          <a:p>
            <a:pPr lvl="0"/>
            <a:r>
              <a:rPr lang="en-NZ" sz="1200" kern="1200" dirty="0">
                <a:solidFill>
                  <a:schemeClr val="tx1"/>
                </a:solidFill>
                <a:effectLst/>
                <a:latin typeface="+mn-lt"/>
                <a:ea typeface="+mn-ea"/>
                <a:cs typeface="+mn-cs"/>
              </a:rPr>
              <a:t>Consider how you shift the power from you as the dominate stronger person delivering care to making them the decision maker, in charge, the leader, the driver of their own destiny.   </a:t>
            </a:r>
          </a:p>
          <a:p>
            <a:pPr marL="0" lvl="2" indent="0">
              <a:buNone/>
            </a:pPr>
            <a:endParaRPr lang="en-NZ"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6</a:t>
            </a:fld>
            <a:endParaRPr lang="en-NZ"/>
          </a:p>
        </p:txBody>
      </p:sp>
    </p:spTree>
    <p:extLst>
      <p:ext uri="{BB962C8B-B14F-4D97-AF65-F5344CB8AC3E}">
        <p14:creationId xmlns:p14="http://schemas.microsoft.com/office/powerpoint/2010/main" val="215758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EB9E6BF-9871-40C3-8274-67DE7A893DD1}"/>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4211" name="Rectangle 3">
            <a:extLst>
              <a:ext uri="{FF2B5EF4-FFF2-40B4-BE49-F238E27FC236}">
                <a16:creationId xmlns:a16="http://schemas.microsoft.com/office/drawing/2014/main" id="{481AF12A-009E-40F7-8372-651B493E7374}"/>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ltLang="en-US" dirty="0"/>
              <a:t>As we sharpen our awareness of the existence of our ‘biases’ we become less unconscious and become more empowered to consider the changes we can make in ourselves, by responding to the separations we create through our judgement of others because of our own values towards them.</a:t>
            </a:r>
          </a:p>
          <a:p>
            <a:pPr>
              <a:spcBef>
                <a:spcPct val="0"/>
              </a:spcBef>
            </a:pPr>
            <a:endParaRPr lang="en-US" altLang="en-US" dirty="0"/>
          </a:p>
          <a:p>
            <a:r>
              <a:rPr lang="en-NZ" sz="1200" b="1" i="1" dirty="0"/>
              <a:t>Unconscious bias refers to the stereotypes both negative and positive, that exist in our subconscious and affect our behaviour.  </a:t>
            </a:r>
          </a:p>
          <a:p>
            <a:endParaRPr lang="en-NZ" sz="1200" b="1" i="1" dirty="0"/>
          </a:p>
          <a:p>
            <a:r>
              <a:rPr lang="en-NZ" sz="1200" b="1" i="1" dirty="0"/>
              <a:t>Unconscious bias causes us to filter our clinical responses that can negatively affect the people we serve</a:t>
            </a:r>
          </a:p>
          <a:p>
            <a:endParaRPr lang="en-NZ" sz="1200" b="1" i="1" dirty="0"/>
          </a:p>
          <a:p>
            <a:r>
              <a:rPr lang="en-NZ" sz="1200" b="1" i="1" dirty="0"/>
              <a:t>Common types of unconscious bias maybe towards :</a:t>
            </a:r>
            <a:endParaRPr lang="en-US" altLang="en-US" dirty="0"/>
          </a:p>
          <a:p>
            <a:pPr>
              <a:spcBef>
                <a:spcPct val="0"/>
              </a:spcBef>
            </a:pPr>
            <a:r>
              <a:rPr lang="en-US" altLang="en-US" dirty="0"/>
              <a:t>Non-compliant patients , Homeless patients, Patients with chronic pain, obese patients, area of living conditions of the person.</a:t>
            </a:r>
          </a:p>
          <a:p>
            <a:pPr>
              <a:spcBef>
                <a:spcPct val="0"/>
              </a:spcBef>
            </a:pPr>
            <a:endParaRPr lang="en-US" altLang="en-US" dirty="0"/>
          </a:p>
          <a:p>
            <a:pPr marL="0" lvl="0" indent="0">
              <a:spcBef>
                <a:spcPts val="0"/>
              </a:spcBef>
              <a:spcAft>
                <a:spcPts val="0"/>
              </a:spcAft>
              <a:buNone/>
            </a:pPr>
            <a:endParaRPr lang="en-US" dirty="0"/>
          </a:p>
          <a:p>
            <a:pPr>
              <a:spcBef>
                <a:spcPct val="0"/>
              </a:spcBef>
            </a:pPr>
            <a:endParaRPr lang="en-US" altLang="en-US" dirty="0"/>
          </a:p>
        </p:txBody>
      </p:sp>
    </p:spTree>
    <p:extLst>
      <p:ext uri="{BB962C8B-B14F-4D97-AF65-F5344CB8AC3E}">
        <p14:creationId xmlns:p14="http://schemas.microsoft.com/office/powerpoint/2010/main" val="424202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The patient catches a glimpse and sees through our professional </a:t>
            </a:r>
            <a:r>
              <a:rPr lang="en-US" altLang="en-US" b="1" dirty="0" err="1"/>
              <a:t>fascade</a:t>
            </a:r>
            <a:r>
              <a:rPr lang="en-US" altLang="en-US" b="1" dirty="0"/>
              <a:t> as soon as we roll our eyes, frown at the detection of a smell, reconnect with a previous poor challenging encounter, show our distaste for their appearance in anyway, or behave somewhat guarded as though they were bringing with them something you were not prepared to support.</a:t>
            </a:r>
          </a:p>
          <a:p>
            <a:pPr>
              <a:spcBef>
                <a:spcPct val="0"/>
              </a:spcBef>
            </a:pPr>
            <a:r>
              <a:rPr lang="en-US" altLang="en-US" dirty="0"/>
              <a:t> </a:t>
            </a:r>
          </a:p>
          <a:p>
            <a:pPr marL="0" lvl="0" indent="0">
              <a:spcBef>
                <a:spcPts val="0"/>
              </a:spcBef>
              <a:spcAft>
                <a:spcPts val="0"/>
              </a:spcAft>
              <a:buNone/>
            </a:pPr>
            <a:r>
              <a:rPr lang="en-US" dirty="0"/>
              <a:t>Be it - Body weight, Smoker, skin </a:t>
            </a:r>
            <a:r>
              <a:rPr lang="en-US" dirty="0" err="1"/>
              <a:t>colour</a:t>
            </a:r>
            <a:r>
              <a:rPr lang="en-US" dirty="0"/>
              <a:t>, Job, Tattoos, Stigma relating to age, culture, sex,  </a:t>
            </a:r>
            <a:r>
              <a:rPr lang="en-US" dirty="0" err="1"/>
              <a:t>etc</a:t>
            </a:r>
            <a:r>
              <a:rPr lang="en-US" dirty="0"/>
              <a:t>  Racism too is a determinant of health for which even </a:t>
            </a:r>
            <a:r>
              <a:rPr lang="en-US" b="1" dirty="0"/>
              <a:t>Ashley </a:t>
            </a:r>
            <a:r>
              <a:rPr lang="en-US" b="1" dirty="0" err="1"/>
              <a:t>Blomfield</a:t>
            </a:r>
            <a:r>
              <a:rPr lang="en-US" b="1" dirty="0"/>
              <a:t> states- ‘Evidence that racism at a range of levels does determine access to , experience of and outcomes in the health care system</a:t>
            </a:r>
            <a:r>
              <a:rPr lang="en-US" dirty="0"/>
              <a:t>.</a:t>
            </a:r>
          </a:p>
          <a:p>
            <a:pPr marL="0" lvl="0" indent="0">
              <a:spcBef>
                <a:spcPts val="0"/>
              </a:spcBef>
              <a:spcAft>
                <a:spcPts val="0"/>
              </a:spcAft>
              <a:buNone/>
            </a:pPr>
            <a:endParaRPr lang="en-US" dirty="0"/>
          </a:p>
          <a:p>
            <a:pPr marL="0" lvl="0" indent="0">
              <a:spcBef>
                <a:spcPts val="0"/>
              </a:spcBef>
              <a:spcAft>
                <a:spcPts val="0"/>
              </a:spcAft>
              <a:buNone/>
            </a:pPr>
            <a:r>
              <a:rPr lang="en-US" dirty="0"/>
              <a:t>Our bias can be either conscious or unconscious and our expressions and </a:t>
            </a:r>
            <a:r>
              <a:rPr lang="en-US" dirty="0" err="1"/>
              <a:t>behaviour</a:t>
            </a:r>
            <a:r>
              <a:rPr lang="en-US" dirty="0"/>
              <a:t> either overt or inadvertent. </a:t>
            </a:r>
          </a:p>
          <a:p>
            <a:pPr marL="0" lvl="0" indent="0">
              <a:spcBef>
                <a:spcPts val="0"/>
              </a:spcBef>
              <a:spcAft>
                <a:spcPts val="0"/>
              </a:spcAft>
              <a:buNone/>
            </a:pPr>
            <a:endParaRPr lang="en-US" dirty="0"/>
          </a:p>
          <a:p>
            <a:pPr marL="0" lvl="0" indent="0">
              <a:spcBef>
                <a:spcPts val="0"/>
              </a:spcBef>
              <a:spcAft>
                <a:spcPts val="0"/>
              </a:spcAft>
              <a:buNone/>
            </a:pPr>
            <a:r>
              <a:rPr lang="en-US" dirty="0"/>
              <a:t>There is something about the detection of difference that is very quickly displayed in our fascial expression or body language that cannot be disguised …. Because The human touch is a poor liar</a:t>
            </a:r>
          </a:p>
          <a:p>
            <a:pPr marL="0" lvl="0" indent="0">
              <a:spcBef>
                <a:spcPts val="0"/>
              </a:spcBef>
              <a:spcAft>
                <a:spcPts val="0"/>
              </a:spcAft>
              <a:buNone/>
            </a:pPr>
            <a:endParaRPr lang="en-US" dirty="0"/>
          </a:p>
          <a:p>
            <a:pPr marL="0" lvl="0" indent="0">
              <a:spcBef>
                <a:spcPts val="0"/>
              </a:spcBef>
              <a:spcAft>
                <a:spcPts val="0"/>
              </a:spcAft>
              <a:buNone/>
            </a:pPr>
            <a:r>
              <a:rPr lang="en-US" dirty="0"/>
              <a:t>The patient has a finely tuned unconscious bias as well. They too have a sophisticated system of detectors that warn them of their own difference from you – so they caught you, before you caught yourself. They judged you too and in a split second they too began to respond to the distancing game that has been initiated by our </a:t>
            </a:r>
            <a:r>
              <a:rPr lang="en-US" dirty="0" err="1"/>
              <a:t>behaviour</a:t>
            </a:r>
            <a:r>
              <a:rPr lang="en-US" dirty="0"/>
              <a:t>.</a:t>
            </a:r>
          </a:p>
          <a:p>
            <a:pPr marL="0" lvl="0" indent="0">
              <a:spcBef>
                <a:spcPts val="0"/>
              </a:spcBef>
              <a:spcAft>
                <a:spcPts val="0"/>
              </a:spcAft>
              <a:buNone/>
            </a:pPr>
            <a:endParaRPr lang="en-US" dirty="0"/>
          </a:p>
          <a:p>
            <a:pPr marL="0" lvl="0" indent="0">
              <a:spcBef>
                <a:spcPts val="0"/>
              </a:spcBef>
              <a:spcAft>
                <a:spcPts val="0"/>
              </a:spcAft>
              <a:buNone/>
            </a:pPr>
            <a:r>
              <a:rPr lang="en-US" dirty="0"/>
              <a:t>There is a choice to be made here. It is a choice for connection or separation and it begins with our own awareness of our biases. </a:t>
            </a:r>
          </a:p>
        </p:txBody>
      </p:sp>
      <p:sp>
        <p:nvSpPr>
          <p:cNvPr id="4" name="Slide Number Placeholder 3"/>
          <p:cNvSpPr>
            <a:spLocks noGrp="1"/>
          </p:cNvSpPr>
          <p:nvPr>
            <p:ph type="sldNum" sz="quarter" idx="5"/>
          </p:nvPr>
        </p:nvSpPr>
        <p:spPr/>
        <p:txBody>
          <a:bodyPr/>
          <a:lstStyle/>
          <a:p>
            <a:fld id="{CB3CD658-4512-44CA-B593-C81AC9B48A48}" type="slidenum">
              <a:rPr lang="en-NZ" smtClean="0"/>
              <a:t>8</a:t>
            </a:fld>
            <a:endParaRPr lang="en-NZ"/>
          </a:p>
        </p:txBody>
      </p:sp>
    </p:spTree>
    <p:extLst>
      <p:ext uri="{BB962C8B-B14F-4D97-AF65-F5344CB8AC3E}">
        <p14:creationId xmlns:p14="http://schemas.microsoft.com/office/powerpoint/2010/main" val="84110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solidFill>
                  <a:schemeClr val="bg1">
                    <a:lumMod val="95000"/>
                  </a:schemeClr>
                </a:solidFill>
              </a:rPr>
              <a:t>How do you know when you have an unconscious bias if you are unconscious?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schemeClr val="bg1">
                    <a:lumMod val="95000"/>
                  </a:schemeClr>
                </a:solidFill>
              </a:rPr>
              <a:t>We need to maintain a vigilance to detect our own and other’s biases -</a:t>
            </a:r>
            <a:r>
              <a:rPr lang="en-NZ" sz="1200" dirty="0">
                <a:solidFill>
                  <a:schemeClr val="bg1">
                    <a:lumMod val="95000"/>
                  </a:schemeClr>
                </a:solidFill>
              </a:rPr>
              <a:t>Ann McKillop </a:t>
            </a:r>
          </a:p>
          <a:p>
            <a:endParaRPr lang="en-NZ" dirty="0">
              <a:solidFill>
                <a:schemeClr val="bg1">
                  <a:lumMod val="95000"/>
                </a:schemeClr>
              </a:solidFill>
            </a:endParaRPr>
          </a:p>
          <a:p>
            <a:r>
              <a:rPr lang="en-NZ" dirty="0">
                <a:solidFill>
                  <a:schemeClr val="bg1">
                    <a:lumMod val="95000"/>
                  </a:schemeClr>
                </a:solidFill>
              </a:rPr>
              <a:t>Yes you can learn to catch yourself. Our unconscious bias is manifested in our little irritations, our impatience our blind spots – I didn’t see that…..</a:t>
            </a:r>
          </a:p>
          <a:p>
            <a:endParaRPr lang="en-NZ" dirty="0">
              <a:solidFill>
                <a:schemeClr val="bg1">
                  <a:lumMod val="95000"/>
                </a:schemeClr>
              </a:solidFill>
            </a:endParaRPr>
          </a:p>
          <a:p>
            <a:r>
              <a:rPr lang="en-NZ" dirty="0">
                <a:solidFill>
                  <a:schemeClr val="bg1">
                    <a:lumMod val="95000"/>
                  </a:schemeClr>
                </a:solidFill>
              </a:rPr>
              <a:t>Teach yourself to see what you couldn’t see before. </a:t>
            </a:r>
          </a:p>
          <a:p>
            <a:endParaRPr lang="en-NZ" dirty="0">
              <a:solidFill>
                <a:schemeClr val="bg1">
                  <a:lumMod val="95000"/>
                </a:schemeClr>
              </a:solidFill>
            </a:endParaRPr>
          </a:p>
          <a:p>
            <a:endParaRPr lang="en-NZ" dirty="0">
              <a:solidFill>
                <a:schemeClr val="bg1">
                  <a:lumMod val="95000"/>
                </a:schemeClr>
              </a:solidFill>
            </a:endParaRPr>
          </a:p>
          <a:p>
            <a:endParaRPr lang="en-NZ" dirty="0">
              <a:solidFill>
                <a:schemeClr val="bg1">
                  <a:lumMod val="95000"/>
                </a:schemeClr>
              </a:solidFill>
            </a:endParaRPr>
          </a:p>
          <a:p>
            <a:endParaRPr lang="en-NZ" dirty="0"/>
          </a:p>
        </p:txBody>
      </p:sp>
      <p:sp>
        <p:nvSpPr>
          <p:cNvPr id="4" name="Slide Number Placeholder 3"/>
          <p:cNvSpPr>
            <a:spLocks noGrp="1"/>
          </p:cNvSpPr>
          <p:nvPr>
            <p:ph type="sldNum" sz="quarter" idx="5"/>
          </p:nvPr>
        </p:nvSpPr>
        <p:spPr/>
        <p:txBody>
          <a:bodyPr/>
          <a:lstStyle/>
          <a:p>
            <a:fld id="{CB3CD658-4512-44CA-B593-C81AC9B48A48}" type="slidenum">
              <a:rPr lang="en-NZ" smtClean="0"/>
              <a:t>9</a:t>
            </a:fld>
            <a:endParaRPr lang="en-NZ"/>
          </a:p>
        </p:txBody>
      </p:sp>
    </p:spTree>
    <p:extLst>
      <p:ext uri="{BB962C8B-B14F-4D97-AF65-F5344CB8AC3E}">
        <p14:creationId xmlns:p14="http://schemas.microsoft.com/office/powerpoint/2010/main" val="219549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4399D18-CF1A-464F-9D2F-D4613D1C8872}" type="datetimeFigureOut">
              <a:rPr lang="en-NZ" smtClean="0"/>
              <a:pPr/>
              <a:t>4/11/2021</a:t>
            </a:fld>
            <a:endParaRPr lang="en-NZ"/>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NZ"/>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2CD878D9-3A2C-46D4-8927-DEF261221A46}" type="slidenum">
              <a:rPr lang="en-NZ" smtClean="0"/>
              <a:pPr/>
              <a:t>‹#›</a:t>
            </a:fld>
            <a:endParaRPr lang="en-NZ"/>
          </a:p>
        </p:txBody>
      </p:sp>
    </p:spTree>
    <p:extLst>
      <p:ext uri="{BB962C8B-B14F-4D97-AF65-F5344CB8AC3E}">
        <p14:creationId xmlns:p14="http://schemas.microsoft.com/office/powerpoint/2010/main" val="423982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99D18-CF1A-464F-9D2F-D4613D1C8872}" type="datetimeFigureOut">
              <a:rPr lang="en-NZ" smtClean="0"/>
              <a:pPr/>
              <a:t>4/11/2021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D878D9-3A2C-46D4-8927-DEF261221A46}" type="slidenum">
              <a:rPr lang="en-NZ" smtClean="0"/>
              <a:pPr/>
              <a:t>‹#›</a:t>
            </a:fld>
            <a:endParaRPr lang="en-NZ"/>
          </a:p>
        </p:txBody>
      </p:sp>
    </p:spTree>
    <p:extLst>
      <p:ext uri="{BB962C8B-B14F-4D97-AF65-F5344CB8AC3E}">
        <p14:creationId xmlns:p14="http://schemas.microsoft.com/office/powerpoint/2010/main" val="113316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99D18-CF1A-464F-9D2F-D4613D1C8872}" type="datetimeFigureOut">
              <a:rPr lang="en-NZ" smtClean="0"/>
              <a:pPr/>
              <a:t>4/11/2021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D878D9-3A2C-46D4-8927-DEF261221A46}" type="slidenum">
              <a:rPr lang="en-NZ" smtClean="0"/>
              <a:pPr/>
              <a:t>‹#›</a:t>
            </a:fld>
            <a:endParaRPr lang="en-NZ"/>
          </a:p>
        </p:txBody>
      </p:sp>
    </p:spTree>
    <p:extLst>
      <p:ext uri="{BB962C8B-B14F-4D97-AF65-F5344CB8AC3E}">
        <p14:creationId xmlns:p14="http://schemas.microsoft.com/office/powerpoint/2010/main" val="98335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99D18-CF1A-464F-9D2F-D4613D1C8872}" type="datetimeFigureOut">
              <a:rPr lang="en-NZ" smtClean="0"/>
              <a:pPr/>
              <a:t>4/11/2021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D878D9-3A2C-46D4-8927-DEF261221A46}" type="slidenum">
              <a:rPr lang="en-NZ" smtClean="0"/>
              <a:pPr/>
              <a:t>‹#›</a:t>
            </a:fld>
            <a:endParaRPr lang="en-NZ"/>
          </a:p>
        </p:txBody>
      </p:sp>
    </p:spTree>
    <p:extLst>
      <p:ext uri="{BB962C8B-B14F-4D97-AF65-F5344CB8AC3E}">
        <p14:creationId xmlns:p14="http://schemas.microsoft.com/office/powerpoint/2010/main" val="104487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399D18-CF1A-464F-9D2F-D4613D1C8872}" type="datetimeFigureOut">
              <a:rPr lang="en-NZ" smtClean="0"/>
              <a:pPr/>
              <a:t>4/11/2021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D878D9-3A2C-46D4-8927-DEF261221A46}" type="slidenum">
              <a:rPr lang="en-NZ" smtClean="0"/>
              <a:pPr/>
              <a:t>‹#›</a:t>
            </a:fld>
            <a:endParaRPr lang="en-NZ"/>
          </a:p>
        </p:txBody>
      </p:sp>
    </p:spTree>
    <p:extLst>
      <p:ext uri="{BB962C8B-B14F-4D97-AF65-F5344CB8AC3E}">
        <p14:creationId xmlns:p14="http://schemas.microsoft.com/office/powerpoint/2010/main" val="358251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399D18-CF1A-464F-9D2F-D4613D1C8872}" type="datetimeFigureOut">
              <a:rPr lang="en-NZ" smtClean="0"/>
              <a:pPr/>
              <a:t>4/11/2021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D878D9-3A2C-46D4-8927-DEF261221A46}" type="slidenum">
              <a:rPr lang="en-NZ" smtClean="0"/>
              <a:pPr/>
              <a:t>‹#›</a:t>
            </a:fld>
            <a:endParaRPr lang="en-NZ"/>
          </a:p>
        </p:txBody>
      </p:sp>
    </p:spTree>
    <p:extLst>
      <p:ext uri="{BB962C8B-B14F-4D97-AF65-F5344CB8AC3E}">
        <p14:creationId xmlns:p14="http://schemas.microsoft.com/office/powerpoint/2010/main" val="183083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399D18-CF1A-464F-9D2F-D4613D1C8872}" type="datetimeFigureOut">
              <a:rPr lang="en-NZ" smtClean="0"/>
              <a:pPr/>
              <a:t>4/11/2021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CD878D9-3A2C-46D4-8927-DEF261221A46}" type="slidenum">
              <a:rPr lang="en-NZ" smtClean="0"/>
              <a:pPr/>
              <a:t>‹#›</a:t>
            </a:fld>
            <a:endParaRPr lang="en-NZ"/>
          </a:p>
        </p:txBody>
      </p:sp>
    </p:spTree>
    <p:extLst>
      <p:ext uri="{BB962C8B-B14F-4D97-AF65-F5344CB8AC3E}">
        <p14:creationId xmlns:p14="http://schemas.microsoft.com/office/powerpoint/2010/main" val="1582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399D18-CF1A-464F-9D2F-D4613D1C8872}" type="datetimeFigureOut">
              <a:rPr lang="en-NZ" smtClean="0"/>
              <a:pPr/>
              <a:t>4/11/2021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CD878D9-3A2C-46D4-8927-DEF261221A46}" type="slidenum">
              <a:rPr lang="en-NZ" smtClean="0"/>
              <a:pPr/>
              <a:t>‹#›</a:t>
            </a:fld>
            <a:endParaRPr lang="en-NZ"/>
          </a:p>
        </p:txBody>
      </p:sp>
    </p:spTree>
    <p:extLst>
      <p:ext uri="{BB962C8B-B14F-4D97-AF65-F5344CB8AC3E}">
        <p14:creationId xmlns:p14="http://schemas.microsoft.com/office/powerpoint/2010/main" val="373862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99D18-CF1A-464F-9D2F-D4613D1C8872}" type="datetimeFigureOut">
              <a:rPr lang="en-NZ" smtClean="0"/>
              <a:pPr/>
              <a:t>4/11/2021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CD878D9-3A2C-46D4-8927-DEF261221A46}" type="slidenum">
              <a:rPr lang="en-NZ" smtClean="0"/>
              <a:pPr/>
              <a:t>‹#›</a:t>
            </a:fld>
            <a:endParaRPr lang="en-NZ"/>
          </a:p>
        </p:txBody>
      </p:sp>
    </p:spTree>
    <p:extLst>
      <p:ext uri="{BB962C8B-B14F-4D97-AF65-F5344CB8AC3E}">
        <p14:creationId xmlns:p14="http://schemas.microsoft.com/office/powerpoint/2010/main" val="34922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4399D18-CF1A-464F-9D2F-D4613D1C8872}" type="datetimeFigureOut">
              <a:rPr lang="en-NZ" smtClean="0"/>
              <a:pPr/>
              <a:t>4/11/2021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CD878D9-3A2C-46D4-8927-DEF261221A46}" type="slidenum">
              <a:rPr lang="en-NZ" smtClean="0"/>
              <a:pPr/>
              <a:t>‹#›</a:t>
            </a:fld>
            <a:endParaRPr lang="en-NZ"/>
          </a:p>
        </p:txBody>
      </p:sp>
    </p:spTree>
    <p:extLst>
      <p:ext uri="{BB962C8B-B14F-4D97-AF65-F5344CB8AC3E}">
        <p14:creationId xmlns:p14="http://schemas.microsoft.com/office/powerpoint/2010/main" val="91467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B4399D18-CF1A-464F-9D2F-D4613D1C8872}" type="datetimeFigureOut">
              <a:rPr lang="en-NZ" smtClean="0"/>
              <a:pPr/>
              <a:t>4/11/2021</a:t>
            </a:fld>
            <a:endParaRPr lang="en-NZ"/>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N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CD878D9-3A2C-46D4-8927-DEF261221A46}" type="slidenum">
              <a:rPr lang="en-NZ" smtClean="0"/>
              <a:pPr/>
              <a:t>‹#›</a:t>
            </a:fld>
            <a:endParaRPr lang="en-NZ"/>
          </a:p>
        </p:txBody>
      </p:sp>
    </p:spTree>
    <p:extLst>
      <p:ext uri="{BB962C8B-B14F-4D97-AF65-F5344CB8AC3E}">
        <p14:creationId xmlns:p14="http://schemas.microsoft.com/office/powerpoint/2010/main" val="230729986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B4399D18-CF1A-464F-9D2F-D4613D1C8872}" type="datetimeFigureOut">
              <a:rPr lang="en-NZ" smtClean="0"/>
              <a:pPr/>
              <a:t>4/11/2021</a:t>
            </a:fld>
            <a:endParaRPr lang="en-NZ"/>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NZ"/>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2CD878D9-3A2C-46D4-8927-DEF261221A46}" type="slidenum">
              <a:rPr lang="en-NZ" smtClean="0"/>
              <a:pPr/>
              <a:t>‹#›</a:t>
            </a:fld>
            <a:endParaRPr lang="en-NZ"/>
          </a:p>
        </p:txBody>
      </p:sp>
    </p:spTree>
    <p:extLst>
      <p:ext uri="{BB962C8B-B14F-4D97-AF65-F5344CB8AC3E}">
        <p14:creationId xmlns:p14="http://schemas.microsoft.com/office/powerpoint/2010/main" val="18024137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koawatea.co.nz/wp-content/uploads/2017/05/Engaging-Effectively-with-Maaori-2017-Hone-Hurihanganui_HeartsMinds-Ltd.pd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rgbClr val="5D7145"/>
          </a:solidFill>
          <a:ln>
            <a:solidFill>
              <a:srgbClr val="5D7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D4A44-276F-4EBB-848B-5532D15806E3}"/>
              </a:ext>
            </a:extLst>
          </p:cNvPr>
          <p:cNvSpPr>
            <a:spLocks noGrp="1"/>
          </p:cNvSpPr>
          <p:nvPr>
            <p:ph type="title"/>
          </p:nvPr>
        </p:nvSpPr>
        <p:spPr>
          <a:xfrm>
            <a:off x="6129909" y="2708920"/>
            <a:ext cx="2551176" cy="1920240"/>
          </a:xfrm>
        </p:spPr>
        <p:txBody>
          <a:bodyPr anchor="b">
            <a:normAutofit fontScale="90000"/>
          </a:bodyPr>
          <a:lstStyle/>
          <a:p>
            <a:r>
              <a:rPr lang="en-NZ" sz="3500" dirty="0">
                <a:solidFill>
                  <a:srgbClr val="FFFFFF"/>
                </a:solidFill>
              </a:rPr>
              <a:t>Tiheiwa </a:t>
            </a:r>
            <a:br>
              <a:rPr lang="en-NZ" sz="3500" dirty="0">
                <a:solidFill>
                  <a:srgbClr val="FFFFFF"/>
                </a:solidFill>
              </a:rPr>
            </a:br>
            <a:r>
              <a:rPr lang="en-NZ" sz="3500" dirty="0">
                <a:solidFill>
                  <a:srgbClr val="FFFFFF"/>
                </a:solidFill>
              </a:rPr>
              <a:t>Mauri ora…</a:t>
            </a:r>
            <a:br>
              <a:rPr lang="en-NZ" sz="3500" dirty="0">
                <a:solidFill>
                  <a:srgbClr val="FFFFFF"/>
                </a:solidFill>
              </a:rPr>
            </a:br>
            <a:br>
              <a:rPr lang="en-NZ" sz="3500" dirty="0">
                <a:solidFill>
                  <a:srgbClr val="FFFFFF"/>
                </a:solidFill>
              </a:rPr>
            </a:br>
            <a:r>
              <a:rPr lang="en-NZ" sz="3500" dirty="0">
                <a:solidFill>
                  <a:srgbClr val="FFFFFF"/>
                </a:solidFill>
              </a:rPr>
              <a:t>Life to you </a:t>
            </a:r>
          </a:p>
        </p:txBody>
      </p:sp>
      <p:pic>
        <p:nvPicPr>
          <p:cNvPr id="5" name="Content Placeholder 4">
            <a:extLst>
              <a:ext uri="{FF2B5EF4-FFF2-40B4-BE49-F238E27FC236}">
                <a16:creationId xmlns:a16="http://schemas.microsoft.com/office/drawing/2014/main" id="{ADF2FBAA-902E-4463-A463-2B4051C4C1AC}"/>
              </a:ext>
            </a:extLst>
          </p:cNvPr>
          <p:cNvPicPr>
            <a:picLocks noChangeAspect="1"/>
          </p:cNvPicPr>
          <p:nvPr/>
        </p:nvPicPr>
        <p:blipFill rotWithShape="1">
          <a:blip r:embed="rId3"/>
          <a:srcRect t="17524" r="-3" b="-3"/>
          <a:stretch/>
        </p:blipFill>
        <p:spPr>
          <a:xfrm>
            <a:off x="475499" y="640080"/>
            <a:ext cx="4708897" cy="5588101"/>
          </a:xfrm>
          <a:prstGeom prst="rect">
            <a:avLst/>
          </a:prstGeom>
        </p:spPr>
      </p:pic>
      <p:sp>
        <p:nvSpPr>
          <p:cNvPr id="9" name="Content Placeholder 8">
            <a:extLst>
              <a:ext uri="{FF2B5EF4-FFF2-40B4-BE49-F238E27FC236}">
                <a16:creationId xmlns:a16="http://schemas.microsoft.com/office/drawing/2014/main" id="{85844FA1-C111-400C-B077-790E00448BDC}"/>
              </a:ext>
            </a:extLst>
          </p:cNvPr>
          <p:cNvSpPr>
            <a:spLocks noGrp="1"/>
          </p:cNvSpPr>
          <p:nvPr>
            <p:ph idx="1"/>
          </p:nvPr>
        </p:nvSpPr>
        <p:spPr>
          <a:xfrm>
            <a:off x="6086267" y="478980"/>
            <a:ext cx="2551176" cy="3358092"/>
          </a:xfrm>
        </p:spPr>
        <p:txBody>
          <a:bodyPr>
            <a:normAutofit/>
          </a:bodyPr>
          <a:lstStyle/>
          <a:p>
            <a:r>
              <a:rPr lang="en-US" i="1" dirty="0">
                <a:solidFill>
                  <a:srgbClr val="FFFFFF"/>
                </a:solidFill>
              </a:rPr>
              <a:t>Atua breathed life into man</a:t>
            </a:r>
          </a:p>
          <a:p>
            <a:r>
              <a:rPr lang="en-US" i="1" dirty="0">
                <a:solidFill>
                  <a:srgbClr val="FFFFFF"/>
                </a:solidFill>
              </a:rPr>
              <a:t>He sneezed </a:t>
            </a:r>
          </a:p>
          <a:p>
            <a:r>
              <a:rPr lang="en-US" i="1" dirty="0">
                <a:solidFill>
                  <a:srgbClr val="FFFFFF"/>
                </a:solidFill>
              </a:rPr>
              <a:t>He became ….</a:t>
            </a:r>
          </a:p>
          <a:p>
            <a:endParaRPr lang="en-US" i="1" dirty="0">
              <a:solidFill>
                <a:srgbClr val="FFFFFF"/>
              </a:solidFill>
            </a:endParaRPr>
          </a:p>
        </p:txBody>
      </p:sp>
      <p:sp>
        <p:nvSpPr>
          <p:cNvPr id="6" name="TextBox 5">
            <a:extLst>
              <a:ext uri="{FF2B5EF4-FFF2-40B4-BE49-F238E27FC236}">
                <a16:creationId xmlns:a16="http://schemas.microsoft.com/office/drawing/2014/main" id="{5EAB3928-D49F-4BD6-9C74-1468655C1653}"/>
              </a:ext>
            </a:extLst>
          </p:cNvPr>
          <p:cNvSpPr txBox="1"/>
          <p:nvPr/>
        </p:nvSpPr>
        <p:spPr>
          <a:xfrm>
            <a:off x="3131839" y="5848588"/>
            <a:ext cx="2072935" cy="307777"/>
          </a:xfrm>
          <a:prstGeom prst="rect">
            <a:avLst/>
          </a:prstGeom>
          <a:noFill/>
        </p:spPr>
        <p:txBody>
          <a:bodyPr wrap="square" rtlCol="0">
            <a:spAutoFit/>
          </a:bodyPr>
          <a:lstStyle/>
          <a:p>
            <a:pPr>
              <a:spcAft>
                <a:spcPts val="600"/>
              </a:spcAft>
            </a:pPr>
            <a:r>
              <a:rPr lang="en-NZ" sz="1400" i="1" dirty="0">
                <a:solidFill>
                  <a:schemeClr val="bg1">
                    <a:lumMod val="95000"/>
                  </a:schemeClr>
                </a:solidFill>
              </a:rPr>
              <a:t>Artwork: Theresa Reihana</a:t>
            </a:r>
            <a:endParaRPr lang="en-NZ" sz="1400" i="1">
              <a:solidFill>
                <a:schemeClr val="bg1">
                  <a:lumMod val="95000"/>
                </a:schemeClr>
              </a:solidFill>
            </a:endParaRPr>
          </a:p>
        </p:txBody>
      </p:sp>
      <p:sp>
        <p:nvSpPr>
          <p:cNvPr id="3" name="Rectangle 2">
            <a:extLst>
              <a:ext uri="{FF2B5EF4-FFF2-40B4-BE49-F238E27FC236}">
                <a16:creationId xmlns:a16="http://schemas.microsoft.com/office/drawing/2014/main" id="{5289F6A9-814C-4B2C-A881-C9802D40E046}"/>
              </a:ext>
            </a:extLst>
          </p:cNvPr>
          <p:cNvSpPr/>
          <p:nvPr/>
        </p:nvSpPr>
        <p:spPr>
          <a:xfrm>
            <a:off x="5868144" y="4821128"/>
            <a:ext cx="3168352" cy="192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This presentation has been prepared for you:</a:t>
            </a:r>
          </a:p>
          <a:p>
            <a:pPr algn="ctr"/>
            <a:endParaRPr lang="en-NZ" dirty="0"/>
          </a:p>
          <a:p>
            <a:pPr algn="ctr"/>
            <a:r>
              <a:rPr lang="en-NZ" dirty="0"/>
              <a:t>Hemaima Reihana-Tait </a:t>
            </a:r>
          </a:p>
          <a:p>
            <a:pPr algn="ctr"/>
            <a:r>
              <a:rPr lang="en-NZ" sz="1400" dirty="0"/>
              <a:t>Nurse Director -Mahitahi Hauora</a:t>
            </a:r>
          </a:p>
          <a:p>
            <a:pPr algn="ctr"/>
            <a:r>
              <a:rPr lang="en-NZ" sz="1000" dirty="0"/>
              <a:t>Ph 021 1187404</a:t>
            </a:r>
          </a:p>
          <a:p>
            <a:pPr algn="ctr"/>
            <a:r>
              <a:rPr lang="en-NZ" sz="1000" dirty="0"/>
              <a:t>Hemaima.reihana-tait@mahitahihauora.co.nz </a:t>
            </a:r>
          </a:p>
          <a:p>
            <a:pPr algn="ctr"/>
            <a:endParaRPr lang="en-NZ" sz="1400" dirty="0"/>
          </a:p>
        </p:txBody>
      </p:sp>
    </p:spTree>
    <p:extLst>
      <p:ext uri="{BB962C8B-B14F-4D97-AF65-F5344CB8AC3E}">
        <p14:creationId xmlns:p14="http://schemas.microsoft.com/office/powerpoint/2010/main" val="202666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7545" y="620688"/>
            <a:ext cx="3920252" cy="252028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2800" b="1" dirty="0"/>
              <a:t>Clinical Competency </a:t>
            </a:r>
          </a:p>
          <a:p>
            <a:pPr algn="ctr">
              <a:defRPr/>
            </a:pPr>
            <a:endParaRPr lang="en-NZ" sz="2800" dirty="0"/>
          </a:p>
          <a:p>
            <a:pPr algn="ctr">
              <a:defRPr/>
            </a:pPr>
            <a:r>
              <a:rPr lang="en-NZ" sz="2800" dirty="0"/>
              <a:t>The </a:t>
            </a:r>
            <a:r>
              <a:rPr lang="en-NZ" sz="2800" b="1" i="1" dirty="0"/>
              <a:t>Science</a:t>
            </a:r>
            <a:r>
              <a:rPr lang="en-NZ" sz="2800" dirty="0"/>
              <a:t> of our work </a:t>
            </a:r>
          </a:p>
        </p:txBody>
      </p:sp>
      <p:sp>
        <p:nvSpPr>
          <p:cNvPr id="6" name="Rounded Rectangle 5"/>
          <p:cNvSpPr/>
          <p:nvPr/>
        </p:nvSpPr>
        <p:spPr>
          <a:xfrm>
            <a:off x="4605125" y="620688"/>
            <a:ext cx="4166622" cy="252028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2800" b="1" dirty="0">
                <a:solidFill>
                  <a:schemeClr val="tx1">
                    <a:lumMod val="65000"/>
                    <a:lumOff val="35000"/>
                  </a:schemeClr>
                </a:solidFill>
              </a:rPr>
              <a:t>Cultural Competency</a:t>
            </a:r>
          </a:p>
          <a:p>
            <a:pPr algn="ctr">
              <a:defRPr/>
            </a:pPr>
            <a:endParaRPr lang="en-NZ" sz="2800" dirty="0">
              <a:solidFill>
                <a:schemeClr val="tx1">
                  <a:lumMod val="65000"/>
                  <a:lumOff val="35000"/>
                </a:schemeClr>
              </a:solidFill>
            </a:endParaRPr>
          </a:p>
          <a:p>
            <a:pPr algn="ctr">
              <a:defRPr/>
            </a:pPr>
            <a:r>
              <a:rPr lang="en-NZ" sz="2800" dirty="0">
                <a:solidFill>
                  <a:schemeClr val="tx1">
                    <a:lumMod val="65000"/>
                    <a:lumOff val="35000"/>
                  </a:schemeClr>
                </a:solidFill>
              </a:rPr>
              <a:t>Is the</a:t>
            </a:r>
            <a:r>
              <a:rPr lang="en-NZ" sz="2800" b="1" dirty="0">
                <a:solidFill>
                  <a:schemeClr val="tx1">
                    <a:lumMod val="65000"/>
                    <a:lumOff val="35000"/>
                  </a:schemeClr>
                </a:solidFill>
              </a:rPr>
              <a:t> </a:t>
            </a:r>
            <a:r>
              <a:rPr lang="en-NZ" sz="2800" b="1" i="1" dirty="0">
                <a:solidFill>
                  <a:schemeClr val="tx1">
                    <a:lumMod val="65000"/>
                    <a:lumOff val="35000"/>
                  </a:schemeClr>
                </a:solidFill>
              </a:rPr>
              <a:t>Art</a:t>
            </a:r>
            <a:r>
              <a:rPr lang="en-NZ" sz="2800" b="1" dirty="0">
                <a:solidFill>
                  <a:schemeClr val="tx1">
                    <a:lumMod val="65000"/>
                    <a:lumOff val="35000"/>
                  </a:schemeClr>
                </a:solidFill>
              </a:rPr>
              <a:t> </a:t>
            </a:r>
            <a:r>
              <a:rPr lang="en-NZ" sz="2800" dirty="0">
                <a:solidFill>
                  <a:schemeClr val="tx1">
                    <a:lumMod val="65000"/>
                    <a:lumOff val="35000"/>
                  </a:schemeClr>
                </a:solidFill>
              </a:rPr>
              <a:t>of our work and our own biases and privilege </a:t>
            </a:r>
          </a:p>
        </p:txBody>
      </p:sp>
      <p:pic>
        <p:nvPicPr>
          <p:cNvPr id="2" name="Picture 1">
            <a:extLst>
              <a:ext uri="{FF2B5EF4-FFF2-40B4-BE49-F238E27FC236}">
                <a16:creationId xmlns:a16="http://schemas.microsoft.com/office/drawing/2014/main" id="{54CD86AC-1C09-4CDB-8413-147E2FFCC7F4}"/>
              </a:ext>
            </a:extLst>
          </p:cNvPr>
          <p:cNvPicPr>
            <a:picLocks noChangeAspect="1"/>
          </p:cNvPicPr>
          <p:nvPr/>
        </p:nvPicPr>
        <p:blipFill>
          <a:blip r:embed="rId3"/>
          <a:stretch>
            <a:fillRect/>
          </a:stretch>
        </p:blipFill>
        <p:spPr>
          <a:xfrm>
            <a:off x="4588872" y="3349789"/>
            <a:ext cx="4486275" cy="2209800"/>
          </a:xfrm>
          <a:prstGeom prst="rect">
            <a:avLst/>
          </a:prstGeom>
        </p:spPr>
      </p:pic>
      <p:pic>
        <p:nvPicPr>
          <p:cNvPr id="10" name="Picture 9">
            <a:extLst>
              <a:ext uri="{FF2B5EF4-FFF2-40B4-BE49-F238E27FC236}">
                <a16:creationId xmlns:a16="http://schemas.microsoft.com/office/drawing/2014/main" id="{81E914AD-D05B-4B92-A51C-13B3C62B420C}"/>
              </a:ext>
            </a:extLst>
          </p:cNvPr>
          <p:cNvPicPr>
            <a:picLocks noChangeAspect="1"/>
          </p:cNvPicPr>
          <p:nvPr/>
        </p:nvPicPr>
        <p:blipFill>
          <a:blip r:embed="rId4"/>
          <a:stretch>
            <a:fillRect/>
          </a:stretch>
        </p:blipFill>
        <p:spPr>
          <a:xfrm>
            <a:off x="292460" y="3324816"/>
            <a:ext cx="4210456" cy="2912496"/>
          </a:xfrm>
          <a:prstGeom prst="rect">
            <a:avLst/>
          </a:prstGeom>
        </p:spPr>
      </p:pic>
      <p:sp>
        <p:nvSpPr>
          <p:cNvPr id="8" name="Rectangle 7">
            <a:extLst>
              <a:ext uri="{FF2B5EF4-FFF2-40B4-BE49-F238E27FC236}">
                <a16:creationId xmlns:a16="http://schemas.microsoft.com/office/drawing/2014/main" id="{A5E8C1CD-3F7C-44B9-8A8D-FE05F9D720A8}"/>
              </a:ext>
            </a:extLst>
          </p:cNvPr>
          <p:cNvSpPr/>
          <p:nvPr/>
        </p:nvSpPr>
        <p:spPr bwMode="auto">
          <a:xfrm>
            <a:off x="6049108" y="6119446"/>
            <a:ext cx="2771042" cy="738554"/>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9743C9AF-C4CA-43FC-8D78-5B173F2C115E}"/>
              </a:ext>
            </a:extLst>
          </p:cNvPr>
          <p:cNvSpPr txBox="1">
            <a:spLocks noChangeArrowheads="1"/>
          </p:cNvSpPr>
          <p:nvPr/>
        </p:nvSpPr>
        <p:spPr bwMode="auto">
          <a:xfrm>
            <a:off x="5121978" y="6052646"/>
            <a:ext cx="364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dirty="0"/>
              <a:t>Source: </a:t>
            </a:r>
            <a:r>
              <a:rPr lang="en-US" i="1" dirty="0" err="1"/>
              <a:t>Hemaima</a:t>
            </a:r>
            <a:r>
              <a:rPr lang="en-US" i="1" dirty="0"/>
              <a:t> </a:t>
            </a:r>
            <a:r>
              <a:rPr lang="en-US" i="1" dirty="0" err="1"/>
              <a:t>Reihana</a:t>
            </a:r>
            <a:r>
              <a:rPr lang="en-US" i="1" dirty="0"/>
              <a:t>-Tait</a:t>
            </a:r>
          </a:p>
        </p:txBody>
      </p:sp>
      <p:pic>
        <p:nvPicPr>
          <p:cNvPr id="4" name="Picture 3">
            <a:extLst>
              <a:ext uri="{FF2B5EF4-FFF2-40B4-BE49-F238E27FC236}">
                <a16:creationId xmlns:a16="http://schemas.microsoft.com/office/drawing/2014/main" id="{823DDA14-D545-4BA7-9D93-D7202255F4C4}"/>
              </a:ext>
            </a:extLst>
          </p:cNvPr>
          <p:cNvPicPr>
            <a:picLocks noChangeAspect="1"/>
          </p:cNvPicPr>
          <p:nvPr/>
        </p:nvPicPr>
        <p:blipFill>
          <a:blip r:embed="rId5"/>
          <a:stretch>
            <a:fillRect/>
          </a:stretch>
        </p:blipFill>
        <p:spPr>
          <a:xfrm>
            <a:off x="8005589" y="144909"/>
            <a:ext cx="983486" cy="742737"/>
          </a:xfrm>
          <a:prstGeom prst="rect">
            <a:avLst/>
          </a:prstGeom>
        </p:spPr>
      </p:pic>
    </p:spTree>
    <p:extLst>
      <p:ext uri="{BB962C8B-B14F-4D97-AF65-F5344CB8AC3E}">
        <p14:creationId xmlns:p14="http://schemas.microsoft.com/office/powerpoint/2010/main" val="181908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3B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31750" cap="sq">
            <a:solidFill>
              <a:srgbClr val="03B1D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1" descr="/var/www/render_temp/2864868/1465381099/416761/slide1.png">
            <a:extLst>
              <a:ext uri="{FF2B5EF4-FFF2-40B4-BE49-F238E27FC236}">
                <a16:creationId xmlns:a16="http://schemas.microsoft.com/office/drawing/2014/main" id="{8D72748E-F514-4C00-8418-E7C95B01ADE4}"/>
              </a:ext>
            </a:extLst>
          </p:cNvPr>
          <p:cNvPicPr>
            <a:picLocks noGrp="1" noChangeAspect="1"/>
          </p:cNvPicPr>
          <p:nvPr>
            <p:ph idx="1"/>
          </p:nvPr>
        </p:nvPicPr>
        <p:blipFill>
          <a:blip r:embed="rId3"/>
          <a:stretch>
            <a:fillRect/>
          </a:stretch>
        </p:blipFill>
        <p:spPr>
          <a:xfrm>
            <a:off x="589791" y="1189008"/>
            <a:ext cx="7964418" cy="4479984"/>
          </a:xfrm>
          <a:prstGeom prst="rect">
            <a:avLst/>
          </a:prstGeom>
        </p:spPr>
      </p:pic>
      <p:pic>
        <p:nvPicPr>
          <p:cNvPr id="9" name="Picture 8">
            <a:extLst>
              <a:ext uri="{FF2B5EF4-FFF2-40B4-BE49-F238E27FC236}">
                <a16:creationId xmlns:a16="http://schemas.microsoft.com/office/drawing/2014/main" id="{E5E9D67F-CB16-4576-B6A0-13E5D982F599}"/>
              </a:ext>
            </a:extLst>
          </p:cNvPr>
          <p:cNvPicPr>
            <a:picLocks noChangeAspect="1"/>
          </p:cNvPicPr>
          <p:nvPr/>
        </p:nvPicPr>
        <p:blipFill>
          <a:blip r:embed="rId4"/>
          <a:stretch>
            <a:fillRect/>
          </a:stretch>
        </p:blipFill>
        <p:spPr>
          <a:xfrm>
            <a:off x="179512" y="320570"/>
            <a:ext cx="1728192" cy="1736876"/>
          </a:xfrm>
          <a:prstGeom prst="rect">
            <a:avLst/>
          </a:prstGeom>
        </p:spPr>
      </p:pic>
    </p:spTree>
    <p:extLst>
      <p:ext uri="{BB962C8B-B14F-4D97-AF65-F5344CB8AC3E}">
        <p14:creationId xmlns:p14="http://schemas.microsoft.com/office/powerpoint/2010/main" val="180559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31D0-8B3D-4A9E-A033-64204CA410F5}"/>
              </a:ext>
            </a:extLst>
          </p:cNvPr>
          <p:cNvSpPr>
            <a:spLocks noGrp="1"/>
          </p:cNvSpPr>
          <p:nvPr>
            <p:ph type="title"/>
          </p:nvPr>
        </p:nvSpPr>
        <p:spPr/>
        <p:txBody>
          <a:bodyPr/>
          <a:lstStyle/>
          <a:p>
            <a:r>
              <a:rPr lang="en-NZ" dirty="0"/>
              <a:t>End slides </a:t>
            </a:r>
          </a:p>
        </p:txBody>
      </p:sp>
      <p:sp>
        <p:nvSpPr>
          <p:cNvPr id="3" name="Content Placeholder 2">
            <a:extLst>
              <a:ext uri="{FF2B5EF4-FFF2-40B4-BE49-F238E27FC236}">
                <a16:creationId xmlns:a16="http://schemas.microsoft.com/office/drawing/2014/main" id="{30D576B0-812F-4605-ABE7-76EADFF2DD8B}"/>
              </a:ext>
            </a:extLst>
          </p:cNvPr>
          <p:cNvSpPr>
            <a:spLocks noGrp="1"/>
          </p:cNvSpPr>
          <p:nvPr>
            <p:ph idx="1"/>
          </p:nvPr>
        </p:nvSpPr>
        <p:spPr/>
        <p:txBody>
          <a:bodyPr/>
          <a:lstStyle/>
          <a:p>
            <a:endParaRPr lang="en-NZ"/>
          </a:p>
        </p:txBody>
      </p:sp>
    </p:spTree>
    <p:extLst>
      <p:ext uri="{BB962C8B-B14F-4D97-AF65-F5344CB8AC3E}">
        <p14:creationId xmlns:p14="http://schemas.microsoft.com/office/powerpoint/2010/main" val="301563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365646-3B93-4378-A774-9CF594E47EB8}"/>
              </a:ext>
            </a:extLst>
          </p:cNvPr>
          <p:cNvSpPr/>
          <p:nvPr/>
        </p:nvSpPr>
        <p:spPr bwMode="auto">
          <a:xfrm>
            <a:off x="6049108" y="6024740"/>
            <a:ext cx="2771042" cy="762000"/>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CFE2DBA7-E250-4A53-B2C4-06A58D4743F4}"/>
              </a:ext>
            </a:extLst>
          </p:cNvPr>
          <p:cNvSpPr/>
          <p:nvPr/>
        </p:nvSpPr>
        <p:spPr bwMode="auto">
          <a:xfrm>
            <a:off x="6068158" y="6096000"/>
            <a:ext cx="2771042" cy="762000"/>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4" name="Title 3">
            <a:extLst>
              <a:ext uri="{FF2B5EF4-FFF2-40B4-BE49-F238E27FC236}">
                <a16:creationId xmlns:a16="http://schemas.microsoft.com/office/drawing/2014/main" id="{02051FBD-90B0-488C-B46F-9BBF837930E1}"/>
              </a:ext>
            </a:extLst>
          </p:cNvPr>
          <p:cNvSpPr>
            <a:spLocks noGrp="1"/>
          </p:cNvSpPr>
          <p:nvPr>
            <p:ph type="title"/>
          </p:nvPr>
        </p:nvSpPr>
        <p:spPr/>
        <p:txBody>
          <a:bodyPr>
            <a:normAutofit/>
          </a:bodyPr>
          <a:lstStyle/>
          <a:p>
            <a:pPr eaLnBrk="1" hangingPunct="1"/>
            <a:r>
              <a:rPr lang="en-US" altLang="en-US" sz="3600" b="1" dirty="0"/>
              <a:t>Strategies include:</a:t>
            </a:r>
          </a:p>
        </p:txBody>
      </p:sp>
      <p:sp>
        <p:nvSpPr>
          <p:cNvPr id="22531" name="Content Placeholder 4">
            <a:extLst>
              <a:ext uri="{FF2B5EF4-FFF2-40B4-BE49-F238E27FC236}">
                <a16:creationId xmlns:a16="http://schemas.microsoft.com/office/drawing/2014/main" id="{87F38AFA-761E-494A-BC00-4A8DB002C21D}"/>
              </a:ext>
            </a:extLst>
          </p:cNvPr>
          <p:cNvSpPr>
            <a:spLocks noGrp="1"/>
          </p:cNvSpPr>
          <p:nvPr>
            <p:ph idx="1"/>
          </p:nvPr>
        </p:nvSpPr>
        <p:spPr>
          <a:xfrm>
            <a:off x="381000" y="1752600"/>
            <a:ext cx="8458200" cy="4525963"/>
          </a:xfrm>
        </p:spPr>
        <p:txBody>
          <a:bodyPr/>
          <a:lstStyle/>
          <a:p>
            <a:r>
              <a:rPr lang="en-US" altLang="en-US" sz="2800" b="1" i="1" dirty="0"/>
              <a:t>Clinical reasoning using self explanation</a:t>
            </a:r>
          </a:p>
          <a:p>
            <a:r>
              <a:rPr lang="en-US" altLang="en-US" sz="2800" b="1" i="1" dirty="0"/>
              <a:t>Present cases with feedback</a:t>
            </a:r>
          </a:p>
          <a:p>
            <a:r>
              <a:rPr lang="en-US" altLang="en-US" sz="2800" b="1" i="1" dirty="0"/>
              <a:t>Structured reflection (‘5 questions’)</a:t>
            </a:r>
          </a:p>
          <a:p>
            <a:pPr eaLnBrk="1" hangingPunct="1">
              <a:lnSpc>
                <a:spcPct val="80000"/>
              </a:lnSpc>
              <a:buFont typeface="Courier New" panose="02070309020205020404" pitchFamily="49" charset="0"/>
              <a:buChar char="o"/>
            </a:pPr>
            <a:r>
              <a:rPr lang="en-US" altLang="en-US" sz="2800" dirty="0"/>
              <a:t>What trap(s) can I fall into?</a:t>
            </a:r>
          </a:p>
          <a:p>
            <a:pPr eaLnBrk="1" hangingPunct="1">
              <a:lnSpc>
                <a:spcPct val="80000"/>
              </a:lnSpc>
              <a:buFont typeface="Courier New" panose="02070309020205020404" pitchFamily="49" charset="0"/>
              <a:buChar char="o"/>
            </a:pPr>
            <a:r>
              <a:rPr lang="en-US" altLang="en-US" sz="2800" dirty="0"/>
              <a:t>What else can it be?</a:t>
            </a:r>
          </a:p>
          <a:p>
            <a:pPr eaLnBrk="1" hangingPunct="1">
              <a:lnSpc>
                <a:spcPct val="80000"/>
              </a:lnSpc>
              <a:buFont typeface="Courier New" panose="02070309020205020404" pitchFamily="49" charset="0"/>
              <a:buChar char="o"/>
            </a:pPr>
            <a:r>
              <a:rPr lang="en-US" altLang="en-US" sz="2800" dirty="0"/>
              <a:t>Is there anything that doesn’t fit? </a:t>
            </a:r>
          </a:p>
          <a:p>
            <a:pPr eaLnBrk="1" hangingPunct="1">
              <a:lnSpc>
                <a:spcPct val="80000"/>
              </a:lnSpc>
              <a:buFont typeface="Courier New" panose="02070309020205020404" pitchFamily="49" charset="0"/>
              <a:buChar char="o"/>
            </a:pPr>
            <a:r>
              <a:rPr lang="en-US" altLang="en-US" sz="2800" dirty="0"/>
              <a:t>Is it possible that there’s more than one thing going on?</a:t>
            </a:r>
          </a:p>
          <a:p>
            <a:pPr eaLnBrk="1" hangingPunct="1">
              <a:lnSpc>
                <a:spcPct val="80000"/>
              </a:lnSpc>
              <a:buFont typeface="Courier New" panose="02070309020205020404" pitchFamily="49" charset="0"/>
              <a:buChar char="o"/>
            </a:pPr>
            <a:r>
              <a:rPr lang="en-US" altLang="en-US" sz="2800" dirty="0"/>
              <a:t>Is this a case where I need to “slow down”?</a:t>
            </a:r>
          </a:p>
          <a:p>
            <a:pPr lvl="1" eaLnBrk="1" hangingPunct="1">
              <a:lnSpc>
                <a:spcPct val="80000"/>
              </a:lnSpc>
              <a:buFont typeface="Courier New" panose="02070309020205020404" pitchFamily="49" charset="0"/>
              <a:buChar char="o"/>
            </a:pPr>
            <a:r>
              <a:rPr lang="en-US" altLang="en-US" sz="2400" dirty="0"/>
              <a:t>Specifically:  Should I switch to System II?</a:t>
            </a:r>
          </a:p>
          <a:p>
            <a:pPr lvl="1" eaLnBrk="1" hangingPunct="1">
              <a:lnSpc>
                <a:spcPct val="80000"/>
              </a:lnSpc>
            </a:pPr>
            <a:endParaRPr lang="en-US" altLang="en-US" sz="2400" dirty="0"/>
          </a:p>
          <a:p>
            <a:pPr marL="457200" lvl="1" indent="0" eaLnBrk="1" hangingPunct="1">
              <a:lnSpc>
                <a:spcPct val="80000"/>
              </a:lnSpc>
              <a:buNone/>
            </a:pPr>
            <a:endParaRPr lang="en-US" altLang="en-US" sz="2400" dirty="0"/>
          </a:p>
        </p:txBody>
      </p:sp>
      <p:pic>
        <p:nvPicPr>
          <p:cNvPr id="6" name="Picture 5">
            <a:extLst>
              <a:ext uri="{FF2B5EF4-FFF2-40B4-BE49-F238E27FC236}">
                <a16:creationId xmlns:a16="http://schemas.microsoft.com/office/drawing/2014/main" id="{9F67DDC2-C5FF-4CB6-832A-8A9A504D0CB1}"/>
              </a:ext>
            </a:extLst>
          </p:cNvPr>
          <p:cNvPicPr>
            <a:picLocks noChangeAspect="1"/>
          </p:cNvPicPr>
          <p:nvPr/>
        </p:nvPicPr>
        <p:blipFill>
          <a:blip r:embed="rId3"/>
          <a:stretch>
            <a:fillRect/>
          </a:stretch>
        </p:blipFill>
        <p:spPr>
          <a:xfrm>
            <a:off x="8005589" y="144909"/>
            <a:ext cx="983486" cy="742737"/>
          </a:xfrm>
          <a:prstGeom prst="rect">
            <a:avLst/>
          </a:prstGeom>
        </p:spPr>
      </p:pic>
    </p:spTree>
    <p:extLst>
      <p:ext uri="{BB962C8B-B14F-4D97-AF65-F5344CB8AC3E}">
        <p14:creationId xmlns:p14="http://schemas.microsoft.com/office/powerpoint/2010/main" val="1670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DAE4-EE1A-4580-BF1B-2B1EAA1FC46A}"/>
              </a:ext>
            </a:extLst>
          </p:cNvPr>
          <p:cNvSpPr>
            <a:spLocks noGrp="1"/>
          </p:cNvSpPr>
          <p:nvPr>
            <p:ph type="title"/>
          </p:nvPr>
        </p:nvSpPr>
        <p:spPr>
          <a:xfrm>
            <a:off x="3512343" y="499533"/>
            <a:ext cx="4922045" cy="1299239"/>
          </a:xfrm>
        </p:spPr>
        <p:txBody>
          <a:bodyPr>
            <a:normAutofit/>
          </a:bodyPr>
          <a:lstStyle/>
          <a:p>
            <a:r>
              <a:rPr lang="en-NZ" sz="2800" dirty="0">
                <a:solidFill>
                  <a:srgbClr val="72714B"/>
                </a:solidFill>
              </a:rPr>
              <a:t>Evaluate the encounter and learn</a:t>
            </a:r>
            <a:br>
              <a:rPr lang="en-NZ" sz="2800" dirty="0">
                <a:solidFill>
                  <a:srgbClr val="72714B"/>
                </a:solidFill>
              </a:rPr>
            </a:br>
            <a:endParaRPr lang="en-NZ" sz="1800" b="1" dirty="0">
              <a:solidFill>
                <a:srgbClr val="72714B"/>
              </a:solidFill>
            </a:endParaRPr>
          </a:p>
        </p:txBody>
      </p:sp>
      <p:pic>
        <p:nvPicPr>
          <p:cNvPr id="9" name="Picture 8">
            <a:extLst>
              <a:ext uri="{FF2B5EF4-FFF2-40B4-BE49-F238E27FC236}">
                <a16:creationId xmlns:a16="http://schemas.microsoft.com/office/drawing/2014/main" id="{2DF651E3-FC8C-457A-BC53-013D23A1520F}"/>
              </a:ext>
            </a:extLst>
          </p:cNvPr>
          <p:cNvPicPr>
            <a:picLocks noChangeAspect="1"/>
          </p:cNvPicPr>
          <p:nvPr/>
        </p:nvPicPr>
        <p:blipFill rotWithShape="1">
          <a:blip r:embed="rId3"/>
          <a:srcRect l="48271" r="21991" b="-2"/>
          <a:stretch/>
        </p:blipFill>
        <p:spPr>
          <a:xfrm>
            <a:off x="20" y="-6418"/>
            <a:ext cx="3058077" cy="6864418"/>
          </a:xfrm>
          <a:prstGeom prst="rect">
            <a:avLst/>
          </a:prstGeom>
        </p:spPr>
      </p:pic>
      <p:sp>
        <p:nvSpPr>
          <p:cNvPr id="7" name="Content Placeholder 6">
            <a:extLst>
              <a:ext uri="{FF2B5EF4-FFF2-40B4-BE49-F238E27FC236}">
                <a16:creationId xmlns:a16="http://schemas.microsoft.com/office/drawing/2014/main" id="{BB04826F-1F03-4046-8FBA-3473F91597D6}"/>
              </a:ext>
            </a:extLst>
          </p:cNvPr>
          <p:cNvSpPr txBox="1">
            <a:spLocks noGrp="1"/>
          </p:cNvSpPr>
          <p:nvPr>
            <p:ph idx="1"/>
          </p:nvPr>
        </p:nvSpPr>
        <p:spPr>
          <a:xfrm>
            <a:off x="3526916" y="2011680"/>
            <a:ext cx="5077531" cy="4441656"/>
          </a:xfrm>
          <a:prstGeom prst="rect">
            <a:avLst/>
          </a:prstGeom>
        </p:spPr>
        <p:txBody>
          <a:bodyPr rtlCol="0">
            <a:normAutofit fontScale="40000" lnSpcReduction="20000"/>
          </a:bodyPr>
          <a:lstStyle/>
          <a:p>
            <a:pPr marL="0" indent="0">
              <a:buNone/>
            </a:pPr>
            <a:endParaRPr lang="en-US" sz="600" b="1" dirty="0"/>
          </a:p>
          <a:p>
            <a:pPr marL="0" lvl="1" indent="0">
              <a:buNone/>
            </a:pPr>
            <a:r>
              <a:rPr lang="en-US" sz="3300" b="1" dirty="0"/>
              <a:t>1. </a:t>
            </a:r>
            <a:r>
              <a:rPr lang="en-US" sz="4000" b="1" dirty="0"/>
              <a:t>Relationship: </a:t>
            </a:r>
            <a:r>
              <a:rPr lang="en-US" sz="3300" b="1" dirty="0"/>
              <a:t>I Feel understood, respected and or accepted by the nurse or Dr</a:t>
            </a:r>
          </a:p>
          <a:p>
            <a:pPr marL="0" lvl="1" indent="0" algn="ctr">
              <a:buNone/>
            </a:pPr>
            <a:r>
              <a:rPr lang="en-US" sz="3300" b="1" dirty="0"/>
              <a:t> 1____________________________________________________5</a:t>
            </a:r>
          </a:p>
          <a:p>
            <a:pPr marL="0" lvl="1" indent="0">
              <a:buNone/>
            </a:pPr>
            <a:r>
              <a:rPr lang="en-US" sz="3300" b="1" dirty="0"/>
              <a:t>         I did not 			                                         I did </a:t>
            </a:r>
          </a:p>
          <a:p>
            <a:pPr marL="514350" lvl="1" indent="-514350">
              <a:buAutoNum type="arabicPeriod"/>
            </a:pPr>
            <a:endParaRPr lang="en-US" sz="3300" b="1" dirty="0"/>
          </a:p>
          <a:p>
            <a:pPr marL="0" indent="0">
              <a:buNone/>
            </a:pPr>
            <a:r>
              <a:rPr lang="en-NZ" sz="3300" b="1" dirty="0"/>
              <a:t>2. Goals and </a:t>
            </a:r>
            <a:r>
              <a:rPr lang="en-NZ" sz="3300" b="1" u="sng" dirty="0"/>
              <a:t>topics :  </a:t>
            </a:r>
            <a:r>
              <a:rPr lang="en-US" sz="3300" b="1" u="sng" dirty="0"/>
              <a:t>Work on or talk about what I wanted to work on or   talk ab</a:t>
            </a:r>
            <a:r>
              <a:rPr lang="en-US" sz="3300" b="1" dirty="0"/>
              <a:t>out </a:t>
            </a:r>
          </a:p>
          <a:p>
            <a:pPr marL="0" indent="0" algn="ctr">
              <a:buNone/>
            </a:pPr>
            <a:r>
              <a:rPr lang="en-US" sz="3300" b="1" dirty="0"/>
              <a:t> 1____________________________________________________5</a:t>
            </a:r>
          </a:p>
          <a:p>
            <a:pPr marL="0" indent="0">
              <a:buNone/>
            </a:pPr>
            <a:r>
              <a:rPr lang="en-NZ" sz="3300" b="1" dirty="0"/>
              <a:t>       We did not                                                                                       We did </a:t>
            </a:r>
          </a:p>
          <a:p>
            <a:pPr marL="0" indent="0">
              <a:buNone/>
            </a:pPr>
            <a:r>
              <a:rPr lang="en-NZ" sz="3300" b="1" dirty="0"/>
              <a:t>3. Approach and methods: </a:t>
            </a:r>
            <a:r>
              <a:rPr lang="en-US" sz="3300" b="1" dirty="0"/>
              <a:t>The approach is not/is a good fit for me</a:t>
            </a:r>
          </a:p>
          <a:p>
            <a:pPr marL="0" indent="0" algn="ctr">
              <a:buNone/>
            </a:pPr>
            <a:r>
              <a:rPr lang="en-US" sz="3300" b="1" dirty="0"/>
              <a:t> 1____________________________________________________5</a:t>
            </a:r>
          </a:p>
          <a:p>
            <a:pPr marL="0" indent="0">
              <a:buNone/>
            </a:pPr>
            <a:r>
              <a:rPr lang="en-US" sz="3300" b="1" dirty="0"/>
              <a:t>       Is not                                                                                                          is </a:t>
            </a:r>
          </a:p>
          <a:p>
            <a:pPr marL="0" indent="0">
              <a:buNone/>
            </a:pPr>
            <a:endParaRPr lang="en-US" sz="3300" b="1" dirty="0"/>
          </a:p>
          <a:p>
            <a:pPr marL="0" lvl="1" indent="0">
              <a:buNone/>
            </a:pPr>
            <a:r>
              <a:rPr lang="en-US" sz="3300" b="1" dirty="0"/>
              <a:t>4. </a:t>
            </a:r>
            <a:r>
              <a:rPr lang="en-NZ" sz="3300" b="1" dirty="0"/>
              <a:t>Overall</a:t>
            </a:r>
            <a:r>
              <a:rPr lang="en-NZ" sz="3300" dirty="0"/>
              <a:t> : </a:t>
            </a:r>
            <a:r>
              <a:rPr lang="en-US" sz="3300" b="1" dirty="0"/>
              <a:t> There was something missing in the consult today -I did not feel or I did feel like I was part of the process today.</a:t>
            </a:r>
            <a:endParaRPr lang="en-NZ" sz="3300" dirty="0"/>
          </a:p>
          <a:p>
            <a:pPr marL="0" indent="0" algn="ctr">
              <a:buNone/>
            </a:pPr>
            <a:r>
              <a:rPr lang="en-US" sz="3300" b="1" dirty="0"/>
              <a:t> 1____________________________________________________5</a:t>
            </a:r>
          </a:p>
          <a:p>
            <a:pPr marL="0" indent="0">
              <a:buNone/>
            </a:pPr>
            <a:r>
              <a:rPr lang="en-US" sz="3300" b="1" dirty="0"/>
              <a:t>        I did not feel                                                                                   I did feel </a:t>
            </a:r>
            <a:endParaRPr lang="en-NZ" sz="3300" b="1" dirty="0"/>
          </a:p>
        </p:txBody>
      </p:sp>
      <p:sp>
        <p:nvSpPr>
          <p:cNvPr id="8" name="TextBox 7">
            <a:extLst>
              <a:ext uri="{FF2B5EF4-FFF2-40B4-BE49-F238E27FC236}">
                <a16:creationId xmlns:a16="http://schemas.microsoft.com/office/drawing/2014/main" id="{86598DE1-FD88-4655-A0F3-E59250197AD3}"/>
              </a:ext>
            </a:extLst>
          </p:cNvPr>
          <p:cNvSpPr txBox="1"/>
          <p:nvPr/>
        </p:nvSpPr>
        <p:spPr>
          <a:xfrm>
            <a:off x="3275856" y="6358467"/>
            <a:ext cx="6304565" cy="307777"/>
          </a:xfrm>
          <a:prstGeom prst="rect">
            <a:avLst/>
          </a:prstGeom>
          <a:noFill/>
        </p:spPr>
        <p:txBody>
          <a:bodyPr wrap="square" rtlCol="0">
            <a:spAutoFit/>
          </a:bodyPr>
          <a:lstStyle/>
          <a:p>
            <a:r>
              <a:rPr lang="en-NZ" sz="1400" dirty="0"/>
              <a:t>© 2007, Barry L. Duncan and Scott D. Miller : ORS Outcome Rating Scale </a:t>
            </a:r>
          </a:p>
        </p:txBody>
      </p:sp>
      <p:sp>
        <p:nvSpPr>
          <p:cNvPr id="3" name="Rectangle 2">
            <a:extLst>
              <a:ext uri="{FF2B5EF4-FFF2-40B4-BE49-F238E27FC236}">
                <a16:creationId xmlns:a16="http://schemas.microsoft.com/office/drawing/2014/main" id="{C4D86F89-244D-4F84-A822-D2074141FA95}"/>
              </a:ext>
            </a:extLst>
          </p:cNvPr>
          <p:cNvSpPr/>
          <p:nvPr/>
        </p:nvSpPr>
        <p:spPr>
          <a:xfrm>
            <a:off x="160906" y="5259076"/>
            <a:ext cx="2736304" cy="1407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600" b="1" dirty="0">
                <a:solidFill>
                  <a:srgbClr val="72714B"/>
                </a:solidFill>
              </a:rPr>
              <a:t>Call to action</a:t>
            </a:r>
            <a:endParaRPr lang="en-NZ" sz="3600" dirty="0"/>
          </a:p>
        </p:txBody>
      </p:sp>
    </p:spTree>
    <p:extLst>
      <p:ext uri="{BB962C8B-B14F-4D97-AF65-F5344CB8AC3E}">
        <p14:creationId xmlns:p14="http://schemas.microsoft.com/office/powerpoint/2010/main" val="80631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06BB-7102-463E-AE6E-1CAD0F11CB47}"/>
              </a:ext>
            </a:extLst>
          </p:cNvPr>
          <p:cNvSpPr>
            <a:spLocks noGrp="1"/>
          </p:cNvSpPr>
          <p:nvPr>
            <p:ph type="title"/>
          </p:nvPr>
        </p:nvSpPr>
        <p:spPr>
          <a:xfrm>
            <a:off x="3512343" y="499533"/>
            <a:ext cx="4922045" cy="1658198"/>
          </a:xfrm>
        </p:spPr>
        <p:txBody>
          <a:bodyPr>
            <a:normAutofit/>
          </a:bodyPr>
          <a:lstStyle/>
          <a:p>
            <a:r>
              <a:rPr lang="en-NZ" sz="4100" dirty="0">
                <a:solidFill>
                  <a:srgbClr val="474F5C"/>
                </a:solidFill>
              </a:rPr>
              <a:t>Pae Ora </a:t>
            </a:r>
            <a:br>
              <a:rPr lang="en-NZ" sz="4100" dirty="0">
                <a:solidFill>
                  <a:srgbClr val="474F5C"/>
                </a:solidFill>
              </a:rPr>
            </a:br>
            <a:r>
              <a:rPr lang="en-NZ" sz="4100" dirty="0">
                <a:solidFill>
                  <a:srgbClr val="474F5C"/>
                </a:solidFill>
              </a:rPr>
              <a:t>Thriving and Flourishing </a:t>
            </a:r>
          </a:p>
        </p:txBody>
      </p:sp>
      <p:pic>
        <p:nvPicPr>
          <p:cNvPr id="6" name="Content Placeholder 5">
            <a:extLst>
              <a:ext uri="{FF2B5EF4-FFF2-40B4-BE49-F238E27FC236}">
                <a16:creationId xmlns:a16="http://schemas.microsoft.com/office/drawing/2014/main" id="{3CFB4556-500D-427D-99F3-ED2D592A1AEC}"/>
              </a:ext>
            </a:extLst>
          </p:cNvPr>
          <p:cNvPicPr>
            <a:picLocks noChangeAspect="1"/>
          </p:cNvPicPr>
          <p:nvPr/>
        </p:nvPicPr>
        <p:blipFill rotWithShape="1">
          <a:blip r:embed="rId3"/>
          <a:srcRect l="31029" r="34992" b="1"/>
          <a:stretch/>
        </p:blipFill>
        <p:spPr>
          <a:xfrm>
            <a:off x="20" y="10"/>
            <a:ext cx="3058077" cy="4027460"/>
          </a:xfrm>
          <a:prstGeom prst="rect">
            <a:avLst/>
          </a:prstGeom>
        </p:spPr>
      </p:pic>
      <p:pic>
        <p:nvPicPr>
          <p:cNvPr id="4" name="Picture 3">
            <a:extLst>
              <a:ext uri="{FF2B5EF4-FFF2-40B4-BE49-F238E27FC236}">
                <a16:creationId xmlns:a16="http://schemas.microsoft.com/office/drawing/2014/main" id="{40448591-D87A-4CA5-A411-8BF5C9EE51C3}"/>
              </a:ext>
            </a:extLst>
          </p:cNvPr>
          <p:cNvPicPr>
            <a:picLocks noChangeAspect="1"/>
          </p:cNvPicPr>
          <p:nvPr/>
        </p:nvPicPr>
        <p:blipFill rotWithShape="1">
          <a:blip r:embed="rId4"/>
          <a:srcRect r="5" b="13142"/>
          <a:stretch/>
        </p:blipFill>
        <p:spPr>
          <a:xfrm>
            <a:off x="20" y="4188337"/>
            <a:ext cx="3058077" cy="2669664"/>
          </a:xfrm>
          <a:prstGeom prst="rect">
            <a:avLst/>
          </a:prstGeom>
        </p:spPr>
      </p:pic>
      <p:pic>
        <p:nvPicPr>
          <p:cNvPr id="8" name="Content Placeholder 7">
            <a:extLst>
              <a:ext uri="{FF2B5EF4-FFF2-40B4-BE49-F238E27FC236}">
                <a16:creationId xmlns:a16="http://schemas.microsoft.com/office/drawing/2014/main" id="{6FD65EFD-DB58-483D-91A0-D65D273588F6}"/>
              </a:ext>
            </a:extLst>
          </p:cNvPr>
          <p:cNvPicPr>
            <a:picLocks noGrp="1" noChangeAspect="1"/>
          </p:cNvPicPr>
          <p:nvPr>
            <p:ph idx="1"/>
          </p:nvPr>
        </p:nvPicPr>
        <p:blipFill>
          <a:blip r:embed="rId5"/>
          <a:stretch>
            <a:fillRect/>
          </a:stretch>
        </p:blipFill>
        <p:spPr>
          <a:xfrm>
            <a:off x="4572000" y="1988840"/>
            <a:ext cx="2444860" cy="4593156"/>
          </a:xfrm>
        </p:spPr>
      </p:pic>
    </p:spTree>
    <p:extLst>
      <p:ext uri="{BB962C8B-B14F-4D97-AF65-F5344CB8AC3E}">
        <p14:creationId xmlns:p14="http://schemas.microsoft.com/office/powerpoint/2010/main" val="413587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6EDEBB9-8437-4875-ABEA-0AEDE2C9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5" y="0"/>
            <a:ext cx="9151715" cy="6858000"/>
          </a:xfrm>
          <a:prstGeom prst="rect">
            <a:avLst/>
          </a:prstGeom>
          <a:solidFill>
            <a:srgbClr val="234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F27BE-7120-4CE3-A6F7-3B849CE6C3ED}"/>
              </a:ext>
            </a:extLst>
          </p:cNvPr>
          <p:cNvSpPr>
            <a:spLocks noGrp="1"/>
          </p:cNvSpPr>
          <p:nvPr>
            <p:ph type="title"/>
          </p:nvPr>
        </p:nvSpPr>
        <p:spPr>
          <a:xfrm>
            <a:off x="5940152" y="1556792"/>
            <a:ext cx="2805203" cy="3352800"/>
          </a:xfrm>
        </p:spPr>
        <p:txBody>
          <a:bodyPr vert="horz" lIns="91440" tIns="45720" rIns="91440" bIns="45720" rtlCol="0" anchor="b">
            <a:normAutofit/>
          </a:bodyPr>
          <a:lstStyle/>
          <a:p>
            <a:pPr algn="ctr">
              <a:lnSpc>
                <a:spcPct val="80000"/>
              </a:lnSpc>
            </a:pPr>
            <a:r>
              <a:rPr lang="en-US" sz="3200" kern="1200" spc="-120" baseline="0" dirty="0">
                <a:solidFill>
                  <a:srgbClr val="FFFFFF"/>
                </a:solidFill>
                <a:latin typeface="+mj-lt"/>
                <a:ea typeface="+mj-ea"/>
                <a:cs typeface="+mj-cs"/>
              </a:rPr>
              <a:t>Thank you for listening </a:t>
            </a:r>
            <a:br>
              <a:rPr lang="en-US" sz="3200" kern="1200" spc="-120" baseline="0" dirty="0">
                <a:solidFill>
                  <a:srgbClr val="FFFFFF"/>
                </a:solidFill>
                <a:latin typeface="+mj-lt"/>
                <a:ea typeface="+mj-ea"/>
                <a:cs typeface="+mj-cs"/>
              </a:rPr>
            </a:br>
            <a:br>
              <a:rPr lang="en-US" sz="3200" kern="1200" spc="-120" baseline="0" dirty="0">
                <a:solidFill>
                  <a:srgbClr val="FFFFFF"/>
                </a:solidFill>
                <a:latin typeface="+mj-lt"/>
                <a:ea typeface="+mj-ea"/>
                <a:cs typeface="+mj-cs"/>
              </a:rPr>
            </a:br>
            <a:br>
              <a:rPr lang="en-US" sz="3200" kern="1200" spc="-120" baseline="0" dirty="0">
                <a:solidFill>
                  <a:srgbClr val="FFFFFF"/>
                </a:solidFill>
                <a:latin typeface="+mj-lt"/>
                <a:ea typeface="+mj-ea"/>
                <a:cs typeface="+mj-cs"/>
              </a:rPr>
            </a:br>
            <a:r>
              <a:rPr lang="en-US" sz="5400" kern="1200" spc="-120" baseline="0" dirty="0">
                <a:solidFill>
                  <a:srgbClr val="FFFFFF"/>
                </a:solidFill>
                <a:latin typeface="+mj-lt"/>
                <a:ea typeface="+mj-ea"/>
                <a:cs typeface="+mj-cs"/>
              </a:rPr>
              <a:t>Tiheiwa </a:t>
            </a:r>
            <a:br>
              <a:rPr lang="en-US" sz="5400" kern="1200" spc="-120" baseline="0" dirty="0">
                <a:solidFill>
                  <a:srgbClr val="FFFFFF"/>
                </a:solidFill>
                <a:latin typeface="+mj-lt"/>
                <a:ea typeface="+mj-ea"/>
                <a:cs typeface="+mj-cs"/>
              </a:rPr>
            </a:br>
            <a:r>
              <a:rPr lang="en-US" sz="5400" kern="1200" spc="-120" baseline="0" dirty="0">
                <a:solidFill>
                  <a:srgbClr val="FFFFFF"/>
                </a:solidFill>
                <a:latin typeface="+mj-lt"/>
                <a:ea typeface="+mj-ea"/>
                <a:cs typeface="+mj-cs"/>
              </a:rPr>
              <a:t>Mauri ora </a:t>
            </a:r>
          </a:p>
        </p:txBody>
      </p:sp>
      <p:pic>
        <p:nvPicPr>
          <p:cNvPr id="5" name="Content Placeholder 4">
            <a:extLst>
              <a:ext uri="{FF2B5EF4-FFF2-40B4-BE49-F238E27FC236}">
                <a16:creationId xmlns:a16="http://schemas.microsoft.com/office/drawing/2014/main" id="{0B5A724D-E77B-40D1-8F04-242112621137}"/>
              </a:ext>
            </a:extLst>
          </p:cNvPr>
          <p:cNvPicPr>
            <a:picLocks noGrp="1" noChangeAspect="1"/>
          </p:cNvPicPr>
          <p:nvPr>
            <p:ph idx="1"/>
          </p:nvPr>
        </p:nvPicPr>
        <p:blipFill rotWithShape="1">
          <a:blip r:embed="rId3"/>
          <a:srcRect l="14189"/>
          <a:stretch/>
        </p:blipFill>
        <p:spPr>
          <a:xfrm>
            <a:off x="0" y="10"/>
            <a:ext cx="5664200" cy="6857990"/>
          </a:xfrm>
          <a:prstGeom prst="rect">
            <a:avLst/>
          </a:prstGeom>
        </p:spPr>
      </p:pic>
      <p:sp>
        <p:nvSpPr>
          <p:cNvPr id="6" name="TextBox 5">
            <a:extLst>
              <a:ext uri="{FF2B5EF4-FFF2-40B4-BE49-F238E27FC236}">
                <a16:creationId xmlns:a16="http://schemas.microsoft.com/office/drawing/2014/main" id="{B4D1E681-5300-4AFB-BFFC-797A5D5410F8}"/>
              </a:ext>
            </a:extLst>
          </p:cNvPr>
          <p:cNvSpPr txBox="1"/>
          <p:nvPr/>
        </p:nvSpPr>
        <p:spPr>
          <a:xfrm>
            <a:off x="1953586" y="6453336"/>
            <a:ext cx="3744416" cy="369332"/>
          </a:xfrm>
          <a:prstGeom prst="rect">
            <a:avLst/>
          </a:prstGeom>
          <a:noFill/>
        </p:spPr>
        <p:txBody>
          <a:bodyPr wrap="square" rtlCol="0">
            <a:spAutoFit/>
          </a:bodyPr>
          <a:lstStyle/>
          <a:p>
            <a:pPr algn="r"/>
            <a:r>
              <a:rPr lang="en-NZ" dirty="0"/>
              <a:t>Artwork by Theresa Reihana</a:t>
            </a:r>
          </a:p>
        </p:txBody>
      </p:sp>
      <p:sp>
        <p:nvSpPr>
          <p:cNvPr id="7" name="Rectangle 6">
            <a:extLst>
              <a:ext uri="{FF2B5EF4-FFF2-40B4-BE49-F238E27FC236}">
                <a16:creationId xmlns:a16="http://schemas.microsoft.com/office/drawing/2014/main" id="{9D57CEDD-2FCD-4CDC-A3BE-F4727A7DD3E1}"/>
              </a:ext>
            </a:extLst>
          </p:cNvPr>
          <p:cNvSpPr/>
          <p:nvPr/>
        </p:nvSpPr>
        <p:spPr>
          <a:xfrm>
            <a:off x="5868144" y="4821128"/>
            <a:ext cx="3168352" cy="192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This presentation has been prepared for you:</a:t>
            </a:r>
          </a:p>
          <a:p>
            <a:pPr algn="ctr"/>
            <a:endParaRPr lang="en-NZ" dirty="0"/>
          </a:p>
          <a:p>
            <a:pPr algn="ctr"/>
            <a:r>
              <a:rPr lang="en-NZ" dirty="0"/>
              <a:t>Hemaima Reihana-Tait </a:t>
            </a:r>
          </a:p>
          <a:p>
            <a:pPr algn="ctr"/>
            <a:r>
              <a:rPr lang="en-NZ" sz="1400" dirty="0"/>
              <a:t>Nurse Director -Mahitahi Hauora</a:t>
            </a:r>
          </a:p>
          <a:p>
            <a:pPr algn="ctr"/>
            <a:r>
              <a:rPr lang="en-NZ" sz="1000" dirty="0"/>
              <a:t>Ph 021 1187404</a:t>
            </a:r>
          </a:p>
          <a:p>
            <a:pPr algn="ctr"/>
            <a:r>
              <a:rPr lang="en-NZ" sz="1000" dirty="0"/>
              <a:t>Hemaima.reihana-tait@mahitahihauora.co.nz </a:t>
            </a:r>
          </a:p>
          <a:p>
            <a:pPr algn="ctr"/>
            <a:endParaRPr lang="en-NZ" sz="1400" dirty="0"/>
          </a:p>
        </p:txBody>
      </p:sp>
    </p:spTree>
    <p:extLst>
      <p:ext uri="{BB962C8B-B14F-4D97-AF65-F5344CB8AC3E}">
        <p14:creationId xmlns:p14="http://schemas.microsoft.com/office/powerpoint/2010/main" val="11871111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1370-FA83-4A1E-8A16-45962DA9B7B4}"/>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80FC02B4-6B66-4918-B7C0-20ED2BA6BFB4}"/>
              </a:ext>
            </a:extLst>
          </p:cNvPr>
          <p:cNvSpPr>
            <a:spLocks noGrp="1"/>
          </p:cNvSpPr>
          <p:nvPr>
            <p:ph idx="1"/>
          </p:nvPr>
        </p:nvSpPr>
        <p:spPr/>
        <p:txBody>
          <a:bodyPr/>
          <a:lstStyle/>
          <a:p>
            <a:endParaRPr lang="en-NZ"/>
          </a:p>
        </p:txBody>
      </p:sp>
      <p:pic>
        <p:nvPicPr>
          <p:cNvPr id="5" name="Picture 4">
            <a:extLst>
              <a:ext uri="{FF2B5EF4-FFF2-40B4-BE49-F238E27FC236}">
                <a16:creationId xmlns:a16="http://schemas.microsoft.com/office/drawing/2014/main" id="{0341146A-1B47-42EC-97ED-7295DE27A9A6}"/>
              </a:ext>
            </a:extLst>
          </p:cNvPr>
          <p:cNvPicPr>
            <a:picLocks noChangeAspect="1"/>
          </p:cNvPicPr>
          <p:nvPr/>
        </p:nvPicPr>
        <p:blipFill>
          <a:blip r:embed="rId3"/>
          <a:stretch>
            <a:fillRect/>
          </a:stretch>
        </p:blipFill>
        <p:spPr>
          <a:xfrm>
            <a:off x="0" y="188177"/>
            <a:ext cx="9144000" cy="6481646"/>
          </a:xfrm>
          <a:prstGeom prst="rect">
            <a:avLst/>
          </a:prstGeom>
        </p:spPr>
      </p:pic>
      <p:pic>
        <p:nvPicPr>
          <p:cNvPr id="6" name="Picture 5">
            <a:extLst>
              <a:ext uri="{FF2B5EF4-FFF2-40B4-BE49-F238E27FC236}">
                <a16:creationId xmlns:a16="http://schemas.microsoft.com/office/drawing/2014/main" id="{1FD30E57-EBAC-403E-97F3-FAE632E3A151}"/>
              </a:ext>
            </a:extLst>
          </p:cNvPr>
          <p:cNvPicPr>
            <a:picLocks noChangeAspect="1"/>
          </p:cNvPicPr>
          <p:nvPr/>
        </p:nvPicPr>
        <p:blipFill>
          <a:blip r:embed="rId4"/>
          <a:stretch>
            <a:fillRect/>
          </a:stretch>
        </p:blipFill>
        <p:spPr>
          <a:xfrm>
            <a:off x="8005589" y="144909"/>
            <a:ext cx="983486" cy="742737"/>
          </a:xfrm>
          <a:prstGeom prst="rect">
            <a:avLst/>
          </a:prstGeom>
        </p:spPr>
      </p:pic>
    </p:spTree>
    <p:extLst>
      <p:ext uri="{BB962C8B-B14F-4D97-AF65-F5344CB8AC3E}">
        <p14:creationId xmlns:p14="http://schemas.microsoft.com/office/powerpoint/2010/main" val="78171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84197"/>
            <a:ext cx="8496300" cy="792163"/>
          </a:xfrm>
        </p:spPr>
        <p:txBody>
          <a:bodyPr/>
          <a:lstStyle/>
          <a:p>
            <a:r>
              <a:rPr lang="en-US" sz="3000" b="1" dirty="0">
                <a:latin typeface="Verdana" panose="020B0604030504040204" pitchFamily="34" charset="0"/>
                <a:ea typeface="Verdana" panose="020B0604030504040204" pitchFamily="34" charset="0"/>
              </a:rPr>
              <a:t>“But I treat everyone the same…</a:t>
            </a:r>
          </a:p>
        </p:txBody>
      </p:sp>
      <p:sp>
        <p:nvSpPr>
          <p:cNvPr id="4" name="Rectangle 3">
            <a:extLst>
              <a:ext uri="{FF2B5EF4-FFF2-40B4-BE49-F238E27FC236}">
                <a16:creationId xmlns:a16="http://schemas.microsoft.com/office/drawing/2014/main" id="{DA071E9B-5388-4C54-BEC2-4592C157EE22}"/>
              </a:ext>
            </a:extLst>
          </p:cNvPr>
          <p:cNvSpPr/>
          <p:nvPr/>
        </p:nvSpPr>
        <p:spPr>
          <a:xfrm>
            <a:off x="2286000" y="3105835"/>
            <a:ext cx="4572000" cy="646331"/>
          </a:xfrm>
          <a:prstGeom prst="rect">
            <a:avLst/>
          </a:prstGeom>
        </p:spPr>
        <p:txBody>
          <a:bodyPr>
            <a:spAutoFit/>
          </a:bodyPr>
          <a:lstStyle/>
          <a:p>
            <a:r>
              <a:rPr lang="en-AU" dirty="0">
                <a:solidFill>
                  <a:srgbClr val="000000"/>
                </a:solidFill>
                <a:latin typeface="Times New Roman" panose="02020603050405020304" pitchFamily="18" charset="0"/>
              </a:rPr>
              <a:t> </a:t>
            </a:r>
            <a:br>
              <a:rPr lang="en-AU" dirty="0"/>
            </a:br>
            <a:endParaRPr lang="en-AU" dirty="0"/>
          </a:p>
        </p:txBody>
      </p:sp>
      <p:sp>
        <p:nvSpPr>
          <p:cNvPr id="5" name="Rectangle 4">
            <a:extLst>
              <a:ext uri="{FF2B5EF4-FFF2-40B4-BE49-F238E27FC236}">
                <a16:creationId xmlns:a16="http://schemas.microsoft.com/office/drawing/2014/main" id="{7A458FB2-3E0C-40D0-86FC-229BA3E72EB8}"/>
              </a:ext>
            </a:extLst>
          </p:cNvPr>
          <p:cNvSpPr/>
          <p:nvPr/>
        </p:nvSpPr>
        <p:spPr bwMode="auto">
          <a:xfrm>
            <a:off x="6049108" y="6119446"/>
            <a:ext cx="2771042" cy="738554"/>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A9F9720E-69FF-4931-A9CB-91759144852A}"/>
              </a:ext>
            </a:extLst>
          </p:cNvPr>
          <p:cNvPicPr>
            <a:picLocks noChangeAspect="1"/>
          </p:cNvPicPr>
          <p:nvPr/>
        </p:nvPicPr>
        <p:blipFill>
          <a:blip r:embed="rId2"/>
          <a:stretch>
            <a:fillRect/>
          </a:stretch>
        </p:blipFill>
        <p:spPr>
          <a:xfrm>
            <a:off x="543697" y="1276360"/>
            <a:ext cx="7925050" cy="4843086"/>
          </a:xfrm>
          <a:prstGeom prst="rect">
            <a:avLst/>
          </a:prstGeom>
        </p:spPr>
      </p:pic>
      <p:sp>
        <p:nvSpPr>
          <p:cNvPr id="9" name="Rectangle 8">
            <a:extLst>
              <a:ext uri="{FF2B5EF4-FFF2-40B4-BE49-F238E27FC236}">
                <a16:creationId xmlns:a16="http://schemas.microsoft.com/office/drawing/2014/main" id="{966B904F-2CD3-4014-BC9D-89F4BBC7A85F}"/>
              </a:ext>
            </a:extLst>
          </p:cNvPr>
          <p:cNvSpPr/>
          <p:nvPr/>
        </p:nvSpPr>
        <p:spPr>
          <a:xfrm>
            <a:off x="691979" y="6488723"/>
            <a:ext cx="9502346" cy="276999"/>
          </a:xfrm>
          <a:prstGeom prst="rect">
            <a:avLst/>
          </a:prstGeom>
        </p:spPr>
        <p:txBody>
          <a:bodyPr wrap="square">
            <a:spAutoFit/>
          </a:bodyPr>
          <a:lstStyle/>
          <a:p>
            <a:r>
              <a:rPr lang="en-AU" sz="1200" dirty="0">
                <a:hlinkClick r:id="rId3"/>
              </a:rPr>
              <a:t>http://koawatea.co.nz/wp-content/uploads/2017/05/Engaging-Effectively-with-Maaori-2017-Hone-Hurihanganui_HeartsMinds-Ltd.pdf</a:t>
            </a:r>
            <a:endParaRPr lang="en-AU" sz="1200" dirty="0"/>
          </a:p>
        </p:txBody>
      </p:sp>
    </p:spTree>
    <p:extLst>
      <p:ext uri="{BB962C8B-B14F-4D97-AF65-F5344CB8AC3E}">
        <p14:creationId xmlns:p14="http://schemas.microsoft.com/office/powerpoint/2010/main" val="319452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33714455-D2F7-46E9-86E9-30A97BF4BD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38465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5">
            <a:extLst>
              <a:ext uri="{FF2B5EF4-FFF2-40B4-BE49-F238E27FC236}">
                <a16:creationId xmlns:a16="http://schemas.microsoft.com/office/drawing/2014/main" id="{68212708-F4FC-4C04-AE4A-DECE80AB2D88}"/>
              </a:ext>
            </a:extLst>
          </p:cNvPr>
          <p:cNvSpPr>
            <a:spLocks noGrp="1"/>
          </p:cNvSpPr>
          <p:nvPr>
            <p:ph type="title" idx="4294967295"/>
          </p:nvPr>
        </p:nvSpPr>
        <p:spPr>
          <a:xfrm>
            <a:off x="1537059" y="806697"/>
            <a:ext cx="9372600" cy="1143000"/>
          </a:xfrm>
        </p:spPr>
        <p:txBody>
          <a:bodyPr>
            <a:normAutofit fontScale="90000"/>
          </a:bodyPr>
          <a:lstStyle/>
          <a:p>
            <a:pPr eaLnBrk="1" hangingPunct="1"/>
            <a:r>
              <a:rPr lang="en-US" altLang="en-US" dirty="0"/>
              <a:t>Deconstructing Our Biases?</a:t>
            </a:r>
            <a:br>
              <a:rPr lang="en-US" altLang="en-US" dirty="0"/>
            </a:br>
            <a:endParaRPr lang="en-US" altLang="en-US" dirty="0"/>
          </a:p>
        </p:txBody>
      </p:sp>
      <p:sp>
        <p:nvSpPr>
          <p:cNvPr id="5" name="Rectangle 4">
            <a:extLst>
              <a:ext uri="{FF2B5EF4-FFF2-40B4-BE49-F238E27FC236}">
                <a16:creationId xmlns:a16="http://schemas.microsoft.com/office/drawing/2014/main" id="{2A5CC1BA-B2F1-4F03-AE8A-3E3BEC453578}"/>
              </a:ext>
            </a:extLst>
          </p:cNvPr>
          <p:cNvSpPr/>
          <p:nvPr/>
        </p:nvSpPr>
        <p:spPr bwMode="auto">
          <a:xfrm>
            <a:off x="6100653" y="5937003"/>
            <a:ext cx="2771042" cy="762000"/>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6634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9A97-8E76-45E2-B6DD-024501DE26FA}"/>
              </a:ext>
            </a:extLst>
          </p:cNvPr>
          <p:cNvSpPr>
            <a:spLocks noGrp="1"/>
          </p:cNvSpPr>
          <p:nvPr>
            <p:ph type="title"/>
          </p:nvPr>
        </p:nvSpPr>
        <p:spPr>
          <a:xfrm>
            <a:off x="6030297" y="4703062"/>
            <a:ext cx="2780071" cy="1658198"/>
          </a:xfrm>
        </p:spPr>
        <p:txBody>
          <a:bodyPr>
            <a:normAutofit/>
          </a:bodyPr>
          <a:lstStyle/>
          <a:p>
            <a:pPr algn="ctr"/>
            <a:r>
              <a:rPr lang="en-NZ" sz="2800" b="1" dirty="0"/>
              <a:t>Pae Ora </a:t>
            </a:r>
            <a:br>
              <a:rPr lang="en-NZ" sz="2800" b="1" dirty="0"/>
            </a:br>
            <a:r>
              <a:rPr lang="en-NZ" sz="2800" b="1" dirty="0"/>
              <a:t>Healthy Futures </a:t>
            </a:r>
            <a:br>
              <a:rPr lang="en-NZ" sz="2800" b="1" dirty="0"/>
            </a:br>
            <a:endParaRPr lang="en-NZ" sz="2800" dirty="0">
              <a:solidFill>
                <a:srgbClr val="474F5C"/>
              </a:solidFill>
            </a:endParaRPr>
          </a:p>
        </p:txBody>
      </p:sp>
      <p:pic>
        <p:nvPicPr>
          <p:cNvPr id="5" name="Picture 4">
            <a:extLst>
              <a:ext uri="{FF2B5EF4-FFF2-40B4-BE49-F238E27FC236}">
                <a16:creationId xmlns:a16="http://schemas.microsoft.com/office/drawing/2014/main" id="{76134384-93EA-43CC-B4CC-B507D94F727A}"/>
              </a:ext>
            </a:extLst>
          </p:cNvPr>
          <p:cNvPicPr>
            <a:picLocks noChangeAspect="1"/>
          </p:cNvPicPr>
          <p:nvPr/>
        </p:nvPicPr>
        <p:blipFill>
          <a:blip r:embed="rId3"/>
          <a:stretch>
            <a:fillRect/>
          </a:stretch>
        </p:blipFill>
        <p:spPr>
          <a:xfrm>
            <a:off x="475499" y="829023"/>
            <a:ext cx="5184163" cy="5210214"/>
          </a:xfrm>
          <a:prstGeom prst="rect">
            <a:avLst/>
          </a:prstGeom>
        </p:spPr>
      </p:pic>
      <p:sp>
        <p:nvSpPr>
          <p:cNvPr id="3" name="Content Placeholder 2">
            <a:extLst>
              <a:ext uri="{FF2B5EF4-FFF2-40B4-BE49-F238E27FC236}">
                <a16:creationId xmlns:a16="http://schemas.microsoft.com/office/drawing/2014/main" id="{72E2317C-27D8-4AD9-A861-83B007EBA726}"/>
              </a:ext>
            </a:extLst>
          </p:cNvPr>
          <p:cNvSpPr>
            <a:spLocks noGrp="1"/>
          </p:cNvSpPr>
          <p:nvPr>
            <p:ph idx="1"/>
          </p:nvPr>
        </p:nvSpPr>
        <p:spPr>
          <a:xfrm>
            <a:off x="6012160" y="804646"/>
            <a:ext cx="2780071" cy="3864732"/>
          </a:xfrm>
        </p:spPr>
        <p:txBody>
          <a:bodyPr>
            <a:normAutofit/>
          </a:bodyPr>
          <a:lstStyle/>
          <a:p>
            <a:endParaRPr lang="en-NZ" sz="1700" dirty="0"/>
          </a:p>
          <a:p>
            <a:pPr algn="ctr"/>
            <a:r>
              <a:rPr lang="en-NZ" sz="1800" b="1" dirty="0"/>
              <a:t>Mauri Ora</a:t>
            </a:r>
          </a:p>
          <a:p>
            <a:pPr algn="ctr"/>
            <a:r>
              <a:rPr lang="en-NZ" sz="1800" b="1" dirty="0"/>
              <a:t>Healthy individuals </a:t>
            </a:r>
          </a:p>
          <a:p>
            <a:pPr algn="ctr"/>
            <a:endParaRPr lang="en-NZ" sz="1800" b="1" dirty="0"/>
          </a:p>
          <a:p>
            <a:pPr algn="ctr"/>
            <a:r>
              <a:rPr lang="en-NZ" sz="1800" b="1" dirty="0"/>
              <a:t>Whanau ora </a:t>
            </a:r>
          </a:p>
          <a:p>
            <a:pPr algn="ctr"/>
            <a:r>
              <a:rPr lang="en-NZ" sz="1800" b="1" dirty="0"/>
              <a:t>Healthy Families </a:t>
            </a:r>
          </a:p>
          <a:p>
            <a:pPr algn="ctr"/>
            <a:endParaRPr lang="en-NZ" sz="1800" b="1" dirty="0"/>
          </a:p>
          <a:p>
            <a:pPr algn="ctr"/>
            <a:r>
              <a:rPr lang="en-NZ" sz="1800" b="1" dirty="0"/>
              <a:t>Wai ora </a:t>
            </a:r>
          </a:p>
          <a:p>
            <a:pPr algn="ctr"/>
            <a:r>
              <a:rPr lang="en-NZ" sz="1800" b="1" dirty="0"/>
              <a:t>Healthy environments </a:t>
            </a:r>
          </a:p>
          <a:p>
            <a:pPr algn="ctr"/>
            <a:endParaRPr lang="en-NZ" sz="1800" b="1" dirty="0"/>
          </a:p>
        </p:txBody>
      </p:sp>
      <p:sp>
        <p:nvSpPr>
          <p:cNvPr id="6" name="Flowchart: Merge 5">
            <a:extLst>
              <a:ext uri="{FF2B5EF4-FFF2-40B4-BE49-F238E27FC236}">
                <a16:creationId xmlns:a16="http://schemas.microsoft.com/office/drawing/2014/main" id="{485D1416-F946-4C75-B500-D075D1BE345B}"/>
              </a:ext>
            </a:extLst>
          </p:cNvPr>
          <p:cNvSpPr/>
          <p:nvPr/>
        </p:nvSpPr>
        <p:spPr>
          <a:xfrm>
            <a:off x="7380312" y="1988840"/>
            <a:ext cx="216024" cy="28803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lowchart: Merge 7">
            <a:extLst>
              <a:ext uri="{FF2B5EF4-FFF2-40B4-BE49-F238E27FC236}">
                <a16:creationId xmlns:a16="http://schemas.microsoft.com/office/drawing/2014/main" id="{9A3402E8-C560-499F-9E98-1E1532D3EA16}"/>
              </a:ext>
            </a:extLst>
          </p:cNvPr>
          <p:cNvSpPr/>
          <p:nvPr/>
        </p:nvSpPr>
        <p:spPr>
          <a:xfrm>
            <a:off x="7336157" y="3252909"/>
            <a:ext cx="216024" cy="28803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Flowchart: Merge 8">
            <a:extLst>
              <a:ext uri="{FF2B5EF4-FFF2-40B4-BE49-F238E27FC236}">
                <a16:creationId xmlns:a16="http://schemas.microsoft.com/office/drawing/2014/main" id="{2AFA9620-F5C9-4461-B38C-E2EA0B25B1EB}"/>
              </a:ext>
            </a:extLst>
          </p:cNvPr>
          <p:cNvSpPr/>
          <p:nvPr/>
        </p:nvSpPr>
        <p:spPr>
          <a:xfrm>
            <a:off x="7336157" y="4525362"/>
            <a:ext cx="216024" cy="28803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050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latin typeface="Verdana" panose="020B0604030504040204" pitchFamily="34" charset="0"/>
                <a:ea typeface="Verdana" panose="020B0604030504040204" pitchFamily="34" charset="0"/>
              </a:rPr>
              <a:t>“But I treat everyone the same…</a:t>
            </a:r>
          </a:p>
        </p:txBody>
      </p:sp>
      <p:sp>
        <p:nvSpPr>
          <p:cNvPr id="3" name="Content Placeholder 2"/>
          <p:cNvSpPr>
            <a:spLocks noGrp="1"/>
          </p:cNvSpPr>
          <p:nvPr>
            <p:ph idx="1"/>
          </p:nvPr>
        </p:nvSpPr>
        <p:spPr/>
        <p:txBody>
          <a:bodyPr/>
          <a:lstStyle/>
          <a:p>
            <a:r>
              <a:rPr lang="en-US" sz="2500" dirty="0">
                <a:latin typeface="Verdana" panose="020B0604030504040204" pitchFamily="34" charset="0"/>
                <a:ea typeface="Verdana" panose="020B0604030504040204" pitchFamily="34" charset="0"/>
              </a:rPr>
              <a:t>Our default assumption should be that we will treat patients inequitably</a:t>
            </a:r>
          </a:p>
          <a:p>
            <a:r>
              <a:rPr lang="en-NZ" sz="2500" dirty="0">
                <a:latin typeface="Verdana" panose="020B0604030504040204" pitchFamily="34" charset="0"/>
                <a:ea typeface="Verdana" panose="020B0604030504040204" pitchFamily="34" charset="0"/>
              </a:rPr>
              <a:t>This happens due to a complex interaction of factors related to the health system, health worker, the patient, setting and broader social dynamics</a:t>
            </a:r>
          </a:p>
          <a:p>
            <a:r>
              <a:rPr lang="en-NZ" sz="2500" dirty="0">
                <a:latin typeface="Verdana" panose="020B0604030504040204" pitchFamily="34" charset="0"/>
                <a:ea typeface="Verdana" panose="020B0604030504040204" pitchFamily="34" charset="0"/>
              </a:rPr>
              <a:t>Critical consciousness</a:t>
            </a:r>
          </a:p>
          <a:p>
            <a:r>
              <a:rPr lang="en-NZ" sz="2500" dirty="0">
                <a:latin typeface="Verdana" panose="020B0604030504040204" pitchFamily="34" charset="0"/>
                <a:ea typeface="Verdana" panose="020B0604030504040204" pitchFamily="34" charset="0"/>
              </a:rPr>
              <a:t>Reinforces the importance of explicit teaching and learning of cultural competence</a:t>
            </a:r>
          </a:p>
        </p:txBody>
      </p:sp>
      <p:sp>
        <p:nvSpPr>
          <p:cNvPr id="4" name="Rectangle 3">
            <a:extLst>
              <a:ext uri="{FF2B5EF4-FFF2-40B4-BE49-F238E27FC236}">
                <a16:creationId xmlns:a16="http://schemas.microsoft.com/office/drawing/2014/main" id="{DA071E9B-5388-4C54-BEC2-4592C157EE22}"/>
              </a:ext>
            </a:extLst>
          </p:cNvPr>
          <p:cNvSpPr/>
          <p:nvPr/>
        </p:nvSpPr>
        <p:spPr>
          <a:xfrm>
            <a:off x="2286000" y="3105835"/>
            <a:ext cx="4572000" cy="646331"/>
          </a:xfrm>
          <a:prstGeom prst="rect">
            <a:avLst/>
          </a:prstGeom>
        </p:spPr>
        <p:txBody>
          <a:bodyPr>
            <a:spAutoFit/>
          </a:bodyPr>
          <a:lstStyle/>
          <a:p>
            <a:r>
              <a:rPr lang="en-AU" dirty="0">
                <a:solidFill>
                  <a:srgbClr val="000000"/>
                </a:solidFill>
                <a:latin typeface="Times New Roman" panose="02020603050405020304" pitchFamily="18" charset="0"/>
              </a:rPr>
              <a:t> </a:t>
            </a:r>
            <a:br>
              <a:rPr lang="en-AU" dirty="0"/>
            </a:br>
            <a:endParaRPr lang="en-AU" dirty="0"/>
          </a:p>
        </p:txBody>
      </p:sp>
      <p:sp>
        <p:nvSpPr>
          <p:cNvPr id="5" name="Rectangle 4">
            <a:extLst>
              <a:ext uri="{FF2B5EF4-FFF2-40B4-BE49-F238E27FC236}">
                <a16:creationId xmlns:a16="http://schemas.microsoft.com/office/drawing/2014/main" id="{7A458FB2-3E0C-40D0-86FC-229BA3E72EB8}"/>
              </a:ext>
            </a:extLst>
          </p:cNvPr>
          <p:cNvSpPr/>
          <p:nvPr/>
        </p:nvSpPr>
        <p:spPr bwMode="auto">
          <a:xfrm>
            <a:off x="6049108" y="6119446"/>
            <a:ext cx="2771042" cy="738554"/>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4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background5">
            <a:extLst>
              <a:ext uri="{FF2B5EF4-FFF2-40B4-BE49-F238E27FC236}">
                <a16:creationId xmlns:a16="http://schemas.microsoft.com/office/drawing/2014/main" id="{46C46654-9114-49C3-972D-A82DEC2F4F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413" b="8948"/>
          <a:stretch/>
        </p:blipFill>
        <p:spPr bwMode="auto">
          <a:xfrm>
            <a:off x="20" y="10"/>
            <a:ext cx="9143980" cy="42126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9144000" cy="2645291"/>
          </a:xfrm>
          <a:prstGeom prst="rect">
            <a:avLst/>
          </a:prstGeom>
          <a:solidFill>
            <a:srgbClr val="36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A81534B4-D975-4F04-9E3F-8519BE75B15E}"/>
              </a:ext>
            </a:extLst>
          </p:cNvPr>
          <p:cNvSpPr>
            <a:spLocks noGrp="1"/>
          </p:cNvSpPr>
          <p:nvPr>
            <p:ph type="title"/>
          </p:nvPr>
        </p:nvSpPr>
        <p:spPr>
          <a:xfrm>
            <a:off x="492918" y="4544814"/>
            <a:ext cx="3839207" cy="1807659"/>
          </a:xfrm>
        </p:spPr>
        <p:txBody>
          <a:bodyPr>
            <a:normAutofit fontScale="90000"/>
          </a:bodyPr>
          <a:lstStyle/>
          <a:p>
            <a:pPr algn="ctr"/>
            <a:br>
              <a:rPr lang="en-US" sz="4000" dirty="0">
                <a:solidFill>
                  <a:srgbClr val="FFFFFF"/>
                </a:solidFill>
              </a:rPr>
            </a:br>
            <a:br>
              <a:rPr lang="en-US" sz="4000" dirty="0">
                <a:solidFill>
                  <a:srgbClr val="FFFFFF"/>
                </a:solidFill>
              </a:rPr>
            </a:br>
            <a:r>
              <a:rPr lang="en-US" sz="2000" dirty="0">
                <a:solidFill>
                  <a:srgbClr val="FFFFFF"/>
                </a:solidFill>
              </a:rPr>
              <a:t>Ka marama ki roto ,  Ka tiaho ki waho </a:t>
            </a:r>
            <a:br>
              <a:rPr lang="en-US" sz="2000" dirty="0">
                <a:solidFill>
                  <a:srgbClr val="FFFFFF"/>
                </a:solidFill>
              </a:rPr>
            </a:br>
            <a:r>
              <a:rPr lang="en-US" sz="2000" dirty="0">
                <a:solidFill>
                  <a:srgbClr val="FFFFFF"/>
                </a:solidFill>
              </a:rPr>
              <a:t>Hei Kaitiaki , Mauri ora e </a:t>
            </a:r>
            <a:br>
              <a:rPr lang="en-US" sz="2000" dirty="0">
                <a:solidFill>
                  <a:srgbClr val="FFFFFF"/>
                </a:solidFill>
              </a:rPr>
            </a:br>
            <a:br>
              <a:rPr lang="en-US" sz="2000" dirty="0">
                <a:solidFill>
                  <a:srgbClr val="FFFFFF"/>
                </a:solidFill>
              </a:rPr>
            </a:br>
            <a:r>
              <a:rPr lang="en-US" sz="2000" i="1" dirty="0">
                <a:solidFill>
                  <a:srgbClr val="FFFFFF"/>
                </a:solidFill>
              </a:rPr>
              <a:t>What  efforts of knowledge and compassion  is planted in the heart ,  these shall be returned to us …. As hope, as  breath , as life. </a:t>
            </a:r>
            <a:br>
              <a:rPr lang="en-US" sz="4400" dirty="0">
                <a:solidFill>
                  <a:srgbClr val="FFFFFF"/>
                </a:solidFill>
              </a:rPr>
            </a:br>
            <a:r>
              <a:rPr lang="en-US" sz="4400" dirty="0">
                <a:solidFill>
                  <a:srgbClr val="FFFFFF"/>
                </a:solidFill>
              </a:rPr>
              <a:t> </a:t>
            </a:r>
            <a:br>
              <a:rPr lang="en-US" sz="4400" dirty="0">
                <a:solidFill>
                  <a:srgbClr val="FFFFFF"/>
                </a:solidFill>
              </a:rPr>
            </a:br>
            <a:endParaRPr lang="en-US" sz="4200" dirty="0">
              <a:solidFill>
                <a:srgbClr val="FFFFFF"/>
              </a:solidFill>
            </a:endParaRPr>
          </a:p>
        </p:txBody>
      </p:sp>
      <p:cxnSp>
        <p:nvCxnSpPr>
          <p:cNvPr id="12" name="Straight Connector 11">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2131"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C48571-B715-43D2-B6AA-67AD007B03C8}"/>
              </a:ext>
            </a:extLst>
          </p:cNvPr>
          <p:cNvSpPr>
            <a:spLocks noGrp="1"/>
          </p:cNvSpPr>
          <p:nvPr>
            <p:ph idx="1"/>
          </p:nvPr>
        </p:nvSpPr>
        <p:spPr>
          <a:xfrm>
            <a:off x="4571999" y="4540559"/>
            <a:ext cx="4000786" cy="1816169"/>
          </a:xfrm>
        </p:spPr>
        <p:txBody>
          <a:bodyPr anchor="ctr">
            <a:normAutofit fontScale="70000" lnSpcReduction="20000"/>
          </a:bodyPr>
          <a:lstStyle/>
          <a:p>
            <a:endParaRPr lang="en-US" sz="1500" dirty="0">
              <a:solidFill>
                <a:srgbClr val="FFFFFF"/>
              </a:solidFill>
            </a:endParaRPr>
          </a:p>
          <a:p>
            <a:pPr algn="ctr"/>
            <a:r>
              <a:rPr lang="en-US" sz="8000" dirty="0">
                <a:solidFill>
                  <a:srgbClr val="FFFFFF"/>
                </a:solidFill>
              </a:rPr>
              <a:t>Mauri Ora window</a:t>
            </a:r>
          </a:p>
          <a:p>
            <a:r>
              <a:rPr lang="en-US" sz="1500" dirty="0">
                <a:solidFill>
                  <a:srgbClr val="FFFFFF"/>
                </a:solidFill>
              </a:rPr>
              <a:t> </a:t>
            </a:r>
          </a:p>
        </p:txBody>
      </p:sp>
      <p:pic>
        <p:nvPicPr>
          <p:cNvPr id="13" name="Content Placeholder 3">
            <a:extLst>
              <a:ext uri="{FF2B5EF4-FFF2-40B4-BE49-F238E27FC236}">
                <a16:creationId xmlns:a16="http://schemas.microsoft.com/office/drawing/2014/main" id="{8FB2394E-09A9-4AE0-BC6D-4231FA5031C4}"/>
              </a:ext>
            </a:extLst>
          </p:cNvPr>
          <p:cNvPicPr>
            <a:picLocks noChangeAspect="1"/>
          </p:cNvPicPr>
          <p:nvPr/>
        </p:nvPicPr>
        <p:blipFill>
          <a:blip r:embed="rId4"/>
          <a:stretch>
            <a:fillRect/>
          </a:stretch>
        </p:blipFill>
        <p:spPr>
          <a:xfrm>
            <a:off x="827584" y="1130046"/>
            <a:ext cx="4032448" cy="2916609"/>
          </a:xfrm>
          <a:prstGeom prst="ellipse">
            <a:avLst/>
          </a:prstGeom>
          <a:ln>
            <a:noFill/>
          </a:ln>
          <a:effectLst>
            <a:softEdge rad="112500"/>
          </a:effectLst>
        </p:spPr>
      </p:pic>
    </p:spTree>
    <p:extLst>
      <p:ext uri="{BB962C8B-B14F-4D97-AF65-F5344CB8AC3E}">
        <p14:creationId xmlns:p14="http://schemas.microsoft.com/office/powerpoint/2010/main" val="276916553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3C8E3E93-2C21-416B-A10D-752B1C256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rgbClr val="334153"/>
          </a:solidFill>
          <a:ln>
            <a:solidFill>
              <a:srgbClr val="334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D7C69-A291-4B23-861E-A4989AF174D0}"/>
              </a:ext>
            </a:extLst>
          </p:cNvPr>
          <p:cNvSpPr>
            <a:spLocks noGrp="1"/>
          </p:cNvSpPr>
          <p:nvPr>
            <p:ph type="title"/>
          </p:nvPr>
        </p:nvSpPr>
        <p:spPr>
          <a:xfrm>
            <a:off x="6041204" y="499533"/>
            <a:ext cx="2726300" cy="1711404"/>
          </a:xfrm>
        </p:spPr>
        <p:txBody>
          <a:bodyPr anchor="b">
            <a:normAutofit/>
          </a:bodyPr>
          <a:lstStyle/>
          <a:p>
            <a:r>
              <a:rPr lang="en-NZ" dirty="0">
                <a:solidFill>
                  <a:srgbClr val="FFFFFF"/>
                </a:solidFill>
              </a:rPr>
              <a:t>Mauri ora </a:t>
            </a:r>
            <a:br>
              <a:rPr lang="en-NZ" sz="3500" dirty="0">
                <a:solidFill>
                  <a:srgbClr val="FFFFFF"/>
                </a:solidFill>
              </a:rPr>
            </a:br>
            <a:endParaRPr lang="en-NZ" sz="3500" dirty="0">
              <a:solidFill>
                <a:srgbClr val="FFFFFF"/>
              </a:solidFill>
            </a:endParaRPr>
          </a:p>
        </p:txBody>
      </p:sp>
      <p:pic>
        <p:nvPicPr>
          <p:cNvPr id="1028" name="Picture 4" descr="A person that is standing in the grass&#10;&#10;Description automatically generated">
            <a:extLst>
              <a:ext uri="{FF2B5EF4-FFF2-40B4-BE49-F238E27FC236}">
                <a16:creationId xmlns:a16="http://schemas.microsoft.com/office/drawing/2014/main" id="{11BF758F-87B1-437D-A459-F1C97B0E8F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843" r="24513"/>
          <a:stretch/>
        </p:blipFill>
        <p:spPr bwMode="auto">
          <a:xfrm>
            <a:off x="362461" y="484630"/>
            <a:ext cx="2659951" cy="3508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514A259-86C1-4121-92CD-18DE0A68A5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87" r="22115" b="-2"/>
          <a:stretch/>
        </p:blipFill>
        <p:spPr bwMode="auto">
          <a:xfrm>
            <a:off x="3132981" y="484632"/>
            <a:ext cx="2157517" cy="22089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54F04D6-5336-44A9-85A5-B454FCD217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40" r="17033" b="3"/>
          <a:stretch/>
        </p:blipFill>
        <p:spPr bwMode="auto">
          <a:xfrm>
            <a:off x="360652" y="4135531"/>
            <a:ext cx="2659951" cy="22378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group of people posing for a photo&#10;&#10;Description automatically generated">
            <a:extLst>
              <a:ext uri="{FF2B5EF4-FFF2-40B4-BE49-F238E27FC236}">
                <a16:creationId xmlns:a16="http://schemas.microsoft.com/office/drawing/2014/main" id="{096ECBE1-B078-4C22-925E-4DF19B4EB64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701" r="24557" b="1"/>
          <a:stretch/>
        </p:blipFill>
        <p:spPr bwMode="auto">
          <a:xfrm>
            <a:off x="3132980" y="2835810"/>
            <a:ext cx="2157517" cy="3537557"/>
          </a:xfrm>
          <a:prstGeom prst="rect">
            <a:avLst/>
          </a:prstGeom>
          <a:noFill/>
          <a:extLst>
            <a:ext uri="{909E8E84-426E-40DD-AFC4-6F175D3DCCD1}">
              <a14:hiddenFill xmlns:a14="http://schemas.microsoft.com/office/drawing/2010/main">
                <a:solidFill>
                  <a:srgbClr val="FFFFFF"/>
                </a:solidFill>
              </a14:hiddenFill>
            </a:ext>
          </a:extLst>
        </p:spPr>
      </p:pic>
      <p:sp>
        <p:nvSpPr>
          <p:cNvPr id="1036" name="Content Placeholder 1035">
            <a:extLst>
              <a:ext uri="{FF2B5EF4-FFF2-40B4-BE49-F238E27FC236}">
                <a16:creationId xmlns:a16="http://schemas.microsoft.com/office/drawing/2014/main" id="{763FDCF2-CDDA-42EE-8ED9-8AD54EE5D4DB}"/>
              </a:ext>
            </a:extLst>
          </p:cNvPr>
          <p:cNvSpPr>
            <a:spLocks noGrp="1"/>
          </p:cNvSpPr>
          <p:nvPr>
            <p:ph idx="1"/>
          </p:nvPr>
        </p:nvSpPr>
        <p:spPr>
          <a:xfrm>
            <a:off x="6041204" y="2210938"/>
            <a:ext cx="2726300" cy="3665474"/>
          </a:xfrm>
        </p:spPr>
        <p:txBody>
          <a:bodyPr>
            <a:normAutofit/>
          </a:bodyPr>
          <a:lstStyle/>
          <a:p>
            <a:r>
              <a:rPr lang="en-NZ" sz="2800" dirty="0">
                <a:solidFill>
                  <a:srgbClr val="FFFFFF"/>
                </a:solidFill>
              </a:rPr>
              <a:t>Individuals and families flourishing</a:t>
            </a:r>
            <a:endParaRPr lang="en-US" sz="2800" dirty="0">
              <a:solidFill>
                <a:srgbClr val="FFFFFF"/>
              </a:solidFill>
            </a:endParaRPr>
          </a:p>
        </p:txBody>
      </p:sp>
    </p:spTree>
    <p:extLst>
      <p:ext uri="{BB962C8B-B14F-4D97-AF65-F5344CB8AC3E}">
        <p14:creationId xmlns:p14="http://schemas.microsoft.com/office/powerpoint/2010/main" val="109092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799A9F-F56D-4997-BE20-BC9539E1A270}"/>
              </a:ext>
            </a:extLst>
          </p:cNvPr>
          <p:cNvPicPr>
            <a:picLocks noGrp="1" noChangeAspect="1"/>
          </p:cNvPicPr>
          <p:nvPr>
            <p:ph idx="1"/>
          </p:nvPr>
        </p:nvPicPr>
        <p:blipFill rotWithShape="1">
          <a:blip r:embed="rId3"/>
          <a:srcRect t="16021" b="39520"/>
          <a:stretch/>
        </p:blipFill>
        <p:spPr>
          <a:xfrm>
            <a:off x="20" y="10"/>
            <a:ext cx="9143980" cy="4212698"/>
          </a:xfrm>
          <a:prstGeom prst="rect">
            <a:avLst/>
          </a:prstGeom>
        </p:spPr>
      </p:pic>
      <p:sp>
        <p:nvSpPr>
          <p:cNvPr id="12" name="Rectangle 11">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9144000" cy="2645291"/>
          </a:xfrm>
          <a:prstGeom prst="rect">
            <a:avLst/>
          </a:prstGeom>
          <a:solidFill>
            <a:srgbClr val="3D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BDD1CF38-D9C2-4DE2-BD20-970225EE4694}"/>
              </a:ext>
            </a:extLst>
          </p:cNvPr>
          <p:cNvSpPr>
            <a:spLocks noGrp="1"/>
          </p:cNvSpPr>
          <p:nvPr>
            <p:ph type="title"/>
          </p:nvPr>
        </p:nvSpPr>
        <p:spPr>
          <a:xfrm>
            <a:off x="492918" y="4544814"/>
            <a:ext cx="3632666" cy="1807659"/>
          </a:xfrm>
        </p:spPr>
        <p:txBody>
          <a:bodyPr vert="horz" lIns="91440" tIns="45720" rIns="91440" bIns="45720" rtlCol="0" anchor="ctr">
            <a:normAutofit/>
          </a:bodyPr>
          <a:lstStyle/>
          <a:p>
            <a:pPr algn="r">
              <a:lnSpc>
                <a:spcPct val="85000"/>
              </a:lnSpc>
            </a:pPr>
            <a:r>
              <a:rPr lang="en-US" sz="4200" dirty="0">
                <a:solidFill>
                  <a:srgbClr val="FFFFFF"/>
                </a:solidFill>
              </a:rPr>
              <a:t>Mauri ora</a:t>
            </a:r>
            <a:br>
              <a:rPr lang="en-US" sz="4200" dirty="0">
                <a:solidFill>
                  <a:srgbClr val="FFFFFF"/>
                </a:solidFill>
              </a:rPr>
            </a:br>
            <a:r>
              <a:rPr lang="en-US" sz="4200" dirty="0">
                <a:solidFill>
                  <a:srgbClr val="FFFFFF"/>
                </a:solidFill>
              </a:rPr>
              <a:t>Tamati Krueger </a:t>
            </a:r>
          </a:p>
        </p:txBody>
      </p:sp>
      <p:cxnSp>
        <p:nvCxnSpPr>
          <p:cNvPr id="14" name="Straight Connector 13">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2131"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2CDCDDF-982B-49CF-BF01-7BD054D9C252}"/>
              </a:ext>
            </a:extLst>
          </p:cNvPr>
          <p:cNvSpPr txBox="1"/>
          <p:nvPr/>
        </p:nvSpPr>
        <p:spPr>
          <a:xfrm>
            <a:off x="4571999" y="4540559"/>
            <a:ext cx="4000786" cy="1816169"/>
          </a:xfrm>
          <a:prstGeom prst="rect">
            <a:avLst/>
          </a:prstGeom>
        </p:spPr>
        <p:txBody>
          <a:bodyPr vert="horz" lIns="91440" tIns="45720" rIns="91440" bIns="45720" rtlCol="0" anchor="ctr">
            <a:normAutofit/>
          </a:bodyPr>
          <a:lstStyle/>
          <a:p>
            <a:pPr marL="0" indent="0">
              <a:lnSpc>
                <a:spcPct val="85000"/>
              </a:lnSpc>
              <a:spcAft>
                <a:spcPts val="600"/>
              </a:spcAft>
              <a:buFont typeface="Arial" pitchFamily="34" charset="0"/>
              <a:buChar char=" "/>
            </a:pPr>
            <a:r>
              <a:rPr lang="en-US" sz="1700" i="1">
                <a:solidFill>
                  <a:srgbClr val="FFFFFF"/>
                </a:solidFill>
              </a:rPr>
              <a:t>‘</a:t>
            </a:r>
            <a:r>
              <a:rPr lang="en-US" sz="1700" b="1" i="1">
                <a:solidFill>
                  <a:srgbClr val="FFFFFF"/>
                </a:solidFill>
              </a:rPr>
              <a:t>Mauri ora is feeling the thrill of being alive.’</a:t>
            </a:r>
          </a:p>
          <a:p>
            <a:pPr marL="0" indent="0">
              <a:lnSpc>
                <a:spcPct val="85000"/>
              </a:lnSpc>
              <a:spcAft>
                <a:spcPts val="600"/>
              </a:spcAft>
              <a:buFont typeface="Arial" pitchFamily="34" charset="0"/>
              <a:buChar char=" "/>
            </a:pPr>
            <a:r>
              <a:rPr lang="en-US" sz="1700" i="1">
                <a:solidFill>
                  <a:srgbClr val="FFFFFF"/>
                </a:solidFill>
              </a:rPr>
              <a:t>In this place where the rapture of life is full, mauri ora can be restored and sustained. This comes from unconditional acceptance of who they are , others understanding what is important to them and having self efficacy to determine life direction’ </a:t>
            </a:r>
          </a:p>
        </p:txBody>
      </p:sp>
    </p:spTree>
    <p:extLst>
      <p:ext uri="{BB962C8B-B14F-4D97-AF65-F5344CB8AC3E}">
        <p14:creationId xmlns:p14="http://schemas.microsoft.com/office/powerpoint/2010/main" val="6565148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902"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79109F4F-8C29-4773-BCEE-0267567AF384}"/>
              </a:ext>
            </a:extLst>
          </p:cNvPr>
          <p:cNvSpPr>
            <a:spLocks noGrp="1"/>
          </p:cNvSpPr>
          <p:nvPr>
            <p:ph type="title"/>
          </p:nvPr>
        </p:nvSpPr>
        <p:spPr>
          <a:xfrm>
            <a:off x="492918" y="499533"/>
            <a:ext cx="5410925" cy="1658198"/>
          </a:xfrm>
        </p:spPr>
        <p:txBody>
          <a:bodyPr>
            <a:normAutofit/>
          </a:bodyPr>
          <a:lstStyle/>
          <a:p>
            <a:r>
              <a:rPr lang="en-NZ" sz="4400">
                <a:solidFill>
                  <a:srgbClr val="FFFFFF"/>
                </a:solidFill>
              </a:rPr>
              <a:t>NZ Epidemiologist </a:t>
            </a:r>
            <a:br>
              <a:rPr lang="en-NZ" sz="4400">
                <a:solidFill>
                  <a:srgbClr val="FFFFFF"/>
                </a:solidFill>
              </a:rPr>
            </a:br>
            <a:r>
              <a:rPr lang="en-NZ" sz="4400">
                <a:solidFill>
                  <a:srgbClr val="FFFFFF"/>
                </a:solidFill>
              </a:rPr>
              <a:t>Dr Juliet Rumball Smith </a:t>
            </a:r>
          </a:p>
        </p:txBody>
      </p:sp>
      <p:sp>
        <p:nvSpPr>
          <p:cNvPr id="3" name="Content Placeholder 2">
            <a:extLst>
              <a:ext uri="{FF2B5EF4-FFF2-40B4-BE49-F238E27FC236}">
                <a16:creationId xmlns:a16="http://schemas.microsoft.com/office/drawing/2014/main" id="{4CB5167E-DCD9-42AC-89DA-621D5293BB77}"/>
              </a:ext>
            </a:extLst>
          </p:cNvPr>
          <p:cNvSpPr>
            <a:spLocks noGrp="1"/>
          </p:cNvSpPr>
          <p:nvPr>
            <p:ph idx="1"/>
          </p:nvPr>
        </p:nvSpPr>
        <p:spPr>
          <a:xfrm>
            <a:off x="6060750" y="0"/>
            <a:ext cx="3083250" cy="6669360"/>
          </a:xfrm>
        </p:spPr>
        <p:txBody>
          <a:bodyPr>
            <a:normAutofit/>
          </a:bodyPr>
          <a:lstStyle/>
          <a:p>
            <a:endParaRPr lang="en-NZ" sz="2200" dirty="0"/>
          </a:p>
          <a:p>
            <a:endParaRPr lang="en-NZ" sz="2200" dirty="0"/>
          </a:p>
          <a:p>
            <a:r>
              <a:rPr lang="en-NZ" sz="2200" dirty="0"/>
              <a:t>Leads out with the instruction that services can approach inequitable health outcomes in three specific ways: </a:t>
            </a:r>
          </a:p>
          <a:p>
            <a:r>
              <a:rPr lang="en-NZ" sz="2200" dirty="0"/>
              <a:t>1. Through addressing systems </a:t>
            </a:r>
          </a:p>
          <a:p>
            <a:r>
              <a:rPr lang="en-NZ" sz="2200" dirty="0"/>
              <a:t>2. The patient or individual themselves </a:t>
            </a:r>
          </a:p>
          <a:p>
            <a:r>
              <a:rPr lang="en-NZ" sz="2200" dirty="0"/>
              <a:t>3. </a:t>
            </a:r>
            <a:r>
              <a:rPr lang="en-NZ" sz="2200" b="1" dirty="0">
                <a:solidFill>
                  <a:schemeClr val="tx1"/>
                </a:solidFill>
              </a:rPr>
              <a:t>The patient provider interaction </a:t>
            </a:r>
          </a:p>
        </p:txBody>
      </p:sp>
      <p:graphicFrame>
        <p:nvGraphicFramePr>
          <p:cNvPr id="7" name="Content Placeholder 3">
            <a:extLst>
              <a:ext uri="{FF2B5EF4-FFF2-40B4-BE49-F238E27FC236}">
                <a16:creationId xmlns:a16="http://schemas.microsoft.com/office/drawing/2014/main" id="{7FE98978-523A-46FB-BC4A-4F1EF9FDD642}"/>
              </a:ext>
            </a:extLst>
          </p:cNvPr>
          <p:cNvGraphicFramePr>
            <a:graphicFrameLocks/>
          </p:cNvGraphicFramePr>
          <p:nvPr>
            <p:extLst>
              <p:ext uri="{D42A27DB-BD31-4B8C-83A1-F6EECF244321}">
                <p14:modId xmlns:p14="http://schemas.microsoft.com/office/powerpoint/2010/main" val="2511896216"/>
              </p:ext>
            </p:extLst>
          </p:nvPr>
        </p:nvGraphicFramePr>
        <p:xfrm>
          <a:off x="507492" y="2157730"/>
          <a:ext cx="4978908" cy="3718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97792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40298C-B710-4FB3-A254-90B64F64E231}"/>
              </a:ext>
            </a:extLst>
          </p:cNvPr>
          <p:cNvSpPr>
            <a:spLocks noGrp="1"/>
          </p:cNvSpPr>
          <p:nvPr>
            <p:ph type="title"/>
          </p:nvPr>
        </p:nvSpPr>
        <p:spPr>
          <a:xfrm>
            <a:off x="457200" y="4714251"/>
            <a:ext cx="8192729" cy="1125190"/>
          </a:xfrm>
        </p:spPr>
        <p:txBody>
          <a:bodyPr vert="horz" lIns="91440" tIns="45720" rIns="91440" bIns="45720" rtlCol="0" anchor="b">
            <a:normAutofit/>
          </a:bodyPr>
          <a:lstStyle/>
          <a:p>
            <a:pPr algn="ctr">
              <a:lnSpc>
                <a:spcPct val="80000"/>
              </a:lnSpc>
            </a:pPr>
            <a:r>
              <a:rPr lang="en-US" sz="5700" dirty="0">
                <a:solidFill>
                  <a:srgbClr val="FFFFFF"/>
                </a:solidFill>
              </a:rPr>
              <a:t>Hidden in plain sight </a:t>
            </a:r>
          </a:p>
        </p:txBody>
      </p:sp>
      <p:sp>
        <p:nvSpPr>
          <p:cNvPr id="14" name="Rectangle 13">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ye">
            <a:extLst>
              <a:ext uri="{FF2B5EF4-FFF2-40B4-BE49-F238E27FC236}">
                <a16:creationId xmlns:a16="http://schemas.microsoft.com/office/drawing/2014/main" id="{1341B881-1EAA-4003-9D0F-799006E9B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4197" y="643467"/>
            <a:ext cx="3590205" cy="3590205"/>
          </a:xfrm>
          <a:prstGeom prst="rect">
            <a:avLst/>
          </a:prstGeom>
        </p:spPr>
      </p:pic>
      <p:pic>
        <p:nvPicPr>
          <p:cNvPr id="4" name="Picture 3">
            <a:extLst>
              <a:ext uri="{FF2B5EF4-FFF2-40B4-BE49-F238E27FC236}">
                <a16:creationId xmlns:a16="http://schemas.microsoft.com/office/drawing/2014/main" id="{3C80C662-F593-48A9-A551-4607381A6755}"/>
              </a:ext>
            </a:extLst>
          </p:cNvPr>
          <p:cNvPicPr>
            <a:picLocks noChangeAspect="1"/>
          </p:cNvPicPr>
          <p:nvPr/>
        </p:nvPicPr>
        <p:blipFill>
          <a:blip r:embed="rId5"/>
          <a:stretch>
            <a:fillRect/>
          </a:stretch>
        </p:blipFill>
        <p:spPr>
          <a:xfrm>
            <a:off x="7092280" y="116632"/>
            <a:ext cx="1828800" cy="1381125"/>
          </a:xfrm>
          <a:prstGeom prst="rect">
            <a:avLst/>
          </a:prstGeom>
        </p:spPr>
      </p:pic>
    </p:spTree>
    <p:extLst>
      <p:ext uri="{BB962C8B-B14F-4D97-AF65-F5344CB8AC3E}">
        <p14:creationId xmlns:p14="http://schemas.microsoft.com/office/powerpoint/2010/main" val="8612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5F99D-BFB2-4BE5-BF26-A8D2D9463C89}"/>
              </a:ext>
            </a:extLst>
          </p:cNvPr>
          <p:cNvSpPr>
            <a:spLocks noGrp="1"/>
          </p:cNvSpPr>
          <p:nvPr>
            <p:ph type="title"/>
          </p:nvPr>
        </p:nvSpPr>
        <p:spPr>
          <a:xfrm>
            <a:off x="492918" y="936711"/>
            <a:ext cx="2241198" cy="4984578"/>
          </a:xfrm>
        </p:spPr>
        <p:txBody>
          <a:bodyPr>
            <a:normAutofit/>
          </a:bodyPr>
          <a:lstStyle/>
          <a:p>
            <a:r>
              <a:rPr lang="en-NZ" sz="3200" dirty="0">
                <a:solidFill>
                  <a:srgbClr val="FFFFFF"/>
                </a:solidFill>
              </a:rPr>
              <a:t>Unleash the untapped contributions of the patient themselves </a:t>
            </a:r>
          </a:p>
        </p:txBody>
      </p:sp>
      <p:sp>
        <p:nvSpPr>
          <p:cNvPr id="6" name="Content Placeholder 5">
            <a:extLst>
              <a:ext uri="{FF2B5EF4-FFF2-40B4-BE49-F238E27FC236}">
                <a16:creationId xmlns:a16="http://schemas.microsoft.com/office/drawing/2014/main" id="{D13B49FD-9EA5-4ACB-95AF-6B9576548B92}"/>
              </a:ext>
            </a:extLst>
          </p:cNvPr>
          <p:cNvSpPr>
            <a:spLocks noGrp="1"/>
          </p:cNvSpPr>
          <p:nvPr>
            <p:ph idx="1"/>
          </p:nvPr>
        </p:nvSpPr>
        <p:spPr>
          <a:xfrm>
            <a:off x="3275855" y="1988840"/>
            <a:ext cx="5297055" cy="4248472"/>
          </a:xfrm>
        </p:spPr>
        <p:txBody>
          <a:bodyPr>
            <a:normAutofit fontScale="92500" lnSpcReduction="20000"/>
          </a:bodyPr>
          <a:lstStyle/>
          <a:p>
            <a:endParaRPr lang="en-NZ" dirty="0"/>
          </a:p>
          <a:p>
            <a:pPr marL="0" indent="0">
              <a:buNone/>
            </a:pPr>
            <a:r>
              <a:rPr lang="en-NZ" dirty="0">
                <a:solidFill>
                  <a:schemeClr val="tx1"/>
                </a:solidFill>
              </a:rPr>
              <a:t>T</a:t>
            </a:r>
            <a:r>
              <a:rPr lang="en-NZ" sz="2400" kern="1200" dirty="0">
                <a:solidFill>
                  <a:schemeClr val="tx1"/>
                </a:solidFill>
                <a:effectLst/>
                <a:latin typeface="+mn-lt"/>
                <a:ea typeface="+mn-ea"/>
                <a:cs typeface="+mn-cs"/>
              </a:rPr>
              <a:t>ry again and again and again to stay in relationship </a:t>
            </a:r>
          </a:p>
          <a:p>
            <a:pPr marL="0" indent="0">
              <a:buNone/>
            </a:pPr>
            <a:r>
              <a:rPr lang="en-NZ" sz="2400" kern="1200" dirty="0">
                <a:solidFill>
                  <a:schemeClr val="tx1"/>
                </a:solidFill>
                <a:effectLst/>
                <a:latin typeface="+mn-lt"/>
                <a:ea typeface="+mn-ea"/>
                <a:cs typeface="+mn-cs"/>
              </a:rPr>
              <a:t>Critical reflection is key to stay moment by moment in connection with the person in front of you, through the processes you are engaged in.</a:t>
            </a:r>
          </a:p>
          <a:p>
            <a:pPr marL="0" lvl="2" indent="0">
              <a:buNone/>
            </a:pPr>
            <a:endParaRPr lang="en-NZ" kern="1200" dirty="0">
              <a:solidFill>
                <a:schemeClr val="tx1"/>
              </a:solidFill>
              <a:effectLst/>
              <a:latin typeface="+mn-lt"/>
              <a:ea typeface="+mn-ea"/>
              <a:cs typeface="+mn-cs"/>
            </a:endParaRPr>
          </a:p>
          <a:p>
            <a:pPr marL="0" lvl="2" indent="0" algn="ctr">
              <a:buNone/>
            </a:pPr>
            <a:r>
              <a:rPr lang="en-NZ" b="1" kern="1200" dirty="0">
                <a:solidFill>
                  <a:schemeClr val="tx1"/>
                </a:solidFill>
                <a:effectLst/>
                <a:latin typeface="+mn-lt"/>
                <a:ea typeface="+mn-ea"/>
                <a:cs typeface="+mn-cs"/>
              </a:rPr>
              <a:t>Recognise when separation or any distancing occurs </a:t>
            </a:r>
          </a:p>
          <a:p>
            <a:pPr marL="0" lvl="2" indent="0" algn="ctr">
              <a:buNone/>
            </a:pPr>
            <a:endParaRPr lang="en-NZ" b="1" dirty="0">
              <a:solidFill>
                <a:schemeClr val="tx1"/>
              </a:solidFill>
            </a:endParaRPr>
          </a:p>
          <a:p>
            <a:pPr marL="0" lvl="2" indent="0" algn="ctr">
              <a:buNone/>
            </a:pPr>
            <a:r>
              <a:rPr lang="en-NZ" b="1" kern="1200" dirty="0">
                <a:solidFill>
                  <a:schemeClr val="tx1"/>
                </a:solidFill>
                <a:effectLst/>
                <a:latin typeface="+mn-lt"/>
                <a:ea typeface="+mn-ea"/>
                <a:cs typeface="+mn-cs"/>
              </a:rPr>
              <a:t>Accept </a:t>
            </a:r>
            <a:r>
              <a:rPr lang="en-NZ" b="1" dirty="0">
                <a:solidFill>
                  <a:schemeClr val="tx1"/>
                </a:solidFill>
              </a:rPr>
              <a:t>your contribution to the change that can be made</a:t>
            </a:r>
          </a:p>
          <a:p>
            <a:pPr marL="0" lvl="2" indent="0" algn="ctr">
              <a:buNone/>
            </a:pPr>
            <a:endParaRPr lang="en-NZ" b="1" kern="1200" dirty="0">
              <a:solidFill>
                <a:schemeClr val="tx1"/>
              </a:solidFill>
              <a:effectLst/>
              <a:latin typeface="+mn-lt"/>
              <a:ea typeface="+mn-ea"/>
              <a:cs typeface="+mn-cs"/>
            </a:endParaRPr>
          </a:p>
          <a:p>
            <a:pPr marL="0" lvl="2" indent="0" algn="ctr">
              <a:buNone/>
            </a:pPr>
            <a:r>
              <a:rPr lang="en-NZ" b="1" dirty="0">
                <a:solidFill>
                  <a:schemeClr val="tx1"/>
                </a:solidFill>
              </a:rPr>
              <a:t>Consider your unconscious biases and how they play into your engagement</a:t>
            </a:r>
            <a:endParaRPr lang="en-NZ" b="1" kern="1200" dirty="0">
              <a:solidFill>
                <a:schemeClr val="tx1"/>
              </a:solidFill>
              <a:effectLst/>
              <a:latin typeface="+mn-lt"/>
              <a:ea typeface="+mn-ea"/>
              <a:cs typeface="+mn-cs"/>
            </a:endParaRPr>
          </a:p>
          <a:p>
            <a:pPr marL="0" lvl="2" indent="0">
              <a:buNone/>
            </a:pPr>
            <a:endParaRPr lang="en-NZ" kern="1200" dirty="0">
              <a:solidFill>
                <a:schemeClr val="tx1"/>
              </a:solidFill>
              <a:effectLst/>
              <a:latin typeface="+mn-lt"/>
              <a:ea typeface="+mn-ea"/>
              <a:cs typeface="+mn-cs"/>
            </a:endParaRPr>
          </a:p>
          <a:p>
            <a:pPr>
              <a:buFontTx/>
              <a:buChar char="-"/>
            </a:pPr>
            <a:endParaRPr lang="en-NZ" sz="2400" kern="1200" dirty="0">
              <a:solidFill>
                <a:schemeClr val="tx1"/>
              </a:solidFill>
              <a:effectLst/>
              <a:latin typeface="+mn-lt"/>
              <a:ea typeface="+mn-ea"/>
              <a:cs typeface="+mn-cs"/>
            </a:endParaRPr>
          </a:p>
          <a:p>
            <a:endParaRPr lang="en-NZ" sz="2400" kern="1200" dirty="0">
              <a:solidFill>
                <a:schemeClr val="tx1"/>
              </a:solidFill>
              <a:effectLst/>
              <a:latin typeface="+mn-lt"/>
              <a:ea typeface="+mn-ea"/>
              <a:cs typeface="+mn-cs"/>
            </a:endParaRPr>
          </a:p>
          <a:p>
            <a:endParaRPr lang="en-NZ" dirty="0"/>
          </a:p>
        </p:txBody>
      </p:sp>
      <p:pic>
        <p:nvPicPr>
          <p:cNvPr id="9" name="Content Placeholder 6">
            <a:extLst>
              <a:ext uri="{FF2B5EF4-FFF2-40B4-BE49-F238E27FC236}">
                <a16:creationId xmlns:a16="http://schemas.microsoft.com/office/drawing/2014/main" id="{4F469805-2556-457A-B5A1-9AD168B13208}"/>
              </a:ext>
            </a:extLst>
          </p:cNvPr>
          <p:cNvPicPr>
            <a:picLocks noChangeAspect="1"/>
          </p:cNvPicPr>
          <p:nvPr/>
        </p:nvPicPr>
        <p:blipFill>
          <a:blip r:embed="rId3"/>
          <a:stretch>
            <a:fillRect/>
          </a:stretch>
        </p:blipFill>
        <p:spPr>
          <a:xfrm>
            <a:off x="3239850" y="252635"/>
            <a:ext cx="5369063" cy="1368152"/>
          </a:xfrm>
          <a:prstGeom prst="rect">
            <a:avLst/>
          </a:prstGeom>
        </p:spPr>
      </p:pic>
    </p:spTree>
    <p:extLst>
      <p:ext uri="{BB962C8B-B14F-4D97-AF65-F5344CB8AC3E}">
        <p14:creationId xmlns:p14="http://schemas.microsoft.com/office/powerpoint/2010/main" val="19738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8F3C015-E3CE-4543-971C-BE2DABFA40E5}"/>
              </a:ext>
            </a:extLst>
          </p:cNvPr>
          <p:cNvSpPr>
            <a:spLocks noGrp="1"/>
          </p:cNvSpPr>
          <p:nvPr>
            <p:ph type="title" idx="4294967295"/>
          </p:nvPr>
        </p:nvSpPr>
        <p:spPr>
          <a:noFill/>
        </p:spPr>
        <p:txBody>
          <a:bodyPr>
            <a:normAutofit/>
            <a:scene3d>
              <a:camera prst="orthographicFront"/>
              <a:lightRig rig="soft" dir="t"/>
            </a:scene3d>
            <a:sp3d prstMaterial="softEdge">
              <a:bevelT w="25400" h="25400"/>
            </a:sp3d>
          </a:bodyPr>
          <a:lstStyle/>
          <a:p>
            <a:pPr algn="l" eaLnBrk="1" fontAlgn="auto" hangingPunct="1">
              <a:spcAft>
                <a:spcPts val="0"/>
              </a:spcAft>
              <a:defRPr/>
            </a:pPr>
            <a:r>
              <a:rPr lang="en-US" b="1" dirty="0">
                <a:solidFill>
                  <a:schemeClr val="accent1">
                    <a:lumMod val="75000"/>
                  </a:schemeClr>
                </a:solidFill>
              </a:rPr>
              <a:t>Unconscious Bias</a:t>
            </a:r>
          </a:p>
        </p:txBody>
      </p:sp>
      <p:sp>
        <p:nvSpPr>
          <p:cNvPr id="93187" name="Rectangle 3">
            <a:extLst>
              <a:ext uri="{FF2B5EF4-FFF2-40B4-BE49-F238E27FC236}">
                <a16:creationId xmlns:a16="http://schemas.microsoft.com/office/drawing/2014/main" id="{9E7F5129-4E98-402C-A8ED-F649323E1B30}"/>
              </a:ext>
            </a:extLst>
          </p:cNvPr>
          <p:cNvSpPr>
            <a:spLocks noGrp="1"/>
          </p:cNvSpPr>
          <p:nvPr>
            <p:ph type="body" sz="half" idx="4294967295"/>
          </p:nvPr>
        </p:nvSpPr>
        <p:spPr>
          <a:xfrm>
            <a:off x="492919" y="1646237"/>
            <a:ext cx="4038600" cy="4953000"/>
          </a:xfrm>
        </p:spPr>
        <p:txBody>
          <a:bodyPr/>
          <a:lstStyle/>
          <a:p>
            <a:pPr marL="620713" lvl="1" indent="-228600">
              <a:buFont typeface="Arial" panose="020B0604020202020204" pitchFamily="34" charset="0"/>
              <a:buNone/>
            </a:pPr>
            <a:endParaRPr lang="en-US" altLang="en-US" sz="2700" dirty="0"/>
          </a:p>
          <a:p>
            <a:pPr marL="365125" indent="-255588"/>
            <a:r>
              <a:rPr lang="en-US" altLang="en-US" sz="2400" dirty="0"/>
              <a:t>Negative or positive feelings towards a person</a:t>
            </a:r>
          </a:p>
          <a:p>
            <a:pPr marL="365125" indent="-255588"/>
            <a:r>
              <a:rPr lang="en-US" altLang="en-US" sz="2400" dirty="0"/>
              <a:t>Common Types</a:t>
            </a:r>
          </a:p>
          <a:p>
            <a:pPr marL="620713" lvl="1" indent="-228600"/>
            <a:r>
              <a:rPr lang="en-US" altLang="en-US" sz="2300" dirty="0"/>
              <a:t>Non-compliant patients</a:t>
            </a:r>
          </a:p>
          <a:p>
            <a:pPr marL="620713" lvl="1" indent="-228600"/>
            <a:r>
              <a:rPr lang="en-US" altLang="en-US" sz="2300" dirty="0"/>
              <a:t>Homeless patients</a:t>
            </a:r>
          </a:p>
          <a:p>
            <a:pPr marL="620713" lvl="1" indent="-228600"/>
            <a:r>
              <a:rPr lang="en-US" altLang="en-US" sz="2300" dirty="0"/>
              <a:t>Patients with chronic pain</a:t>
            </a:r>
          </a:p>
          <a:p>
            <a:pPr marL="620713" lvl="1" indent="-228600"/>
            <a:r>
              <a:rPr lang="en-US" altLang="en-US" sz="2300" dirty="0"/>
              <a:t>Obese patients</a:t>
            </a:r>
          </a:p>
          <a:p>
            <a:pPr marL="620713" lvl="1" indent="-228600"/>
            <a:r>
              <a:rPr lang="en-US" altLang="en-US" sz="2300" dirty="0"/>
              <a:t>Area or living conditions</a:t>
            </a:r>
          </a:p>
          <a:p>
            <a:pPr marL="620713" lvl="1" indent="-228600"/>
            <a:r>
              <a:rPr lang="en-US" altLang="en-US" sz="2300"/>
              <a:t>Ethnicity- Racism </a:t>
            </a:r>
            <a:endParaRPr lang="en-US" altLang="en-US" sz="2300" dirty="0"/>
          </a:p>
          <a:p>
            <a:pPr marL="365125" indent="-255588"/>
            <a:endParaRPr lang="en-US" altLang="en-US" sz="2400" dirty="0"/>
          </a:p>
          <a:p>
            <a:pPr marL="365125" indent="-255588"/>
            <a:endParaRPr lang="en-US" altLang="en-US" sz="2400" dirty="0"/>
          </a:p>
        </p:txBody>
      </p:sp>
      <p:pic>
        <p:nvPicPr>
          <p:cNvPr id="93189" name="Picture 7">
            <a:extLst>
              <a:ext uri="{FF2B5EF4-FFF2-40B4-BE49-F238E27FC236}">
                <a16:creationId xmlns:a16="http://schemas.microsoft.com/office/drawing/2014/main" id="{C0A089D0-5291-4E44-A1F4-363C8BE9D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88" t="19792" r="19531" b="19792"/>
          <a:stretch>
            <a:fillRect/>
          </a:stretch>
        </p:blipFill>
        <p:spPr bwMode="auto">
          <a:xfrm>
            <a:off x="4996242" y="1854924"/>
            <a:ext cx="3919158" cy="36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6">
            <a:extLst>
              <a:ext uri="{FF2B5EF4-FFF2-40B4-BE49-F238E27FC236}">
                <a16:creationId xmlns:a16="http://schemas.microsoft.com/office/drawing/2014/main" id="{EB79F446-2641-4D7C-A902-31DEB71F3E06}"/>
              </a:ext>
            </a:extLst>
          </p:cNvPr>
          <p:cNvSpPr txBox="1">
            <a:spLocks noChangeArrowheads="1"/>
          </p:cNvSpPr>
          <p:nvPr/>
        </p:nvSpPr>
        <p:spPr bwMode="auto">
          <a:xfrm>
            <a:off x="152400" y="6400800"/>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Croskerry, P. Acad Med 2003;78:775-80.</a:t>
            </a:r>
          </a:p>
        </p:txBody>
      </p:sp>
      <p:sp>
        <p:nvSpPr>
          <p:cNvPr id="6" name="Rectangle 5">
            <a:extLst>
              <a:ext uri="{FF2B5EF4-FFF2-40B4-BE49-F238E27FC236}">
                <a16:creationId xmlns:a16="http://schemas.microsoft.com/office/drawing/2014/main" id="{67494FD1-FEAE-40DB-9E33-9967E3E97322}"/>
              </a:ext>
            </a:extLst>
          </p:cNvPr>
          <p:cNvSpPr/>
          <p:nvPr/>
        </p:nvSpPr>
        <p:spPr bwMode="auto">
          <a:xfrm>
            <a:off x="6049108" y="6119446"/>
            <a:ext cx="2771042" cy="738554"/>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0730E51F-47AF-4BA2-B348-73028FBBA000}"/>
              </a:ext>
            </a:extLst>
          </p:cNvPr>
          <p:cNvPicPr>
            <a:picLocks noChangeAspect="1"/>
          </p:cNvPicPr>
          <p:nvPr/>
        </p:nvPicPr>
        <p:blipFill>
          <a:blip r:embed="rId4"/>
          <a:stretch>
            <a:fillRect/>
          </a:stretch>
        </p:blipFill>
        <p:spPr>
          <a:xfrm>
            <a:off x="7086600" y="116632"/>
            <a:ext cx="1828800" cy="1381125"/>
          </a:xfrm>
          <a:prstGeom prst="rect">
            <a:avLst/>
          </a:prstGeom>
        </p:spPr>
      </p:pic>
    </p:spTree>
    <p:extLst>
      <p:ext uri="{BB962C8B-B14F-4D97-AF65-F5344CB8AC3E}">
        <p14:creationId xmlns:p14="http://schemas.microsoft.com/office/powerpoint/2010/main" val="176682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2.wp.com/pokornyconsulting.com/wp-content/uploads/2018/03/bias.jpg?resize=450%2C207&amp;ssl=1">
            <a:extLst>
              <a:ext uri="{FF2B5EF4-FFF2-40B4-BE49-F238E27FC236}">
                <a16:creationId xmlns:a16="http://schemas.microsoft.com/office/drawing/2014/main" id="{FDEF0DB3-B9CA-4CF2-8ED7-CDE78EA9B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60" y="1196752"/>
            <a:ext cx="7516060" cy="34573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70AC7F2-0777-4CD0-A723-229B2F206955}"/>
              </a:ext>
            </a:extLst>
          </p:cNvPr>
          <p:cNvSpPr/>
          <p:nvPr/>
        </p:nvSpPr>
        <p:spPr bwMode="auto">
          <a:xfrm>
            <a:off x="6049108" y="6119446"/>
            <a:ext cx="2771042" cy="738554"/>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4" name="Rectangle 2">
            <a:extLst>
              <a:ext uri="{FF2B5EF4-FFF2-40B4-BE49-F238E27FC236}">
                <a16:creationId xmlns:a16="http://schemas.microsoft.com/office/drawing/2014/main" id="{6E98EEF6-2AD4-4CE0-AA79-C2A484A29684}"/>
              </a:ext>
            </a:extLst>
          </p:cNvPr>
          <p:cNvSpPr txBox="1">
            <a:spLocks/>
          </p:cNvSpPr>
          <p:nvPr/>
        </p:nvSpPr>
        <p:spPr bwMode="auto">
          <a:xfrm>
            <a:off x="324879" y="544420"/>
            <a:ext cx="8496300"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4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defTabSz="914400" eaLnBrk="1" fontAlgn="auto" hangingPunct="1">
              <a:spcAft>
                <a:spcPts val="0"/>
              </a:spcAft>
              <a:defRPr/>
            </a:pPr>
            <a:r>
              <a:rPr lang="en-US" b="1" kern="0" dirty="0">
                <a:solidFill>
                  <a:schemeClr val="tx2">
                    <a:lumMod val="50000"/>
                    <a:lumOff val="50000"/>
                  </a:schemeClr>
                </a:solidFill>
              </a:rPr>
              <a:t>Unconscious Bias</a:t>
            </a:r>
          </a:p>
        </p:txBody>
      </p:sp>
      <p:pic>
        <p:nvPicPr>
          <p:cNvPr id="4100" name="Picture 4" descr="Image result for unconscious bias">
            <a:extLst>
              <a:ext uri="{FF2B5EF4-FFF2-40B4-BE49-F238E27FC236}">
                <a16:creationId xmlns:a16="http://schemas.microsoft.com/office/drawing/2014/main" id="{D7BBE54F-23AE-4FF7-A523-BBA632245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971" y="4293096"/>
            <a:ext cx="6534150" cy="21956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7CE1C9-7E87-48B8-9D4E-3328C84829D9}"/>
              </a:ext>
            </a:extLst>
          </p:cNvPr>
          <p:cNvSpPr txBox="1">
            <a:spLocks noChangeArrowheads="1"/>
          </p:cNvSpPr>
          <p:nvPr/>
        </p:nvSpPr>
        <p:spPr bwMode="auto">
          <a:xfrm>
            <a:off x="179512" y="4683023"/>
            <a:ext cx="228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i="1" dirty="0"/>
              <a:t>Racism</a:t>
            </a:r>
          </a:p>
        </p:txBody>
      </p:sp>
      <p:pic>
        <p:nvPicPr>
          <p:cNvPr id="5" name="Picture 4">
            <a:extLst>
              <a:ext uri="{FF2B5EF4-FFF2-40B4-BE49-F238E27FC236}">
                <a16:creationId xmlns:a16="http://schemas.microsoft.com/office/drawing/2014/main" id="{3601AE49-99E9-49BC-8271-5BBB274B4082}"/>
              </a:ext>
            </a:extLst>
          </p:cNvPr>
          <p:cNvPicPr>
            <a:picLocks noChangeAspect="1"/>
          </p:cNvPicPr>
          <p:nvPr/>
        </p:nvPicPr>
        <p:blipFill>
          <a:blip r:embed="rId5"/>
          <a:stretch>
            <a:fillRect/>
          </a:stretch>
        </p:blipFill>
        <p:spPr>
          <a:xfrm>
            <a:off x="7092280" y="145505"/>
            <a:ext cx="1828800" cy="1381125"/>
          </a:xfrm>
          <a:prstGeom prst="rect">
            <a:avLst/>
          </a:prstGeom>
        </p:spPr>
      </p:pic>
    </p:spTree>
    <p:extLst>
      <p:ext uri="{BB962C8B-B14F-4D97-AF65-F5344CB8AC3E}">
        <p14:creationId xmlns:p14="http://schemas.microsoft.com/office/powerpoint/2010/main" val="37873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130FD0D3-7ACC-46EE-AB61-5438F8AEEDC4}"/>
              </a:ext>
            </a:extLst>
          </p:cNvPr>
          <p:cNvPicPr>
            <a:picLocks noChangeAspect="1"/>
          </p:cNvPicPr>
          <p:nvPr/>
        </p:nvPicPr>
        <p:blipFill rotWithShape="1">
          <a:blip r:embed="rId3"/>
          <a:srcRect l="19139" t="9091"/>
          <a:stretch/>
        </p:blipFill>
        <p:spPr>
          <a:xfrm>
            <a:off x="20" y="10"/>
            <a:ext cx="9138521" cy="6857990"/>
          </a:xfrm>
          <a:prstGeom prst="rect">
            <a:avLst/>
          </a:prstGeom>
        </p:spPr>
      </p:pic>
      <p:sp>
        <p:nvSpPr>
          <p:cNvPr id="18" name="Rectangle 17">
            <a:extLst>
              <a:ext uri="{FF2B5EF4-FFF2-40B4-BE49-F238E27FC236}">
                <a16:creationId xmlns:a16="http://schemas.microsoft.com/office/drawing/2014/main" id="{8DE938CA-5A75-4A41-BBD4-248248C85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200" y="0"/>
            <a:ext cx="3475155" cy="6858000"/>
          </a:xfrm>
          <a:prstGeom prst="rect">
            <a:avLst/>
          </a:prstGeom>
          <a:solidFill>
            <a:srgbClr val="64651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C9671-BB28-40FB-988A-905B9CDA586A}"/>
              </a:ext>
            </a:extLst>
          </p:cNvPr>
          <p:cNvSpPr>
            <a:spLocks noGrp="1"/>
          </p:cNvSpPr>
          <p:nvPr>
            <p:ph type="title"/>
          </p:nvPr>
        </p:nvSpPr>
        <p:spPr>
          <a:xfrm>
            <a:off x="5935054" y="770467"/>
            <a:ext cx="2872107" cy="1074357"/>
          </a:xfrm>
        </p:spPr>
        <p:txBody>
          <a:bodyPr vert="horz" lIns="91440" tIns="45720" rIns="91440" bIns="45720" rtlCol="0" anchor="b">
            <a:normAutofit/>
          </a:bodyPr>
          <a:lstStyle/>
          <a:p>
            <a:pPr algn="ctr">
              <a:lnSpc>
                <a:spcPct val="80000"/>
              </a:lnSpc>
            </a:pPr>
            <a:r>
              <a:rPr lang="en-US" sz="5200" kern="1200" spc="-120" baseline="0" dirty="0">
                <a:solidFill>
                  <a:srgbClr val="FFFFFF"/>
                </a:solidFill>
                <a:latin typeface="+mj-lt"/>
                <a:ea typeface="+mj-ea"/>
                <a:cs typeface="+mj-cs"/>
              </a:rPr>
              <a:t>Reflect  </a:t>
            </a:r>
          </a:p>
        </p:txBody>
      </p:sp>
      <p:sp>
        <p:nvSpPr>
          <p:cNvPr id="4" name="TextBox 3">
            <a:extLst>
              <a:ext uri="{FF2B5EF4-FFF2-40B4-BE49-F238E27FC236}">
                <a16:creationId xmlns:a16="http://schemas.microsoft.com/office/drawing/2014/main" id="{5E3CF763-8918-4EE9-8EEA-96CFA875202A}"/>
              </a:ext>
            </a:extLst>
          </p:cNvPr>
          <p:cNvSpPr txBox="1"/>
          <p:nvPr/>
        </p:nvSpPr>
        <p:spPr>
          <a:xfrm>
            <a:off x="6084168" y="2155168"/>
            <a:ext cx="2664296" cy="4001095"/>
          </a:xfrm>
          <a:prstGeom prst="rect">
            <a:avLst/>
          </a:prstGeom>
          <a:noFill/>
        </p:spPr>
        <p:txBody>
          <a:bodyPr wrap="square" rtlCol="0">
            <a:spAutoFit/>
          </a:bodyPr>
          <a:lstStyle/>
          <a:p>
            <a:r>
              <a:rPr lang="en-NZ" dirty="0">
                <a:solidFill>
                  <a:schemeClr val="bg1">
                    <a:lumMod val="95000"/>
                  </a:schemeClr>
                </a:solidFill>
              </a:rPr>
              <a:t>We need to maintain a vigilance to detect our own and other’s biases </a:t>
            </a:r>
          </a:p>
          <a:p>
            <a:pPr algn="r"/>
            <a:r>
              <a:rPr lang="en-NZ" sz="1400" dirty="0">
                <a:solidFill>
                  <a:schemeClr val="bg1">
                    <a:lumMod val="95000"/>
                  </a:schemeClr>
                </a:solidFill>
              </a:rPr>
              <a:t>Ann McKillop</a:t>
            </a:r>
          </a:p>
          <a:p>
            <a:pPr algn="r"/>
            <a:endParaRPr lang="en-NZ" sz="1400" dirty="0">
              <a:solidFill>
                <a:schemeClr val="bg1">
                  <a:lumMod val="95000"/>
                </a:schemeClr>
              </a:solidFill>
            </a:endParaRPr>
          </a:p>
          <a:p>
            <a:pPr algn="r"/>
            <a:endParaRPr lang="en-NZ" sz="1400" dirty="0">
              <a:solidFill>
                <a:schemeClr val="bg1">
                  <a:lumMod val="95000"/>
                </a:schemeClr>
              </a:solidFill>
            </a:endParaRPr>
          </a:p>
          <a:p>
            <a:r>
              <a:rPr lang="en-NZ" sz="1600" dirty="0">
                <a:solidFill>
                  <a:schemeClr val="bg1">
                    <a:lumMod val="95000"/>
                  </a:schemeClr>
                </a:solidFill>
              </a:rPr>
              <a:t>How do you know when you have an unconscious bias? </a:t>
            </a:r>
          </a:p>
          <a:p>
            <a:endParaRPr lang="en-NZ" sz="1400" dirty="0">
              <a:solidFill>
                <a:schemeClr val="bg1">
                  <a:lumMod val="95000"/>
                </a:schemeClr>
              </a:solidFill>
            </a:endParaRPr>
          </a:p>
          <a:p>
            <a:endParaRPr lang="en-NZ" sz="1400" dirty="0">
              <a:solidFill>
                <a:schemeClr val="bg1">
                  <a:lumMod val="95000"/>
                </a:schemeClr>
              </a:solidFill>
            </a:endParaRPr>
          </a:p>
          <a:p>
            <a:endParaRPr lang="en-NZ" sz="1400" dirty="0">
              <a:solidFill>
                <a:schemeClr val="bg1">
                  <a:lumMod val="95000"/>
                </a:schemeClr>
              </a:solidFill>
            </a:endParaRPr>
          </a:p>
          <a:p>
            <a:endParaRPr lang="en-NZ" sz="1400" dirty="0">
              <a:solidFill>
                <a:schemeClr val="bg1">
                  <a:lumMod val="95000"/>
                </a:schemeClr>
              </a:solidFill>
            </a:endParaRPr>
          </a:p>
          <a:p>
            <a:endParaRPr lang="en-NZ" sz="1400" dirty="0">
              <a:solidFill>
                <a:schemeClr val="bg1">
                  <a:lumMod val="95000"/>
                </a:schemeClr>
              </a:solidFill>
            </a:endParaRPr>
          </a:p>
          <a:p>
            <a:endParaRPr lang="en-NZ" sz="1400" dirty="0">
              <a:solidFill>
                <a:schemeClr val="bg1">
                  <a:lumMod val="95000"/>
                </a:schemeClr>
              </a:solidFill>
            </a:endParaRPr>
          </a:p>
          <a:p>
            <a:r>
              <a:rPr lang="en-NZ" sz="1400" dirty="0">
                <a:solidFill>
                  <a:schemeClr val="bg1">
                    <a:lumMod val="95000"/>
                  </a:schemeClr>
                </a:solidFill>
              </a:rPr>
              <a:t> </a:t>
            </a:r>
          </a:p>
          <a:p>
            <a:endParaRPr lang="en-NZ" sz="1400" dirty="0">
              <a:solidFill>
                <a:schemeClr val="bg1">
                  <a:lumMod val="95000"/>
                </a:schemeClr>
              </a:solidFill>
            </a:endParaRPr>
          </a:p>
          <a:p>
            <a:r>
              <a:rPr lang="en-NZ" sz="1400" dirty="0">
                <a:solidFill>
                  <a:schemeClr val="bg1">
                    <a:lumMod val="95000"/>
                  </a:schemeClr>
                </a:solidFill>
              </a:rPr>
              <a:t> </a:t>
            </a:r>
          </a:p>
        </p:txBody>
      </p:sp>
      <p:sp>
        <p:nvSpPr>
          <p:cNvPr id="6" name="Rectangle: Rounded Corners 5">
            <a:extLst>
              <a:ext uri="{FF2B5EF4-FFF2-40B4-BE49-F238E27FC236}">
                <a16:creationId xmlns:a16="http://schemas.microsoft.com/office/drawing/2014/main" id="{94862AB6-91A7-4EC7-9A66-18B2A24700B9}"/>
              </a:ext>
            </a:extLst>
          </p:cNvPr>
          <p:cNvSpPr/>
          <p:nvPr/>
        </p:nvSpPr>
        <p:spPr>
          <a:xfrm>
            <a:off x="6068487" y="4365104"/>
            <a:ext cx="2738673"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lumMod val="95000"/>
                  </a:schemeClr>
                </a:solidFill>
                <a:cs typeface="IrisUPC" panose="020B0502040204020203" pitchFamily="34" charset="-34"/>
              </a:rPr>
              <a:t>‘An unconscious bias maybe manifested in our little irritations, impatience, blind spots.’ </a:t>
            </a:r>
          </a:p>
          <a:p>
            <a:pPr algn="r"/>
            <a:r>
              <a:rPr lang="en-US" sz="1400" b="1" dirty="0">
                <a:solidFill>
                  <a:schemeClr val="bg1">
                    <a:lumMod val="95000"/>
                  </a:schemeClr>
                </a:solidFill>
                <a:cs typeface="IrisUPC" panose="020B0502040204020203" pitchFamily="34" charset="-34"/>
              </a:rPr>
              <a:t>Hemaima</a:t>
            </a:r>
          </a:p>
        </p:txBody>
      </p:sp>
    </p:spTree>
    <p:extLst>
      <p:ext uri="{BB962C8B-B14F-4D97-AF65-F5344CB8AC3E}">
        <p14:creationId xmlns:p14="http://schemas.microsoft.com/office/powerpoint/2010/main" val="296864021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F4CE4520D6F3469B020C8501506770" ma:contentTypeVersion="15" ma:contentTypeDescription="Create a new document." ma:contentTypeScope="" ma:versionID="5b625a9bc9c0f36cfb62d467c8396939">
  <xsd:schema xmlns:xsd="http://www.w3.org/2001/XMLSchema" xmlns:xs="http://www.w3.org/2001/XMLSchema" xmlns:p="http://schemas.microsoft.com/office/2006/metadata/properties" xmlns:ns1="http://schemas.microsoft.com/sharepoint/v3" xmlns:ns2="662774e8-ceb8-4889-889a-aa8b0aa1d1db" xmlns:ns3="9f0e7999-c8ed-4616-b0a4-fece3b66517b" targetNamespace="http://schemas.microsoft.com/office/2006/metadata/properties" ma:root="true" ma:fieldsID="3075302bc9a849f69c58e65c4f00e00d" ns1:_="" ns2:_="" ns3:_="">
    <xsd:import namespace="http://schemas.microsoft.com/sharepoint/v3"/>
    <xsd:import namespace="662774e8-ceb8-4889-889a-aa8b0aa1d1db"/>
    <xsd:import namespace="9f0e7999-c8ed-4616-b0a4-fece3b6651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2774e8-ceb8-4889-889a-aa8b0aa1d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0e7999-c8ed-4616-b0a4-fece3b6651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0B850F3-3D06-49C5-AEC1-D932619EDFAC}">
  <ds:schemaRefs>
    <ds:schemaRef ds:uri="http://schemas.microsoft.com/sharepoint/v3/contenttype/forms"/>
  </ds:schemaRefs>
</ds:datastoreItem>
</file>

<file path=customXml/itemProps2.xml><?xml version="1.0" encoding="utf-8"?>
<ds:datastoreItem xmlns:ds="http://schemas.openxmlformats.org/officeDocument/2006/customXml" ds:itemID="{1856BAE5-15EC-4C7B-8567-E17CDC0EAB8D}"/>
</file>

<file path=customXml/itemProps3.xml><?xml version="1.0" encoding="utf-8"?>
<ds:datastoreItem xmlns:ds="http://schemas.openxmlformats.org/officeDocument/2006/customXml" ds:itemID="{94A29877-5BF9-491D-9487-E3E67FD7C890}">
  <ds:schemaRefs>
    <ds:schemaRef ds:uri="http://purl.org/dc/elements/1.1/"/>
    <ds:schemaRef ds:uri="http://purl.org/dc/dcmitype/"/>
    <ds:schemaRef ds:uri="http://purl.org/dc/terms/"/>
    <ds:schemaRef ds:uri="9c92041d-1610-4f9a-8095-4d4a57bf7cf5"/>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321</TotalTime>
  <Words>3297</Words>
  <Application>Microsoft Office PowerPoint</Application>
  <PresentationFormat>On-screen Show (4:3)</PresentationFormat>
  <Paragraphs>311</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Times New Roman</vt:lpstr>
      <vt:lpstr>Verdana</vt:lpstr>
      <vt:lpstr>Metropolitan</vt:lpstr>
      <vt:lpstr>Tiheiwa  Mauri ora…  Life to you </vt:lpstr>
      <vt:lpstr>Pae Ora  Healthy Futures  </vt:lpstr>
      <vt:lpstr>Mauri ora Tamati Krueger </vt:lpstr>
      <vt:lpstr>NZ Epidemiologist  Dr Juliet Rumball Smith </vt:lpstr>
      <vt:lpstr>Hidden in plain sight </vt:lpstr>
      <vt:lpstr>Unleash the untapped contributions of the patient themselves </vt:lpstr>
      <vt:lpstr>Unconscious Bias</vt:lpstr>
      <vt:lpstr>PowerPoint Presentation</vt:lpstr>
      <vt:lpstr>Reflect  </vt:lpstr>
      <vt:lpstr>PowerPoint Presentation</vt:lpstr>
      <vt:lpstr>PowerPoint Presentation</vt:lpstr>
      <vt:lpstr>End slides </vt:lpstr>
      <vt:lpstr>Strategies include:</vt:lpstr>
      <vt:lpstr>Evaluate the encounter and learn </vt:lpstr>
      <vt:lpstr>Pae Ora  Thriving and Flourishing </vt:lpstr>
      <vt:lpstr>Thank you for listening    Tiheiwa  Mauri ora </vt:lpstr>
      <vt:lpstr>PowerPoint Presentation</vt:lpstr>
      <vt:lpstr>“But I treat everyone the same…</vt:lpstr>
      <vt:lpstr>Deconstructing Our Biases? </vt:lpstr>
      <vt:lpstr>“But I treat everyone the same…</vt:lpstr>
      <vt:lpstr>  Ka marama ki roto ,  Ka tiaho ki waho  Hei Kaitiaki , Mauri ora e   What  efforts of knowledge and compassion  is planted in the heart ,  these shall be returned to us …. As hope, as  breath , as life.    </vt:lpstr>
      <vt:lpstr>Mauri ora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beautiful Northland   New Zealand</dc:title>
  <dc:creator>Hemaima Reihana-Tait</dc:creator>
  <cp:lastModifiedBy>Hemaima Reihana</cp:lastModifiedBy>
  <cp:revision>11</cp:revision>
  <dcterms:created xsi:type="dcterms:W3CDTF">2020-09-08T04:50:34Z</dcterms:created>
  <dcterms:modified xsi:type="dcterms:W3CDTF">2021-11-04T06:18:14Z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0x01010067F4CE4520D6F3469B020C8501506770</vt:lpwstr>
  </property>
</Properties>
</file>